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7" r:id="rId2"/>
    <p:sldId id="290" r:id="rId3"/>
    <p:sldId id="301" r:id="rId4"/>
    <p:sldId id="297" r:id="rId5"/>
    <p:sldId id="298" r:id="rId6"/>
    <p:sldId id="295" r:id="rId7"/>
    <p:sldId id="292" r:id="rId8"/>
    <p:sldId id="291" r:id="rId9"/>
    <p:sldId id="29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8" autoAdjust="0"/>
  </p:normalViewPr>
  <p:slideViewPr>
    <p:cSldViewPr snapToGrid="0">
      <p:cViewPr varScale="1">
        <p:scale>
          <a:sx n="80" d="100"/>
          <a:sy n="80" d="100"/>
        </p:scale>
        <p:origin x="5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kent.lanclos\AppData\Local\Microsoft\Windows\INetCache\Content.Outlook\2ZDIEW3L\Charts%20for%20Friday%20Repor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16.21</c:v>
                </c:pt>
                <c:pt idx="1">
                  <c:v>17.25</c:v>
                </c:pt>
                <c:pt idx="2">
                  <c:v>15.26</c:v>
                </c:pt>
                <c:pt idx="3">
                  <c:v>14.28</c:v>
                </c:pt>
                <c:pt idx="4">
                  <c:v>13.24</c:v>
                </c:pt>
                <c:pt idx="5">
                  <c:v>11.79</c:v>
                </c:pt>
                <c:pt idx="6">
                  <c:v>17.18</c:v>
                </c:pt>
                <c:pt idx="7">
                  <c:v>17.95</c:v>
                </c:pt>
                <c:pt idx="8">
                  <c:v>14.42</c:v>
                </c:pt>
                <c:pt idx="9">
                  <c:v>14.87</c:v>
                </c:pt>
                <c:pt idx="10">
                  <c:v>16.989999999999998</c:v>
                </c:pt>
                <c:pt idx="11">
                  <c:v>15.14</c:v>
                </c:pt>
                <c:pt idx="12">
                  <c:v>16.14</c:v>
                </c:pt>
                <c:pt idx="13">
                  <c:v>14.5</c:v>
                </c:pt>
                <c:pt idx="14">
                  <c:v>12.96</c:v>
                </c:pt>
                <c:pt idx="15">
                  <c:v>14.03</c:v>
                </c:pt>
                <c:pt idx="16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67-423A-B920-C05D13DD9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9028392"/>
        <c:axId val="53902412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13.5% SUR</c:v>
                </c:pt>
              </c:strCache>
            </c:strRef>
          </c:tx>
          <c:spPr>
            <a:ln w="38100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13.5</c:v>
                </c:pt>
                <c:pt idx="1">
                  <c:v>13.5</c:v>
                </c:pt>
                <c:pt idx="2">
                  <c:v>13.5</c:v>
                </c:pt>
                <c:pt idx="3">
                  <c:v>13.5</c:v>
                </c:pt>
                <c:pt idx="4">
                  <c:v>13.5</c:v>
                </c:pt>
                <c:pt idx="5">
                  <c:v>13.5</c:v>
                </c:pt>
                <c:pt idx="6">
                  <c:v>13.5</c:v>
                </c:pt>
                <c:pt idx="7">
                  <c:v>13.5</c:v>
                </c:pt>
                <c:pt idx="8">
                  <c:v>13.5</c:v>
                </c:pt>
                <c:pt idx="9">
                  <c:v>13.5</c:v>
                </c:pt>
                <c:pt idx="10">
                  <c:v>13.5</c:v>
                </c:pt>
                <c:pt idx="11">
                  <c:v>13.5</c:v>
                </c:pt>
                <c:pt idx="12">
                  <c:v>13.5</c:v>
                </c:pt>
                <c:pt idx="13">
                  <c:v>13.5</c:v>
                </c:pt>
                <c:pt idx="14">
                  <c:v>13.5</c:v>
                </c:pt>
                <c:pt idx="15">
                  <c:v>13.5</c:v>
                </c:pt>
                <c:pt idx="16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67-423A-B920-C05D13DD96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15.5% SUR</c:v>
                </c:pt>
              </c:strCache>
            </c:strRef>
          </c:tx>
          <c:spPr>
            <a:ln w="38100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Sheet1!$E$2:$E$18</c:f>
              <c:numCache>
                <c:formatCode>General</c:formatCode>
                <c:ptCount val="17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67-423A-B920-C05D13DD9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028392"/>
        <c:axId val="539024128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ICE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22.62</c:v>
                </c:pt>
                <c:pt idx="1">
                  <c:v>20.87</c:v>
                </c:pt>
                <c:pt idx="2">
                  <c:v>21.27</c:v>
                </c:pt>
                <c:pt idx="3">
                  <c:v>22.07</c:v>
                </c:pt>
                <c:pt idx="4">
                  <c:v>34.229999999999997</c:v>
                </c:pt>
                <c:pt idx="5">
                  <c:v>38.46</c:v>
                </c:pt>
                <c:pt idx="6">
                  <c:v>32.53</c:v>
                </c:pt>
                <c:pt idx="7">
                  <c:v>21</c:v>
                </c:pt>
                <c:pt idx="8">
                  <c:v>23.06</c:v>
                </c:pt>
                <c:pt idx="9">
                  <c:v>24.71</c:v>
                </c:pt>
                <c:pt idx="10">
                  <c:v>26.9</c:v>
                </c:pt>
                <c:pt idx="11">
                  <c:v>28.36</c:v>
                </c:pt>
                <c:pt idx="12">
                  <c:v>25.85</c:v>
                </c:pt>
                <c:pt idx="13">
                  <c:v>25.84</c:v>
                </c:pt>
                <c:pt idx="14">
                  <c:v>26.47</c:v>
                </c:pt>
                <c:pt idx="15">
                  <c:v>31.42</c:v>
                </c:pt>
                <c:pt idx="16">
                  <c:v>36.590000000000003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167-423A-B920-C05D13DD9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518440"/>
        <c:axId val="607031904"/>
      </c:lineChart>
      <c:catAx>
        <c:axId val="539028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Fiscal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024128"/>
        <c:crosses val="autoZero"/>
        <c:auto val="1"/>
        <c:lblAlgn val="ctr"/>
        <c:lblOffset val="100"/>
        <c:noMultiLvlLbl val="0"/>
      </c:catAx>
      <c:valAx>
        <c:axId val="53902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Stocks</a:t>
                </a:r>
                <a:r>
                  <a:rPr lang="en-US" baseline="0" dirty="0"/>
                  <a:t> Use Ratio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028392"/>
        <c:crosses val="autoZero"/>
        <c:crossBetween val="between"/>
      </c:valAx>
      <c:valAx>
        <c:axId val="60703190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Cents/</a:t>
                </a:r>
                <a:r>
                  <a:rPr lang="en-US" dirty="0" err="1"/>
                  <a:t>lb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518440"/>
        <c:crosses val="max"/>
        <c:crossBetween val="between"/>
      </c:valAx>
      <c:catAx>
        <c:axId val="461518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7031904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63018753090645"/>
          <c:y val="4.1331195140437198E-2"/>
          <c:w val="0.39446460496785724"/>
          <c:h val="6.6892298414878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Ending SUR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Sheet1!$A$3:$A$19</c:f>
              <c:numCache>
                <c:formatCode>[$-409]mmm\-yy;@</c:formatCode>
                <c:ptCount val="17"/>
                <c:pt idx="0">
                  <c:v>44075</c:v>
                </c:pt>
                <c:pt idx="1">
                  <c:v>44105</c:v>
                </c:pt>
                <c:pt idx="2">
                  <c:v>44136</c:v>
                </c:pt>
                <c:pt idx="3">
                  <c:v>44166</c:v>
                </c:pt>
                <c:pt idx="4">
                  <c:v>44197</c:v>
                </c:pt>
                <c:pt idx="5">
                  <c:v>44228</c:v>
                </c:pt>
                <c:pt idx="6">
                  <c:v>44256</c:v>
                </c:pt>
                <c:pt idx="7">
                  <c:v>44287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  <c:pt idx="12">
                  <c:v>44440</c:v>
                </c:pt>
                <c:pt idx="13">
                  <c:v>44470</c:v>
                </c:pt>
                <c:pt idx="14" formatCode="m/d/yyyy">
                  <c:v>44501</c:v>
                </c:pt>
                <c:pt idx="15" formatCode="m/d/yyyy">
                  <c:v>44531</c:v>
                </c:pt>
                <c:pt idx="16" formatCode="m/d/yyyy">
                  <c:v>44562</c:v>
                </c:pt>
              </c:numCache>
            </c:numRef>
          </c:cat>
          <c:val>
            <c:numRef>
              <c:f>Sheet1!$B$3:$B$19</c:f>
              <c:numCache>
                <c:formatCode>General</c:formatCode>
                <c:ptCount val="17"/>
                <c:pt idx="0">
                  <c:v>13.5</c:v>
                </c:pt>
                <c:pt idx="1">
                  <c:v>14.2</c:v>
                </c:pt>
                <c:pt idx="2">
                  <c:v>10.6</c:v>
                </c:pt>
                <c:pt idx="3">
                  <c:v>13.5</c:v>
                </c:pt>
                <c:pt idx="4">
                  <c:v>14.4</c:v>
                </c:pt>
                <c:pt idx="5">
                  <c:v>16.100000000000001</c:v>
                </c:pt>
                <c:pt idx="6">
                  <c:v>15.1</c:v>
                </c:pt>
                <c:pt idx="7">
                  <c:v>15.1</c:v>
                </c:pt>
                <c:pt idx="8">
                  <c:v>14.7</c:v>
                </c:pt>
                <c:pt idx="9">
                  <c:v>14.3</c:v>
                </c:pt>
                <c:pt idx="10">
                  <c:v>14.5</c:v>
                </c:pt>
                <c:pt idx="11">
                  <c:v>14.3</c:v>
                </c:pt>
                <c:pt idx="12">
                  <c:v>13.5</c:v>
                </c:pt>
                <c:pt idx="13">
                  <c:v>13.2</c:v>
                </c:pt>
                <c:pt idx="14">
                  <c:v>14.3</c:v>
                </c:pt>
                <c:pt idx="15">
                  <c:v>13.6</c:v>
                </c:pt>
                <c:pt idx="16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5E-4FE8-A400-376E65571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73183824"/>
        <c:axId val="46298027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13.5% SUR</c:v>
                </c:pt>
              </c:strCache>
            </c:strRef>
          </c:tx>
          <c:spPr>
            <a:ln w="25400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Sheet1!$A$3:$A$19</c:f>
              <c:numCache>
                <c:formatCode>[$-409]mmm\-yy;@</c:formatCode>
                <c:ptCount val="17"/>
                <c:pt idx="0">
                  <c:v>44075</c:v>
                </c:pt>
                <c:pt idx="1">
                  <c:v>44105</c:v>
                </c:pt>
                <c:pt idx="2">
                  <c:v>44136</c:v>
                </c:pt>
                <c:pt idx="3">
                  <c:v>44166</c:v>
                </c:pt>
                <c:pt idx="4">
                  <c:v>44197</c:v>
                </c:pt>
                <c:pt idx="5">
                  <c:v>44228</c:v>
                </c:pt>
                <c:pt idx="6">
                  <c:v>44256</c:v>
                </c:pt>
                <c:pt idx="7">
                  <c:v>44287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  <c:pt idx="12">
                  <c:v>44440</c:v>
                </c:pt>
                <c:pt idx="13">
                  <c:v>44470</c:v>
                </c:pt>
                <c:pt idx="14" formatCode="m/d/yyyy">
                  <c:v>44501</c:v>
                </c:pt>
                <c:pt idx="15" formatCode="m/d/yyyy">
                  <c:v>44531</c:v>
                </c:pt>
                <c:pt idx="16" formatCode="m/d/yyyy">
                  <c:v>44562</c:v>
                </c:pt>
              </c:numCache>
            </c:numRef>
          </c:cat>
          <c:val>
            <c:numRef>
              <c:f>Sheet1!$D$3:$D$19</c:f>
              <c:numCache>
                <c:formatCode>General</c:formatCode>
                <c:ptCount val="17"/>
                <c:pt idx="0">
                  <c:v>13.5</c:v>
                </c:pt>
                <c:pt idx="1">
                  <c:v>13.5</c:v>
                </c:pt>
                <c:pt idx="2">
                  <c:v>13.5</c:v>
                </c:pt>
                <c:pt idx="3">
                  <c:v>13.5</c:v>
                </c:pt>
                <c:pt idx="4">
                  <c:v>13.5</c:v>
                </c:pt>
                <c:pt idx="5">
                  <c:v>13.5</c:v>
                </c:pt>
                <c:pt idx="6">
                  <c:v>13.5</c:v>
                </c:pt>
                <c:pt idx="7">
                  <c:v>13.5</c:v>
                </c:pt>
                <c:pt idx="8">
                  <c:v>13.5</c:v>
                </c:pt>
                <c:pt idx="9">
                  <c:v>13.5</c:v>
                </c:pt>
                <c:pt idx="10">
                  <c:v>13.5</c:v>
                </c:pt>
                <c:pt idx="11">
                  <c:v>13.5</c:v>
                </c:pt>
                <c:pt idx="12">
                  <c:v>13.5</c:v>
                </c:pt>
                <c:pt idx="13">
                  <c:v>13.5</c:v>
                </c:pt>
                <c:pt idx="14">
                  <c:v>13.5</c:v>
                </c:pt>
                <c:pt idx="15">
                  <c:v>13.5</c:v>
                </c:pt>
                <c:pt idx="16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5E-4FE8-A400-376E655715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15.5% SUR</c:v>
                </c:pt>
              </c:strCache>
            </c:strRef>
          </c:tx>
          <c:spPr>
            <a:ln w="25400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Sheet1!$A$3:$A$19</c:f>
              <c:numCache>
                <c:formatCode>[$-409]mmm\-yy;@</c:formatCode>
                <c:ptCount val="17"/>
                <c:pt idx="0">
                  <c:v>44075</c:v>
                </c:pt>
                <c:pt idx="1">
                  <c:v>44105</c:v>
                </c:pt>
                <c:pt idx="2">
                  <c:v>44136</c:v>
                </c:pt>
                <c:pt idx="3">
                  <c:v>44166</c:v>
                </c:pt>
                <c:pt idx="4">
                  <c:v>44197</c:v>
                </c:pt>
                <c:pt idx="5">
                  <c:v>44228</c:v>
                </c:pt>
                <c:pt idx="6">
                  <c:v>44256</c:v>
                </c:pt>
                <c:pt idx="7">
                  <c:v>44287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  <c:pt idx="12">
                  <c:v>44440</c:v>
                </c:pt>
                <c:pt idx="13">
                  <c:v>44470</c:v>
                </c:pt>
                <c:pt idx="14" formatCode="m/d/yyyy">
                  <c:v>44501</c:v>
                </c:pt>
                <c:pt idx="15" formatCode="m/d/yyyy">
                  <c:v>44531</c:v>
                </c:pt>
                <c:pt idx="16" formatCode="m/d/yyyy">
                  <c:v>44562</c:v>
                </c:pt>
              </c:numCache>
            </c:numRef>
          </c:cat>
          <c:val>
            <c:numRef>
              <c:f>Sheet1!$E$3:$E$19</c:f>
              <c:numCache>
                <c:formatCode>General</c:formatCode>
                <c:ptCount val="17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5E-4FE8-A400-376E65571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183824"/>
        <c:axId val="462980272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Nearby ICE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Sheet1!$A$3:$A$19</c:f>
              <c:numCache>
                <c:formatCode>[$-409]mmm\-yy;@</c:formatCode>
                <c:ptCount val="17"/>
                <c:pt idx="0">
                  <c:v>44075</c:v>
                </c:pt>
                <c:pt idx="1">
                  <c:v>44105</c:v>
                </c:pt>
                <c:pt idx="2">
                  <c:v>44136</c:v>
                </c:pt>
                <c:pt idx="3">
                  <c:v>44166</c:v>
                </c:pt>
                <c:pt idx="4">
                  <c:v>44197</c:v>
                </c:pt>
                <c:pt idx="5">
                  <c:v>44228</c:v>
                </c:pt>
                <c:pt idx="6">
                  <c:v>44256</c:v>
                </c:pt>
                <c:pt idx="7">
                  <c:v>44287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  <c:pt idx="12">
                  <c:v>44440</c:v>
                </c:pt>
                <c:pt idx="13">
                  <c:v>44470</c:v>
                </c:pt>
                <c:pt idx="14" formatCode="m/d/yyyy">
                  <c:v>44501</c:v>
                </c:pt>
                <c:pt idx="15" formatCode="m/d/yyyy">
                  <c:v>44531</c:v>
                </c:pt>
                <c:pt idx="16" formatCode="m/d/yyyy">
                  <c:v>44562</c:v>
                </c:pt>
              </c:numCache>
            </c:numRef>
          </c:cat>
          <c:val>
            <c:numRef>
              <c:f>Sheet1!$C$3:$C$19</c:f>
              <c:numCache>
                <c:formatCode>General</c:formatCode>
                <c:ptCount val="17"/>
                <c:pt idx="0">
                  <c:v>26.85</c:v>
                </c:pt>
                <c:pt idx="1">
                  <c:v>27.55</c:v>
                </c:pt>
                <c:pt idx="2">
                  <c:v>29.33</c:v>
                </c:pt>
                <c:pt idx="3">
                  <c:v>28.42</c:v>
                </c:pt>
                <c:pt idx="4">
                  <c:v>28.79</c:v>
                </c:pt>
                <c:pt idx="5">
                  <c:v>29.72</c:v>
                </c:pt>
                <c:pt idx="6">
                  <c:v>30.48</c:v>
                </c:pt>
                <c:pt idx="7">
                  <c:v>31.24</c:v>
                </c:pt>
                <c:pt idx="8">
                  <c:v>32.42</c:v>
                </c:pt>
                <c:pt idx="9">
                  <c:v>33.049999999999997</c:v>
                </c:pt>
                <c:pt idx="10">
                  <c:v>35.770000000000003</c:v>
                </c:pt>
                <c:pt idx="11">
                  <c:v>34.5</c:v>
                </c:pt>
                <c:pt idx="12">
                  <c:v>35.72</c:v>
                </c:pt>
                <c:pt idx="13">
                  <c:v>37.06</c:v>
                </c:pt>
                <c:pt idx="14">
                  <c:v>37.119999999999997</c:v>
                </c:pt>
                <c:pt idx="15">
                  <c:v>36.71</c:v>
                </c:pt>
                <c:pt idx="16">
                  <c:v>35.479999999999997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5E-4FE8-A400-376E65571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2498536"/>
        <c:axId val="322495584"/>
      </c:lineChart>
      <c:dateAx>
        <c:axId val="473183824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980272"/>
        <c:crosses val="autoZero"/>
        <c:auto val="1"/>
        <c:lblOffset val="100"/>
        <c:baseTimeUnit val="months"/>
      </c:dateAx>
      <c:valAx>
        <c:axId val="46298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Stocks</a:t>
                </a:r>
                <a:r>
                  <a:rPr lang="en-US" baseline="0" dirty="0"/>
                  <a:t> Use Ratio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183824"/>
        <c:crosses val="autoZero"/>
        <c:crossBetween val="between"/>
      </c:valAx>
      <c:valAx>
        <c:axId val="322495584"/>
        <c:scaling>
          <c:orientation val="minMax"/>
          <c:max val="45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Cents/</a:t>
                </a:r>
                <a:r>
                  <a:rPr lang="en-US" dirty="0" err="1"/>
                  <a:t>lb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2498536"/>
        <c:crosses val="max"/>
        <c:crossBetween val="between"/>
      </c:valAx>
      <c:dateAx>
        <c:axId val="322498536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322495584"/>
        <c:crosses val="autoZero"/>
        <c:auto val="1"/>
        <c:lblOffset val="100"/>
        <c:baseTimeUnit val="months"/>
      </c:date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500608619574739E-2"/>
          <c:y val="4.7168480131858287E-2"/>
          <c:w val="0.84568365095667386"/>
          <c:h val="6.6892298414878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343168721478811E-2"/>
          <c:y val="0.11049878525655867"/>
          <c:w val="0.90848185076369092"/>
          <c:h val="0.74673321354772493"/>
        </c:manualLayout>
      </c:layout>
      <c:lineChart>
        <c:grouping val="standard"/>
        <c:varyColors val="0"/>
        <c:ser>
          <c:idx val="2"/>
          <c:order val="0"/>
          <c:tx>
            <c:strRef>
              <c:f>'raw price data'!$B$1</c:f>
              <c:strCache>
                <c:ptCount val="1"/>
                <c:pt idx="0">
                  <c:v>Raw Cane Sugar Price</c:v>
                </c:pt>
              </c:strCache>
            </c:strRef>
          </c:tx>
          <c:spPr>
            <a:ln w="28575" cap="flat">
              <a:solidFill>
                <a:schemeClr val="tx2"/>
              </a:solidFill>
            </a:ln>
          </c:spPr>
          <c:marker>
            <c:symbol val="none"/>
          </c:marker>
          <c:cat>
            <c:strRef>
              <c:f>'raw price data'!$A$649:$A$817</c:f>
              <c:strCache>
                <c:ptCount val="169"/>
                <c:pt idx="0">
                  <c:v>Oct</c:v>
                </c:pt>
                <c:pt idx="1">
                  <c:v>Oct</c:v>
                </c:pt>
                <c:pt idx="2">
                  <c:v>Oct</c:v>
                </c:pt>
                <c:pt idx="3">
                  <c:v>Oct</c:v>
                </c:pt>
                <c:pt idx="4">
                  <c:v>Oct</c:v>
                </c:pt>
                <c:pt idx="5">
                  <c:v>Nov</c:v>
                </c:pt>
                <c:pt idx="6">
                  <c:v>Nov</c:v>
                </c:pt>
                <c:pt idx="7">
                  <c:v>Nov</c:v>
                </c:pt>
                <c:pt idx="8">
                  <c:v>Nov</c:v>
                </c:pt>
                <c:pt idx="9">
                  <c:v>Dec-19</c:v>
                </c:pt>
                <c:pt idx="10">
                  <c:v>Dec-19</c:v>
                </c:pt>
                <c:pt idx="11">
                  <c:v>Dec-19</c:v>
                </c:pt>
                <c:pt idx="12">
                  <c:v>Dec-19</c:v>
                </c:pt>
                <c:pt idx="13">
                  <c:v>Dec-19</c:v>
                </c:pt>
                <c:pt idx="14">
                  <c:v>Jan-20</c:v>
                </c:pt>
                <c:pt idx="15">
                  <c:v>Jan-20</c:v>
                </c:pt>
                <c:pt idx="16">
                  <c:v>Jan-20</c:v>
                </c:pt>
                <c:pt idx="17">
                  <c:v>Jan-20</c:v>
                </c:pt>
                <c:pt idx="18">
                  <c:v>Jan-20</c:v>
                </c:pt>
                <c:pt idx="19">
                  <c:v>Feb-20</c:v>
                </c:pt>
                <c:pt idx="20">
                  <c:v>Feb-20</c:v>
                </c:pt>
                <c:pt idx="21">
                  <c:v>Feb-20</c:v>
                </c:pt>
                <c:pt idx="22">
                  <c:v>Feb-20</c:v>
                </c:pt>
                <c:pt idx="23">
                  <c:v>Mar</c:v>
                </c:pt>
                <c:pt idx="24">
                  <c:v>Mar</c:v>
                </c:pt>
                <c:pt idx="25">
                  <c:v>Mar</c:v>
                </c:pt>
                <c:pt idx="26">
                  <c:v>Mar</c:v>
                </c:pt>
                <c:pt idx="27">
                  <c:v>Apr</c:v>
                </c:pt>
                <c:pt idx="28">
                  <c:v>Apr</c:v>
                </c:pt>
                <c:pt idx="29">
                  <c:v>Apr</c:v>
                </c:pt>
                <c:pt idx="30">
                  <c:v>Apr</c:v>
                </c:pt>
                <c:pt idx="31">
                  <c:v>Apr</c:v>
                </c:pt>
                <c:pt idx="32">
                  <c:v>May-20</c:v>
                </c:pt>
                <c:pt idx="33">
                  <c:v>May-20</c:v>
                </c:pt>
                <c:pt idx="34">
                  <c:v>May-20</c:v>
                </c:pt>
                <c:pt idx="35">
                  <c:v>May-20</c:v>
                </c:pt>
                <c:pt idx="36">
                  <c:v>Jun-20</c:v>
                </c:pt>
                <c:pt idx="37">
                  <c:v>Jun-20</c:v>
                </c:pt>
                <c:pt idx="38">
                  <c:v>Jun-20</c:v>
                </c:pt>
                <c:pt idx="39">
                  <c:v>Jun-20</c:v>
                </c:pt>
                <c:pt idx="40">
                  <c:v>Jul</c:v>
                </c:pt>
                <c:pt idx="41">
                  <c:v>Jul</c:v>
                </c:pt>
                <c:pt idx="42">
                  <c:v>Jul</c:v>
                </c:pt>
                <c:pt idx="43">
                  <c:v>Jul</c:v>
                </c:pt>
                <c:pt idx="44">
                  <c:v>Jul</c:v>
                </c:pt>
                <c:pt idx="45">
                  <c:v>Aug</c:v>
                </c:pt>
                <c:pt idx="46">
                  <c:v>Aug</c:v>
                </c:pt>
                <c:pt idx="47">
                  <c:v>Aug</c:v>
                </c:pt>
                <c:pt idx="48">
                  <c:v>Aug</c:v>
                </c:pt>
                <c:pt idx="49">
                  <c:v>Sep</c:v>
                </c:pt>
                <c:pt idx="50">
                  <c:v>Sep</c:v>
                </c:pt>
                <c:pt idx="51">
                  <c:v>Sep</c:v>
                </c:pt>
                <c:pt idx="52">
                  <c:v>Sep</c:v>
                </c:pt>
                <c:pt idx="53">
                  <c:v>Oct</c:v>
                </c:pt>
                <c:pt idx="54">
                  <c:v>Oct</c:v>
                </c:pt>
                <c:pt idx="55">
                  <c:v>Oct</c:v>
                </c:pt>
                <c:pt idx="56">
                  <c:v>Oct</c:v>
                </c:pt>
                <c:pt idx="57">
                  <c:v>Oct</c:v>
                </c:pt>
                <c:pt idx="58">
                  <c:v>Nov</c:v>
                </c:pt>
                <c:pt idx="59">
                  <c:v>Nov</c:v>
                </c:pt>
                <c:pt idx="60">
                  <c:v>Nov</c:v>
                </c:pt>
                <c:pt idx="61">
                  <c:v>Nov</c:v>
                </c:pt>
                <c:pt idx="62">
                  <c:v>Dec-20</c:v>
                </c:pt>
                <c:pt idx="63">
                  <c:v>Dec-20</c:v>
                </c:pt>
                <c:pt idx="64">
                  <c:v>Dec-20</c:v>
                </c:pt>
                <c:pt idx="65">
                  <c:v>Jan-21</c:v>
                </c:pt>
                <c:pt idx="66">
                  <c:v>Jan-21</c:v>
                </c:pt>
                <c:pt idx="67">
                  <c:v>Jan-21</c:v>
                </c:pt>
                <c:pt idx="68">
                  <c:v>Jan-21</c:v>
                </c:pt>
                <c:pt idx="69">
                  <c:v>Feb-21</c:v>
                </c:pt>
                <c:pt idx="70">
                  <c:v>Feb-21</c:v>
                </c:pt>
                <c:pt idx="71">
                  <c:v>Feb-21</c:v>
                </c:pt>
                <c:pt idx="72">
                  <c:v>Feb-21</c:v>
                </c:pt>
                <c:pt idx="73">
                  <c:v>Mar</c:v>
                </c:pt>
                <c:pt idx="74">
                  <c:v>Mar</c:v>
                </c:pt>
                <c:pt idx="75">
                  <c:v>Mar</c:v>
                </c:pt>
                <c:pt idx="76">
                  <c:v>Mar</c:v>
                </c:pt>
                <c:pt idx="77">
                  <c:v>Apr-21</c:v>
                </c:pt>
                <c:pt idx="78">
                  <c:v>Apr-21</c:v>
                </c:pt>
                <c:pt idx="79">
                  <c:v>Apr-21</c:v>
                </c:pt>
                <c:pt idx="80">
                  <c:v>Apr-21</c:v>
                </c:pt>
                <c:pt idx="81">
                  <c:v>Apr-21</c:v>
                </c:pt>
                <c:pt idx="82">
                  <c:v>May-21</c:v>
                </c:pt>
                <c:pt idx="83">
                  <c:v>May-21</c:v>
                </c:pt>
                <c:pt idx="84">
                  <c:v>May-21</c:v>
                </c:pt>
                <c:pt idx="85">
                  <c:v>May-21</c:v>
                </c:pt>
                <c:pt idx="86">
                  <c:v>Jun</c:v>
                </c:pt>
                <c:pt idx="87">
                  <c:v>Jun</c:v>
                </c:pt>
                <c:pt idx="88">
                  <c:v>Jun</c:v>
                </c:pt>
                <c:pt idx="89">
                  <c:v>Jun</c:v>
                </c:pt>
                <c:pt idx="90">
                  <c:v>Jul</c:v>
                </c:pt>
                <c:pt idx="91">
                  <c:v>Jul</c:v>
                </c:pt>
                <c:pt idx="92">
                  <c:v>Jul</c:v>
                </c:pt>
                <c:pt idx="93">
                  <c:v>Jul</c:v>
                </c:pt>
                <c:pt idx="94">
                  <c:v>Jul</c:v>
                </c:pt>
                <c:pt idx="95">
                  <c:v>Aug-21</c:v>
                </c:pt>
                <c:pt idx="96">
                  <c:v>Aug-21</c:v>
                </c:pt>
                <c:pt idx="97">
                  <c:v>Aug-21</c:v>
                </c:pt>
                <c:pt idx="98">
                  <c:v>Aug-21</c:v>
                </c:pt>
                <c:pt idx="99">
                  <c:v>Sep-21</c:v>
                </c:pt>
                <c:pt idx="100">
                  <c:v>Sep-21</c:v>
                </c:pt>
                <c:pt idx="101">
                  <c:v>Sep-21</c:v>
                </c:pt>
                <c:pt idx="102">
                  <c:v>Sep-21</c:v>
                </c:pt>
                <c:pt idx="103">
                  <c:v>Sep</c:v>
                </c:pt>
                <c:pt idx="104">
                  <c:v>Oct</c:v>
                </c:pt>
                <c:pt idx="105">
                  <c:v>Oct</c:v>
                </c:pt>
                <c:pt idx="106">
                  <c:v>Oct</c:v>
                </c:pt>
                <c:pt idx="107">
                  <c:v>Oct</c:v>
                </c:pt>
                <c:pt idx="108">
                  <c:v>Nov-21</c:v>
                </c:pt>
                <c:pt idx="109">
                  <c:v>Nov-21</c:v>
                </c:pt>
                <c:pt idx="110">
                  <c:v>Nov-21</c:v>
                </c:pt>
                <c:pt idx="111">
                  <c:v>Dec-21</c:v>
                </c:pt>
                <c:pt idx="112">
                  <c:v>Dec-21</c:v>
                </c:pt>
                <c:pt idx="113">
                  <c:v>Dec-21</c:v>
                </c:pt>
                <c:pt idx="114">
                  <c:v>Jan-22</c:v>
                </c:pt>
                <c:pt idx="115">
                  <c:v>Jan-22</c:v>
                </c:pt>
                <c:pt idx="116">
                  <c:v>Jan-22</c:v>
                </c:pt>
                <c:pt idx="117">
                  <c:v>Jan-22</c:v>
                </c:pt>
                <c:pt idx="118">
                  <c:v>Feb</c:v>
                </c:pt>
                <c:pt idx="119">
                  <c:v>Feb</c:v>
                </c:pt>
                <c:pt idx="120">
                  <c:v>Feb</c:v>
                </c:pt>
                <c:pt idx="121">
                  <c:v>Feb</c:v>
                </c:pt>
                <c:pt idx="122">
                  <c:v>Mar-22</c:v>
                </c:pt>
                <c:pt idx="123">
                  <c:v>Mar-22</c:v>
                </c:pt>
                <c:pt idx="124">
                  <c:v>Mar-22</c:v>
                </c:pt>
                <c:pt idx="125">
                  <c:v>Mar-22</c:v>
                </c:pt>
                <c:pt idx="126">
                  <c:v>Apr-22</c:v>
                </c:pt>
                <c:pt idx="127">
                  <c:v>Apr-22</c:v>
                </c:pt>
                <c:pt idx="128">
                  <c:v>Apr 22</c:v>
                </c:pt>
                <c:pt idx="129">
                  <c:v>Apr-22</c:v>
                </c:pt>
                <c:pt idx="130">
                  <c:v>May-22</c:v>
                </c:pt>
                <c:pt idx="131">
                  <c:v>May-22</c:v>
                </c:pt>
                <c:pt idx="132">
                  <c:v>May-22</c:v>
                </c:pt>
                <c:pt idx="133">
                  <c:v>May-22</c:v>
                </c:pt>
                <c:pt idx="134">
                  <c:v>Jun-22</c:v>
                </c:pt>
                <c:pt idx="135">
                  <c:v>Jun-22</c:v>
                </c:pt>
                <c:pt idx="136">
                  <c:v>Jun-22</c:v>
                </c:pt>
                <c:pt idx="137">
                  <c:v>Jun-22</c:v>
                </c:pt>
                <c:pt idx="138">
                  <c:v>Jun-22</c:v>
                </c:pt>
                <c:pt idx="139">
                  <c:v>Jul-22</c:v>
                </c:pt>
                <c:pt idx="140">
                  <c:v>Jul-22</c:v>
                </c:pt>
                <c:pt idx="141">
                  <c:v>Jul-22</c:v>
                </c:pt>
                <c:pt idx="142">
                  <c:v>Jul-22</c:v>
                </c:pt>
                <c:pt idx="143">
                  <c:v>Aug-22</c:v>
                </c:pt>
                <c:pt idx="144">
                  <c:v>Aug-22</c:v>
                </c:pt>
                <c:pt idx="145">
                  <c:v>Aug-22</c:v>
                </c:pt>
                <c:pt idx="146">
                  <c:v>Aug-22</c:v>
                </c:pt>
                <c:pt idx="147">
                  <c:v>Sep-22</c:v>
                </c:pt>
                <c:pt idx="148">
                  <c:v>Sep-22</c:v>
                </c:pt>
                <c:pt idx="149">
                  <c:v>Sep-22</c:v>
                </c:pt>
                <c:pt idx="150">
                  <c:v>Sep-22</c:v>
                </c:pt>
                <c:pt idx="151">
                  <c:v>Sep-22</c:v>
                </c:pt>
                <c:pt idx="152">
                  <c:v>Oct-22</c:v>
                </c:pt>
                <c:pt idx="153">
                  <c:v>Oct-22</c:v>
                </c:pt>
                <c:pt idx="154">
                  <c:v>Oct-22</c:v>
                </c:pt>
                <c:pt idx="155">
                  <c:v>Oct-22</c:v>
                </c:pt>
                <c:pt idx="156">
                  <c:v>Nov-22</c:v>
                </c:pt>
                <c:pt idx="157">
                  <c:v>Nov-22</c:v>
                </c:pt>
                <c:pt idx="158">
                  <c:v>Nov-22</c:v>
                </c:pt>
                <c:pt idx="159">
                  <c:v>Nov-22</c:v>
                </c:pt>
                <c:pt idx="160">
                  <c:v>Dec-22</c:v>
                </c:pt>
                <c:pt idx="161">
                  <c:v>Dec-22</c:v>
                </c:pt>
                <c:pt idx="162">
                  <c:v>Dec-22</c:v>
                </c:pt>
                <c:pt idx="163">
                  <c:v>Dec-22</c:v>
                </c:pt>
                <c:pt idx="164">
                  <c:v>Dec-22</c:v>
                </c:pt>
                <c:pt idx="165">
                  <c:v>Jan-23</c:v>
                </c:pt>
                <c:pt idx="166">
                  <c:v>Jan-23</c:v>
                </c:pt>
                <c:pt idx="167">
                  <c:v>Jan-23</c:v>
                </c:pt>
                <c:pt idx="168">
                  <c:v>Jan-23</c:v>
                </c:pt>
              </c:strCache>
            </c:strRef>
          </c:cat>
          <c:val>
            <c:numRef>
              <c:f>'raw price data'!$B$649:$B$817</c:f>
              <c:numCache>
                <c:formatCode>0.00</c:formatCode>
                <c:ptCount val="169"/>
                <c:pt idx="0">
                  <c:v>25.84</c:v>
                </c:pt>
                <c:pt idx="1">
                  <c:v>26</c:v>
                </c:pt>
                <c:pt idx="2">
                  <c:v>26.1</c:v>
                </c:pt>
                <c:pt idx="3">
                  <c:v>26.1</c:v>
                </c:pt>
                <c:pt idx="4">
                  <c:v>26.95</c:v>
                </c:pt>
                <c:pt idx="5">
                  <c:v>26.92</c:v>
                </c:pt>
                <c:pt idx="6">
                  <c:v>27.85</c:v>
                </c:pt>
                <c:pt idx="7">
                  <c:v>27.64</c:v>
                </c:pt>
                <c:pt idx="8">
                  <c:v>26.5</c:v>
                </c:pt>
                <c:pt idx="9">
                  <c:v>25.8</c:v>
                </c:pt>
                <c:pt idx="10">
                  <c:v>25.9</c:v>
                </c:pt>
                <c:pt idx="11">
                  <c:v>27.9</c:v>
                </c:pt>
                <c:pt idx="12">
                  <c:v>25.87</c:v>
                </c:pt>
                <c:pt idx="14">
                  <c:v>25.88</c:v>
                </c:pt>
                <c:pt idx="15">
                  <c:v>25.95</c:v>
                </c:pt>
                <c:pt idx="16">
                  <c:v>25.95</c:v>
                </c:pt>
                <c:pt idx="17">
                  <c:v>25.8</c:v>
                </c:pt>
                <c:pt idx="18">
                  <c:v>26</c:v>
                </c:pt>
                <c:pt idx="19">
                  <c:v>26.5</c:v>
                </c:pt>
                <c:pt idx="20">
                  <c:v>26.65</c:v>
                </c:pt>
                <c:pt idx="21">
                  <c:v>26.95</c:v>
                </c:pt>
                <c:pt idx="22">
                  <c:v>27</c:v>
                </c:pt>
                <c:pt idx="23">
                  <c:v>27.9</c:v>
                </c:pt>
                <c:pt idx="24">
                  <c:v>27.05</c:v>
                </c:pt>
                <c:pt idx="25">
                  <c:v>26.85</c:v>
                </c:pt>
                <c:pt idx="26">
                  <c:v>26.65</c:v>
                </c:pt>
                <c:pt idx="27">
                  <c:v>26.25</c:v>
                </c:pt>
                <c:pt idx="28">
                  <c:v>26.01</c:v>
                </c:pt>
                <c:pt idx="29">
                  <c:v>26.05</c:v>
                </c:pt>
                <c:pt idx="30">
                  <c:v>25.95</c:v>
                </c:pt>
                <c:pt idx="31">
                  <c:v>25.8</c:v>
                </c:pt>
                <c:pt idx="32">
                  <c:v>25.9</c:v>
                </c:pt>
                <c:pt idx="33">
                  <c:v>25.76</c:v>
                </c:pt>
                <c:pt idx="34">
                  <c:v>25.9</c:v>
                </c:pt>
                <c:pt idx="35">
                  <c:v>25.85</c:v>
                </c:pt>
                <c:pt idx="36">
                  <c:v>26.15</c:v>
                </c:pt>
                <c:pt idx="37">
                  <c:v>25.96</c:v>
                </c:pt>
                <c:pt idx="38">
                  <c:v>25.95</c:v>
                </c:pt>
                <c:pt idx="39">
                  <c:v>25.97</c:v>
                </c:pt>
                <c:pt idx="40">
                  <c:v>26.03</c:v>
                </c:pt>
                <c:pt idx="41">
                  <c:v>26.5</c:v>
                </c:pt>
                <c:pt idx="42">
                  <c:v>26.65</c:v>
                </c:pt>
                <c:pt idx="43">
                  <c:v>27</c:v>
                </c:pt>
                <c:pt idx="44">
                  <c:v>27.35</c:v>
                </c:pt>
                <c:pt idx="45">
                  <c:v>26.71</c:v>
                </c:pt>
                <c:pt idx="46">
                  <c:v>27.45</c:v>
                </c:pt>
                <c:pt idx="47">
                  <c:v>27.65</c:v>
                </c:pt>
                <c:pt idx="48">
                  <c:v>27.4</c:v>
                </c:pt>
                <c:pt idx="49">
                  <c:v>26.92</c:v>
                </c:pt>
                <c:pt idx="50">
                  <c:v>26.9</c:v>
                </c:pt>
                <c:pt idx="51">
                  <c:v>27.35</c:v>
                </c:pt>
                <c:pt idx="52">
                  <c:v>26.5</c:v>
                </c:pt>
                <c:pt idx="53">
                  <c:v>26.5</c:v>
                </c:pt>
                <c:pt idx="54">
                  <c:v>26.7</c:v>
                </c:pt>
                <c:pt idx="55">
                  <c:v>27.37</c:v>
                </c:pt>
                <c:pt idx="56">
                  <c:v>27.75</c:v>
                </c:pt>
                <c:pt idx="57">
                  <c:v>27.99</c:v>
                </c:pt>
                <c:pt idx="58">
                  <c:v>29.4</c:v>
                </c:pt>
                <c:pt idx="59">
                  <c:v>29.25</c:v>
                </c:pt>
                <c:pt idx="60">
                  <c:v>29.71</c:v>
                </c:pt>
                <c:pt idx="61">
                  <c:v>29.4</c:v>
                </c:pt>
                <c:pt idx="62">
                  <c:v>28.5</c:v>
                </c:pt>
                <c:pt idx="63">
                  <c:v>28.45</c:v>
                </c:pt>
                <c:pt idx="64">
                  <c:v>28.21</c:v>
                </c:pt>
                <c:pt idx="65">
                  <c:v>28.65</c:v>
                </c:pt>
                <c:pt idx="66">
                  <c:v>28.85</c:v>
                </c:pt>
                <c:pt idx="67">
                  <c:v>28.93</c:v>
                </c:pt>
                <c:pt idx="68">
                  <c:v>28.93</c:v>
                </c:pt>
                <c:pt idx="69">
                  <c:v>29.6</c:v>
                </c:pt>
                <c:pt idx="70">
                  <c:v>29.75</c:v>
                </c:pt>
                <c:pt idx="71">
                  <c:v>29.85</c:v>
                </c:pt>
                <c:pt idx="72">
                  <c:v>29.95</c:v>
                </c:pt>
                <c:pt idx="73">
                  <c:v>29.97</c:v>
                </c:pt>
                <c:pt idx="74">
                  <c:v>30.45</c:v>
                </c:pt>
                <c:pt idx="75">
                  <c:v>30.95</c:v>
                </c:pt>
                <c:pt idx="76">
                  <c:v>30.8</c:v>
                </c:pt>
                <c:pt idx="77">
                  <c:v>30.75</c:v>
                </c:pt>
                <c:pt idx="78">
                  <c:v>31.2</c:v>
                </c:pt>
                <c:pt idx="79">
                  <c:v>31.6</c:v>
                </c:pt>
                <c:pt idx="80">
                  <c:v>31.6</c:v>
                </c:pt>
                <c:pt idx="81">
                  <c:v>31</c:v>
                </c:pt>
                <c:pt idx="82">
                  <c:v>31.37</c:v>
                </c:pt>
                <c:pt idx="83">
                  <c:v>31.55</c:v>
                </c:pt>
                <c:pt idx="84">
                  <c:v>33</c:v>
                </c:pt>
                <c:pt idx="85">
                  <c:v>33.99</c:v>
                </c:pt>
                <c:pt idx="86">
                  <c:v>33</c:v>
                </c:pt>
                <c:pt idx="87">
                  <c:v>33</c:v>
                </c:pt>
                <c:pt idx="88">
                  <c:v>32.75</c:v>
                </c:pt>
                <c:pt idx="89">
                  <c:v>32.9</c:v>
                </c:pt>
                <c:pt idx="90">
                  <c:v>33.299999999999997</c:v>
                </c:pt>
                <c:pt idx="91">
                  <c:v>36</c:v>
                </c:pt>
                <c:pt idx="92">
                  <c:v>36.25</c:v>
                </c:pt>
                <c:pt idx="93">
                  <c:v>36.5</c:v>
                </c:pt>
                <c:pt idx="94">
                  <c:v>37.6</c:v>
                </c:pt>
                <c:pt idx="95">
                  <c:v>37.090000000000003</c:v>
                </c:pt>
                <c:pt idx="96">
                  <c:v>35.1</c:v>
                </c:pt>
                <c:pt idx="97">
                  <c:v>35.450000000000003</c:v>
                </c:pt>
                <c:pt idx="98">
                  <c:v>33.65</c:v>
                </c:pt>
                <c:pt idx="99">
                  <c:v>34.700000000000003</c:v>
                </c:pt>
                <c:pt idx="100">
                  <c:v>35</c:v>
                </c:pt>
                <c:pt idx="101">
                  <c:v>36.1</c:v>
                </c:pt>
                <c:pt idx="102">
                  <c:v>36.25</c:v>
                </c:pt>
                <c:pt idx="103">
                  <c:v>37.049999999999997</c:v>
                </c:pt>
                <c:pt idx="104">
                  <c:v>38.42</c:v>
                </c:pt>
                <c:pt idx="105">
                  <c:v>36.56</c:v>
                </c:pt>
                <c:pt idx="106">
                  <c:v>37.06</c:v>
                </c:pt>
                <c:pt idx="107">
                  <c:v>37</c:v>
                </c:pt>
                <c:pt idx="108">
                  <c:v>37.1</c:v>
                </c:pt>
                <c:pt idx="109">
                  <c:v>36.9</c:v>
                </c:pt>
                <c:pt idx="110">
                  <c:v>37.450000000000003</c:v>
                </c:pt>
                <c:pt idx="111">
                  <c:v>35.950000000000003</c:v>
                </c:pt>
                <c:pt idx="112">
                  <c:v>37.15</c:v>
                </c:pt>
                <c:pt idx="113">
                  <c:v>36.74</c:v>
                </c:pt>
                <c:pt idx="114">
                  <c:v>35.950000000000003</c:v>
                </c:pt>
                <c:pt idx="115">
                  <c:v>35.450000000000003</c:v>
                </c:pt>
                <c:pt idx="116">
                  <c:v>35.5</c:v>
                </c:pt>
                <c:pt idx="117">
                  <c:v>35</c:v>
                </c:pt>
                <c:pt idx="119">
                  <c:v>35</c:v>
                </c:pt>
                <c:pt idx="120">
                  <c:v>35</c:v>
                </c:pt>
                <c:pt idx="121">
                  <c:v>35</c:v>
                </c:pt>
                <c:pt idx="122">
                  <c:v>35</c:v>
                </c:pt>
                <c:pt idx="123">
                  <c:v>35</c:v>
                </c:pt>
                <c:pt idx="124">
                  <c:v>35</c:v>
                </c:pt>
                <c:pt idx="125">
                  <c:v>35</c:v>
                </c:pt>
                <c:pt idx="126">
                  <c:v>35.549999999999997</c:v>
                </c:pt>
                <c:pt idx="127">
                  <c:v>35.549999999999997</c:v>
                </c:pt>
                <c:pt idx="128">
                  <c:v>35.549999999999997</c:v>
                </c:pt>
                <c:pt idx="129">
                  <c:v>35.549999999999997</c:v>
                </c:pt>
                <c:pt idx="130">
                  <c:v>35.549999999999997</c:v>
                </c:pt>
                <c:pt idx="131">
                  <c:v>35.549999999999997</c:v>
                </c:pt>
                <c:pt idx="132">
                  <c:v>35.549999999999997</c:v>
                </c:pt>
                <c:pt idx="133">
                  <c:v>35.549999999999997</c:v>
                </c:pt>
                <c:pt idx="134">
                  <c:v>35.9</c:v>
                </c:pt>
                <c:pt idx="135">
                  <c:v>35.9</c:v>
                </c:pt>
                <c:pt idx="136">
                  <c:v>35.9</c:v>
                </c:pt>
                <c:pt idx="137">
                  <c:v>35.9</c:v>
                </c:pt>
                <c:pt idx="138">
                  <c:v>35.9</c:v>
                </c:pt>
                <c:pt idx="139">
                  <c:v>35.9</c:v>
                </c:pt>
                <c:pt idx="140">
                  <c:v>35.9</c:v>
                </c:pt>
                <c:pt idx="141">
                  <c:v>35.9</c:v>
                </c:pt>
                <c:pt idx="142">
                  <c:v>35.9</c:v>
                </c:pt>
                <c:pt idx="143">
                  <c:v>35.9</c:v>
                </c:pt>
                <c:pt idx="144">
                  <c:v>35.9</c:v>
                </c:pt>
                <c:pt idx="145">
                  <c:v>35.9</c:v>
                </c:pt>
                <c:pt idx="146">
                  <c:v>35.9</c:v>
                </c:pt>
                <c:pt idx="147">
                  <c:v>35.9</c:v>
                </c:pt>
                <c:pt idx="148">
                  <c:v>35.9</c:v>
                </c:pt>
                <c:pt idx="149">
                  <c:v>35.9</c:v>
                </c:pt>
                <c:pt idx="150">
                  <c:v>35.9</c:v>
                </c:pt>
                <c:pt idx="151">
                  <c:v>35.9</c:v>
                </c:pt>
                <c:pt idx="152">
                  <c:v>35.9</c:v>
                </c:pt>
                <c:pt idx="153">
                  <c:v>35.9</c:v>
                </c:pt>
                <c:pt idx="154">
                  <c:v>35.9</c:v>
                </c:pt>
                <c:pt idx="155">
                  <c:v>35.9</c:v>
                </c:pt>
                <c:pt idx="156">
                  <c:v>35.85</c:v>
                </c:pt>
                <c:pt idx="157">
                  <c:v>35.85</c:v>
                </c:pt>
                <c:pt idx="158">
                  <c:v>35.85</c:v>
                </c:pt>
                <c:pt idx="159">
                  <c:v>35.85</c:v>
                </c:pt>
                <c:pt idx="160">
                  <c:v>35.85</c:v>
                </c:pt>
                <c:pt idx="161">
                  <c:v>33.049999999999997</c:v>
                </c:pt>
                <c:pt idx="162">
                  <c:v>33.049999999999997</c:v>
                </c:pt>
                <c:pt idx="163">
                  <c:v>33.049999999999997</c:v>
                </c:pt>
                <c:pt idx="164">
                  <c:v>33.049999999999997</c:v>
                </c:pt>
                <c:pt idx="165">
                  <c:v>33.049999999999997</c:v>
                </c:pt>
                <c:pt idx="166">
                  <c:v>33.049999999999997</c:v>
                </c:pt>
                <c:pt idx="167">
                  <c:v>33.049999999999997</c:v>
                </c:pt>
                <c:pt idx="168">
                  <c:v>33.049999999999997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E6-4F35-B98E-9E0B31DF30CC}"/>
            </c:ext>
          </c:extLst>
        </c:ser>
        <c:ser>
          <c:idx val="0"/>
          <c:order val="1"/>
          <c:tx>
            <c:strRef>
              <c:f>'raw price data'!$C$806</c:f>
              <c:strCache>
                <c:ptCount val="1"/>
                <c:pt idx="0">
                  <c:v>21.8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'raw price data'!$A$649:$A$817</c:f>
              <c:strCache>
                <c:ptCount val="169"/>
                <c:pt idx="0">
                  <c:v>Oct</c:v>
                </c:pt>
                <c:pt idx="1">
                  <c:v>Oct</c:v>
                </c:pt>
                <c:pt idx="2">
                  <c:v>Oct</c:v>
                </c:pt>
                <c:pt idx="3">
                  <c:v>Oct</c:v>
                </c:pt>
                <c:pt idx="4">
                  <c:v>Oct</c:v>
                </c:pt>
                <c:pt idx="5">
                  <c:v>Nov</c:v>
                </c:pt>
                <c:pt idx="6">
                  <c:v>Nov</c:v>
                </c:pt>
                <c:pt idx="7">
                  <c:v>Nov</c:v>
                </c:pt>
                <c:pt idx="8">
                  <c:v>Nov</c:v>
                </c:pt>
                <c:pt idx="9">
                  <c:v>Dec-19</c:v>
                </c:pt>
                <c:pt idx="10">
                  <c:v>Dec-19</c:v>
                </c:pt>
                <c:pt idx="11">
                  <c:v>Dec-19</c:v>
                </c:pt>
                <c:pt idx="12">
                  <c:v>Dec-19</c:v>
                </c:pt>
                <c:pt idx="13">
                  <c:v>Dec-19</c:v>
                </c:pt>
                <c:pt idx="14">
                  <c:v>Jan-20</c:v>
                </c:pt>
                <c:pt idx="15">
                  <c:v>Jan-20</c:v>
                </c:pt>
                <c:pt idx="16">
                  <c:v>Jan-20</c:v>
                </c:pt>
                <c:pt idx="17">
                  <c:v>Jan-20</c:v>
                </c:pt>
                <c:pt idx="18">
                  <c:v>Jan-20</c:v>
                </c:pt>
                <c:pt idx="19">
                  <c:v>Feb-20</c:v>
                </c:pt>
                <c:pt idx="20">
                  <c:v>Feb-20</c:v>
                </c:pt>
                <c:pt idx="21">
                  <c:v>Feb-20</c:v>
                </c:pt>
                <c:pt idx="22">
                  <c:v>Feb-20</c:v>
                </c:pt>
                <c:pt idx="23">
                  <c:v>Mar</c:v>
                </c:pt>
                <c:pt idx="24">
                  <c:v>Mar</c:v>
                </c:pt>
                <c:pt idx="25">
                  <c:v>Mar</c:v>
                </c:pt>
                <c:pt idx="26">
                  <c:v>Mar</c:v>
                </c:pt>
                <c:pt idx="27">
                  <c:v>Apr</c:v>
                </c:pt>
                <c:pt idx="28">
                  <c:v>Apr</c:v>
                </c:pt>
                <c:pt idx="29">
                  <c:v>Apr</c:v>
                </c:pt>
                <c:pt idx="30">
                  <c:v>Apr</c:v>
                </c:pt>
                <c:pt idx="31">
                  <c:v>Apr</c:v>
                </c:pt>
                <c:pt idx="32">
                  <c:v>May-20</c:v>
                </c:pt>
                <c:pt idx="33">
                  <c:v>May-20</c:v>
                </c:pt>
                <c:pt idx="34">
                  <c:v>May-20</c:v>
                </c:pt>
                <c:pt idx="35">
                  <c:v>May-20</c:v>
                </c:pt>
                <c:pt idx="36">
                  <c:v>Jun-20</c:v>
                </c:pt>
                <c:pt idx="37">
                  <c:v>Jun-20</c:v>
                </c:pt>
                <c:pt idx="38">
                  <c:v>Jun-20</c:v>
                </c:pt>
                <c:pt idx="39">
                  <c:v>Jun-20</c:v>
                </c:pt>
                <c:pt idx="40">
                  <c:v>Jul</c:v>
                </c:pt>
                <c:pt idx="41">
                  <c:v>Jul</c:v>
                </c:pt>
                <c:pt idx="42">
                  <c:v>Jul</c:v>
                </c:pt>
                <c:pt idx="43">
                  <c:v>Jul</c:v>
                </c:pt>
                <c:pt idx="44">
                  <c:v>Jul</c:v>
                </c:pt>
                <c:pt idx="45">
                  <c:v>Aug</c:v>
                </c:pt>
                <c:pt idx="46">
                  <c:v>Aug</c:v>
                </c:pt>
                <c:pt idx="47">
                  <c:v>Aug</c:v>
                </c:pt>
                <c:pt idx="48">
                  <c:v>Aug</c:v>
                </c:pt>
                <c:pt idx="49">
                  <c:v>Sep</c:v>
                </c:pt>
                <c:pt idx="50">
                  <c:v>Sep</c:v>
                </c:pt>
                <c:pt idx="51">
                  <c:v>Sep</c:v>
                </c:pt>
                <c:pt idx="52">
                  <c:v>Sep</c:v>
                </c:pt>
                <c:pt idx="53">
                  <c:v>Oct</c:v>
                </c:pt>
                <c:pt idx="54">
                  <c:v>Oct</c:v>
                </c:pt>
                <c:pt idx="55">
                  <c:v>Oct</c:v>
                </c:pt>
                <c:pt idx="56">
                  <c:v>Oct</c:v>
                </c:pt>
                <c:pt idx="57">
                  <c:v>Oct</c:v>
                </c:pt>
                <c:pt idx="58">
                  <c:v>Nov</c:v>
                </c:pt>
                <c:pt idx="59">
                  <c:v>Nov</c:v>
                </c:pt>
                <c:pt idx="60">
                  <c:v>Nov</c:v>
                </c:pt>
                <c:pt idx="61">
                  <c:v>Nov</c:v>
                </c:pt>
                <c:pt idx="62">
                  <c:v>Dec-20</c:v>
                </c:pt>
                <c:pt idx="63">
                  <c:v>Dec-20</c:v>
                </c:pt>
                <c:pt idx="64">
                  <c:v>Dec-20</c:v>
                </c:pt>
                <c:pt idx="65">
                  <c:v>Jan-21</c:v>
                </c:pt>
                <c:pt idx="66">
                  <c:v>Jan-21</c:v>
                </c:pt>
                <c:pt idx="67">
                  <c:v>Jan-21</c:v>
                </c:pt>
                <c:pt idx="68">
                  <c:v>Jan-21</c:v>
                </c:pt>
                <c:pt idx="69">
                  <c:v>Feb-21</c:v>
                </c:pt>
                <c:pt idx="70">
                  <c:v>Feb-21</c:v>
                </c:pt>
                <c:pt idx="71">
                  <c:v>Feb-21</c:v>
                </c:pt>
                <c:pt idx="72">
                  <c:v>Feb-21</c:v>
                </c:pt>
                <c:pt idx="73">
                  <c:v>Mar</c:v>
                </c:pt>
                <c:pt idx="74">
                  <c:v>Mar</c:v>
                </c:pt>
                <c:pt idx="75">
                  <c:v>Mar</c:v>
                </c:pt>
                <c:pt idx="76">
                  <c:v>Mar</c:v>
                </c:pt>
                <c:pt idx="77">
                  <c:v>Apr-21</c:v>
                </c:pt>
                <c:pt idx="78">
                  <c:v>Apr-21</c:v>
                </c:pt>
                <c:pt idx="79">
                  <c:v>Apr-21</c:v>
                </c:pt>
                <c:pt idx="80">
                  <c:v>Apr-21</c:v>
                </c:pt>
                <c:pt idx="81">
                  <c:v>Apr-21</c:v>
                </c:pt>
                <c:pt idx="82">
                  <c:v>May-21</c:v>
                </c:pt>
                <c:pt idx="83">
                  <c:v>May-21</c:v>
                </c:pt>
                <c:pt idx="84">
                  <c:v>May-21</c:v>
                </c:pt>
                <c:pt idx="85">
                  <c:v>May-21</c:v>
                </c:pt>
                <c:pt idx="86">
                  <c:v>Jun</c:v>
                </c:pt>
                <c:pt idx="87">
                  <c:v>Jun</c:v>
                </c:pt>
                <c:pt idx="88">
                  <c:v>Jun</c:v>
                </c:pt>
                <c:pt idx="89">
                  <c:v>Jun</c:v>
                </c:pt>
                <c:pt idx="90">
                  <c:v>Jul</c:v>
                </c:pt>
                <c:pt idx="91">
                  <c:v>Jul</c:v>
                </c:pt>
                <c:pt idx="92">
                  <c:v>Jul</c:v>
                </c:pt>
                <c:pt idx="93">
                  <c:v>Jul</c:v>
                </c:pt>
                <c:pt idx="94">
                  <c:v>Jul</c:v>
                </c:pt>
                <c:pt idx="95">
                  <c:v>Aug-21</c:v>
                </c:pt>
                <c:pt idx="96">
                  <c:v>Aug-21</c:v>
                </c:pt>
                <c:pt idx="97">
                  <c:v>Aug-21</c:v>
                </c:pt>
                <c:pt idx="98">
                  <c:v>Aug-21</c:v>
                </c:pt>
                <c:pt idx="99">
                  <c:v>Sep-21</c:v>
                </c:pt>
                <c:pt idx="100">
                  <c:v>Sep-21</c:v>
                </c:pt>
                <c:pt idx="101">
                  <c:v>Sep-21</c:v>
                </c:pt>
                <c:pt idx="102">
                  <c:v>Sep-21</c:v>
                </c:pt>
                <c:pt idx="103">
                  <c:v>Sep</c:v>
                </c:pt>
                <c:pt idx="104">
                  <c:v>Oct</c:v>
                </c:pt>
                <c:pt idx="105">
                  <c:v>Oct</c:v>
                </c:pt>
                <c:pt idx="106">
                  <c:v>Oct</c:v>
                </c:pt>
                <c:pt idx="107">
                  <c:v>Oct</c:v>
                </c:pt>
                <c:pt idx="108">
                  <c:v>Nov-21</c:v>
                </c:pt>
                <c:pt idx="109">
                  <c:v>Nov-21</c:v>
                </c:pt>
                <c:pt idx="110">
                  <c:v>Nov-21</c:v>
                </c:pt>
                <c:pt idx="111">
                  <c:v>Dec-21</c:v>
                </c:pt>
                <c:pt idx="112">
                  <c:v>Dec-21</c:v>
                </c:pt>
                <c:pt idx="113">
                  <c:v>Dec-21</c:v>
                </c:pt>
                <c:pt idx="114">
                  <c:v>Jan-22</c:v>
                </c:pt>
                <c:pt idx="115">
                  <c:v>Jan-22</c:v>
                </c:pt>
                <c:pt idx="116">
                  <c:v>Jan-22</c:v>
                </c:pt>
                <c:pt idx="117">
                  <c:v>Jan-22</c:v>
                </c:pt>
                <c:pt idx="118">
                  <c:v>Feb</c:v>
                </c:pt>
                <c:pt idx="119">
                  <c:v>Feb</c:v>
                </c:pt>
                <c:pt idx="120">
                  <c:v>Feb</c:v>
                </c:pt>
                <c:pt idx="121">
                  <c:v>Feb</c:v>
                </c:pt>
                <c:pt idx="122">
                  <c:v>Mar-22</c:v>
                </c:pt>
                <c:pt idx="123">
                  <c:v>Mar-22</c:v>
                </c:pt>
                <c:pt idx="124">
                  <c:v>Mar-22</c:v>
                </c:pt>
                <c:pt idx="125">
                  <c:v>Mar-22</c:v>
                </c:pt>
                <c:pt idx="126">
                  <c:v>Apr-22</c:v>
                </c:pt>
                <c:pt idx="127">
                  <c:v>Apr-22</c:v>
                </c:pt>
                <c:pt idx="128">
                  <c:v>Apr 22</c:v>
                </c:pt>
                <c:pt idx="129">
                  <c:v>Apr-22</c:v>
                </c:pt>
                <c:pt idx="130">
                  <c:v>May-22</c:v>
                </c:pt>
                <c:pt idx="131">
                  <c:v>May-22</c:v>
                </c:pt>
                <c:pt idx="132">
                  <c:v>May-22</c:v>
                </c:pt>
                <c:pt idx="133">
                  <c:v>May-22</c:v>
                </c:pt>
                <c:pt idx="134">
                  <c:v>Jun-22</c:v>
                </c:pt>
                <c:pt idx="135">
                  <c:v>Jun-22</c:v>
                </c:pt>
                <c:pt idx="136">
                  <c:v>Jun-22</c:v>
                </c:pt>
                <c:pt idx="137">
                  <c:v>Jun-22</c:v>
                </c:pt>
                <c:pt idx="138">
                  <c:v>Jun-22</c:v>
                </c:pt>
                <c:pt idx="139">
                  <c:v>Jul-22</c:v>
                </c:pt>
                <c:pt idx="140">
                  <c:v>Jul-22</c:v>
                </c:pt>
                <c:pt idx="141">
                  <c:v>Jul-22</c:v>
                </c:pt>
                <c:pt idx="142">
                  <c:v>Jul-22</c:v>
                </c:pt>
                <c:pt idx="143">
                  <c:v>Aug-22</c:v>
                </c:pt>
                <c:pt idx="144">
                  <c:v>Aug-22</c:v>
                </c:pt>
                <c:pt idx="145">
                  <c:v>Aug-22</c:v>
                </c:pt>
                <c:pt idx="146">
                  <c:v>Aug-22</c:v>
                </c:pt>
                <c:pt idx="147">
                  <c:v>Sep-22</c:v>
                </c:pt>
                <c:pt idx="148">
                  <c:v>Sep-22</c:v>
                </c:pt>
                <c:pt idx="149">
                  <c:v>Sep-22</c:v>
                </c:pt>
                <c:pt idx="150">
                  <c:v>Sep-22</c:v>
                </c:pt>
                <c:pt idx="151">
                  <c:v>Sep-22</c:v>
                </c:pt>
                <c:pt idx="152">
                  <c:v>Oct-22</c:v>
                </c:pt>
                <c:pt idx="153">
                  <c:v>Oct-22</c:v>
                </c:pt>
                <c:pt idx="154">
                  <c:v>Oct-22</c:v>
                </c:pt>
                <c:pt idx="155">
                  <c:v>Oct-22</c:v>
                </c:pt>
                <c:pt idx="156">
                  <c:v>Nov-22</c:v>
                </c:pt>
                <c:pt idx="157">
                  <c:v>Nov-22</c:v>
                </c:pt>
                <c:pt idx="158">
                  <c:v>Nov-22</c:v>
                </c:pt>
                <c:pt idx="159">
                  <c:v>Nov-22</c:v>
                </c:pt>
                <c:pt idx="160">
                  <c:v>Dec-22</c:v>
                </c:pt>
                <c:pt idx="161">
                  <c:v>Dec-22</c:v>
                </c:pt>
                <c:pt idx="162">
                  <c:v>Dec-22</c:v>
                </c:pt>
                <c:pt idx="163">
                  <c:v>Dec-22</c:v>
                </c:pt>
                <c:pt idx="164">
                  <c:v>Dec-22</c:v>
                </c:pt>
                <c:pt idx="165">
                  <c:v>Jan-23</c:v>
                </c:pt>
                <c:pt idx="166">
                  <c:v>Jan-23</c:v>
                </c:pt>
                <c:pt idx="167">
                  <c:v>Jan-23</c:v>
                </c:pt>
                <c:pt idx="168">
                  <c:v>Jan-23</c:v>
                </c:pt>
              </c:strCache>
            </c:strRef>
          </c:cat>
          <c:val>
            <c:numRef>
              <c:f>'raw price data'!$C$649:$C$817</c:f>
              <c:numCache>
                <c:formatCode>0.0</c:formatCode>
                <c:ptCount val="169"/>
                <c:pt idx="0">
                  <c:v>22.155294775599533</c:v>
                </c:pt>
                <c:pt idx="1">
                  <c:v>22.155294775599533</c:v>
                </c:pt>
                <c:pt idx="2">
                  <c:v>22.155294775599533</c:v>
                </c:pt>
                <c:pt idx="3">
                  <c:v>22.155294775599533</c:v>
                </c:pt>
                <c:pt idx="4">
                  <c:v>22.155294775599533</c:v>
                </c:pt>
                <c:pt idx="5">
                  <c:v>22.155294775599533</c:v>
                </c:pt>
                <c:pt idx="6">
                  <c:v>22.155294775599533</c:v>
                </c:pt>
                <c:pt idx="7">
                  <c:v>22.155294775599533</c:v>
                </c:pt>
                <c:pt idx="8">
                  <c:v>22.155294775599533</c:v>
                </c:pt>
                <c:pt idx="9">
                  <c:v>22.155294775599533</c:v>
                </c:pt>
                <c:pt idx="10">
                  <c:v>22.155294775599533</c:v>
                </c:pt>
                <c:pt idx="11">
                  <c:v>22.155294775599533</c:v>
                </c:pt>
                <c:pt idx="12">
                  <c:v>22.155294775599533</c:v>
                </c:pt>
                <c:pt idx="14">
                  <c:v>22.155294775599533</c:v>
                </c:pt>
                <c:pt idx="15">
                  <c:v>22.155294775599533</c:v>
                </c:pt>
                <c:pt idx="16">
                  <c:v>22.155294775599533</c:v>
                </c:pt>
                <c:pt idx="17">
                  <c:v>22.155294775599533</c:v>
                </c:pt>
                <c:pt idx="18">
                  <c:v>22.155294775599533</c:v>
                </c:pt>
                <c:pt idx="19">
                  <c:v>22.155294775599533</c:v>
                </c:pt>
                <c:pt idx="20">
                  <c:v>22.155294775599533</c:v>
                </c:pt>
                <c:pt idx="21">
                  <c:v>22.155294775599533</c:v>
                </c:pt>
                <c:pt idx="22">
                  <c:v>22.155294775599533</c:v>
                </c:pt>
                <c:pt idx="23">
                  <c:v>22.155294775599533</c:v>
                </c:pt>
                <c:pt idx="24">
                  <c:v>22.155294775599533</c:v>
                </c:pt>
                <c:pt idx="25">
                  <c:v>22.155294775599533</c:v>
                </c:pt>
                <c:pt idx="26">
                  <c:v>22.155294775599533</c:v>
                </c:pt>
                <c:pt idx="27">
                  <c:v>22.155294775599533</c:v>
                </c:pt>
                <c:pt idx="28">
                  <c:v>22.155294775599533</c:v>
                </c:pt>
                <c:pt idx="29">
                  <c:v>22.155294775599533</c:v>
                </c:pt>
                <c:pt idx="30">
                  <c:v>22.155294775599533</c:v>
                </c:pt>
                <c:pt idx="31">
                  <c:v>22.155294775599533</c:v>
                </c:pt>
                <c:pt idx="32">
                  <c:v>22.155294775599533</c:v>
                </c:pt>
                <c:pt idx="33">
                  <c:v>22.155294775599533</c:v>
                </c:pt>
                <c:pt idx="34">
                  <c:v>22.155294775599533</c:v>
                </c:pt>
                <c:pt idx="35">
                  <c:v>22.155294775599533</c:v>
                </c:pt>
                <c:pt idx="36">
                  <c:v>22.155294775599533</c:v>
                </c:pt>
                <c:pt idx="37">
                  <c:v>22.155294775599533</c:v>
                </c:pt>
                <c:pt idx="38">
                  <c:v>22.155294775599533</c:v>
                </c:pt>
                <c:pt idx="39">
                  <c:v>22.155294775599533</c:v>
                </c:pt>
                <c:pt idx="40">
                  <c:v>22.155294775599533</c:v>
                </c:pt>
                <c:pt idx="41">
                  <c:v>22.155294775599533</c:v>
                </c:pt>
                <c:pt idx="42">
                  <c:v>22.155294775599533</c:v>
                </c:pt>
                <c:pt idx="43">
                  <c:v>22.155294775599533</c:v>
                </c:pt>
                <c:pt idx="44">
                  <c:v>22.155294775599533</c:v>
                </c:pt>
                <c:pt idx="45">
                  <c:v>22.155294775599533</c:v>
                </c:pt>
                <c:pt idx="46">
                  <c:v>22.155294775599533</c:v>
                </c:pt>
                <c:pt idx="47">
                  <c:v>22.155294775599533</c:v>
                </c:pt>
                <c:pt idx="48">
                  <c:v>22.155294775599533</c:v>
                </c:pt>
                <c:pt idx="49">
                  <c:v>22.155294775599533</c:v>
                </c:pt>
                <c:pt idx="50">
                  <c:v>22.155294775599533</c:v>
                </c:pt>
                <c:pt idx="51">
                  <c:v>22.155294775599533</c:v>
                </c:pt>
                <c:pt idx="52">
                  <c:v>22.155294775599533</c:v>
                </c:pt>
                <c:pt idx="53">
                  <c:v>21.9</c:v>
                </c:pt>
                <c:pt idx="54">
                  <c:v>21.9</c:v>
                </c:pt>
                <c:pt idx="55">
                  <c:v>21.9</c:v>
                </c:pt>
                <c:pt idx="56">
                  <c:v>21.9</c:v>
                </c:pt>
                <c:pt idx="57">
                  <c:v>21.9</c:v>
                </c:pt>
                <c:pt idx="58">
                  <c:v>21.9</c:v>
                </c:pt>
                <c:pt idx="59">
                  <c:v>21.9</c:v>
                </c:pt>
                <c:pt idx="60">
                  <c:v>21.9</c:v>
                </c:pt>
                <c:pt idx="61">
                  <c:v>21.9</c:v>
                </c:pt>
                <c:pt idx="62">
                  <c:v>21.9</c:v>
                </c:pt>
                <c:pt idx="63">
                  <c:v>21.9</c:v>
                </c:pt>
                <c:pt idx="64">
                  <c:v>21.9</c:v>
                </c:pt>
                <c:pt idx="65">
                  <c:v>21.9</c:v>
                </c:pt>
                <c:pt idx="66">
                  <c:v>21.9</c:v>
                </c:pt>
                <c:pt idx="67">
                  <c:v>21.9</c:v>
                </c:pt>
                <c:pt idx="68">
                  <c:v>21.9</c:v>
                </c:pt>
                <c:pt idx="69">
                  <c:v>21.9</c:v>
                </c:pt>
                <c:pt idx="70">
                  <c:v>21.9</c:v>
                </c:pt>
                <c:pt idx="71">
                  <c:v>21.9</c:v>
                </c:pt>
                <c:pt idx="72">
                  <c:v>21.9</c:v>
                </c:pt>
                <c:pt idx="73">
                  <c:v>21.9</c:v>
                </c:pt>
                <c:pt idx="74">
                  <c:v>21.9</c:v>
                </c:pt>
                <c:pt idx="75">
                  <c:v>21.9</c:v>
                </c:pt>
                <c:pt idx="76">
                  <c:v>21.9</c:v>
                </c:pt>
                <c:pt idx="77">
                  <c:v>21.9</c:v>
                </c:pt>
                <c:pt idx="78">
                  <c:v>21.9</c:v>
                </c:pt>
                <c:pt idx="79">
                  <c:v>21.9</c:v>
                </c:pt>
                <c:pt idx="80">
                  <c:v>21.9</c:v>
                </c:pt>
                <c:pt idx="81">
                  <c:v>21.9</c:v>
                </c:pt>
                <c:pt idx="82">
                  <c:v>21.9</c:v>
                </c:pt>
                <c:pt idx="83">
                  <c:v>21.9</c:v>
                </c:pt>
                <c:pt idx="84">
                  <c:v>21.9</c:v>
                </c:pt>
                <c:pt idx="85">
                  <c:v>21.9</c:v>
                </c:pt>
                <c:pt idx="86">
                  <c:v>21.9</c:v>
                </c:pt>
                <c:pt idx="87">
                  <c:v>21.9</c:v>
                </c:pt>
                <c:pt idx="88">
                  <c:v>21.9</c:v>
                </c:pt>
                <c:pt idx="89">
                  <c:v>21.9</c:v>
                </c:pt>
                <c:pt idx="90">
                  <c:v>21.9</c:v>
                </c:pt>
                <c:pt idx="91">
                  <c:v>21.9</c:v>
                </c:pt>
                <c:pt idx="92">
                  <c:v>21.9</c:v>
                </c:pt>
                <c:pt idx="93">
                  <c:v>21.9</c:v>
                </c:pt>
                <c:pt idx="94">
                  <c:v>21.9</c:v>
                </c:pt>
                <c:pt idx="95">
                  <c:v>21.9</c:v>
                </c:pt>
                <c:pt idx="96">
                  <c:v>21.9</c:v>
                </c:pt>
                <c:pt idx="97">
                  <c:v>21.9</c:v>
                </c:pt>
                <c:pt idx="98">
                  <c:v>21.9</c:v>
                </c:pt>
                <c:pt idx="99">
                  <c:v>21.9</c:v>
                </c:pt>
                <c:pt idx="100">
                  <c:v>21.9</c:v>
                </c:pt>
                <c:pt idx="101">
                  <c:v>21.9</c:v>
                </c:pt>
                <c:pt idx="102">
                  <c:v>21.9</c:v>
                </c:pt>
                <c:pt idx="103">
                  <c:v>21.9</c:v>
                </c:pt>
                <c:pt idx="104">
                  <c:v>21.8</c:v>
                </c:pt>
                <c:pt idx="105">
                  <c:v>21.8</c:v>
                </c:pt>
                <c:pt idx="106">
                  <c:v>21.8</c:v>
                </c:pt>
                <c:pt idx="107">
                  <c:v>21.8</c:v>
                </c:pt>
                <c:pt idx="108">
                  <c:v>21.8</c:v>
                </c:pt>
                <c:pt idx="109">
                  <c:v>21.8</c:v>
                </c:pt>
                <c:pt idx="110">
                  <c:v>21.8</c:v>
                </c:pt>
                <c:pt idx="111">
                  <c:v>21.8</c:v>
                </c:pt>
                <c:pt idx="112">
                  <c:v>21.8</c:v>
                </c:pt>
                <c:pt idx="113">
                  <c:v>21.8</c:v>
                </c:pt>
                <c:pt idx="114">
                  <c:v>21.8</c:v>
                </c:pt>
                <c:pt idx="115">
                  <c:v>21.8</c:v>
                </c:pt>
                <c:pt idx="116">
                  <c:v>21.8</c:v>
                </c:pt>
                <c:pt idx="117">
                  <c:v>21.8</c:v>
                </c:pt>
                <c:pt idx="119">
                  <c:v>21.8</c:v>
                </c:pt>
                <c:pt idx="120">
                  <c:v>21.8</c:v>
                </c:pt>
                <c:pt idx="121">
                  <c:v>21.8</c:v>
                </c:pt>
                <c:pt idx="122">
                  <c:v>21.8</c:v>
                </c:pt>
                <c:pt idx="123">
                  <c:v>21.8</c:v>
                </c:pt>
                <c:pt idx="124">
                  <c:v>21.8</c:v>
                </c:pt>
                <c:pt idx="125">
                  <c:v>21.8</c:v>
                </c:pt>
                <c:pt idx="126">
                  <c:v>21.8</c:v>
                </c:pt>
                <c:pt idx="127">
                  <c:v>21.8</c:v>
                </c:pt>
                <c:pt idx="128">
                  <c:v>21.8</c:v>
                </c:pt>
                <c:pt idx="129">
                  <c:v>21.8</c:v>
                </c:pt>
                <c:pt idx="130">
                  <c:v>21.8</c:v>
                </c:pt>
                <c:pt idx="131">
                  <c:v>21.8</c:v>
                </c:pt>
                <c:pt idx="132">
                  <c:v>21.8</c:v>
                </c:pt>
                <c:pt idx="133">
                  <c:v>21.8</c:v>
                </c:pt>
                <c:pt idx="134">
                  <c:v>21.8</c:v>
                </c:pt>
                <c:pt idx="135">
                  <c:v>21.8</c:v>
                </c:pt>
                <c:pt idx="136">
                  <c:v>21.8</c:v>
                </c:pt>
                <c:pt idx="137">
                  <c:v>21.8</c:v>
                </c:pt>
                <c:pt idx="138">
                  <c:v>21.8</c:v>
                </c:pt>
                <c:pt idx="139">
                  <c:v>21.8</c:v>
                </c:pt>
                <c:pt idx="140">
                  <c:v>21.8</c:v>
                </c:pt>
                <c:pt idx="141">
                  <c:v>21.8</c:v>
                </c:pt>
                <c:pt idx="142">
                  <c:v>21.8</c:v>
                </c:pt>
                <c:pt idx="143">
                  <c:v>21.8</c:v>
                </c:pt>
                <c:pt idx="144">
                  <c:v>21.8</c:v>
                </c:pt>
                <c:pt idx="145">
                  <c:v>21.8</c:v>
                </c:pt>
                <c:pt idx="146">
                  <c:v>21.8</c:v>
                </c:pt>
                <c:pt idx="147">
                  <c:v>21.8</c:v>
                </c:pt>
                <c:pt idx="148">
                  <c:v>21.8</c:v>
                </c:pt>
                <c:pt idx="149">
                  <c:v>21.8</c:v>
                </c:pt>
                <c:pt idx="150">
                  <c:v>21.8</c:v>
                </c:pt>
                <c:pt idx="151">
                  <c:v>21.8</c:v>
                </c:pt>
                <c:pt idx="152">
                  <c:v>21.8</c:v>
                </c:pt>
                <c:pt idx="153">
                  <c:v>21.8</c:v>
                </c:pt>
                <c:pt idx="154">
                  <c:v>21.8</c:v>
                </c:pt>
                <c:pt idx="155">
                  <c:v>21.8</c:v>
                </c:pt>
                <c:pt idx="156">
                  <c:v>21.8</c:v>
                </c:pt>
                <c:pt idx="157">
                  <c:v>21.8</c:v>
                </c:pt>
                <c:pt idx="158">
                  <c:v>21.8</c:v>
                </c:pt>
                <c:pt idx="159">
                  <c:v>21.8</c:v>
                </c:pt>
                <c:pt idx="160">
                  <c:v>21.8</c:v>
                </c:pt>
                <c:pt idx="161">
                  <c:v>21.8</c:v>
                </c:pt>
                <c:pt idx="162">
                  <c:v>21.8</c:v>
                </c:pt>
                <c:pt idx="163">
                  <c:v>21.8</c:v>
                </c:pt>
                <c:pt idx="164">
                  <c:v>21.8</c:v>
                </c:pt>
                <c:pt idx="165">
                  <c:v>21.8</c:v>
                </c:pt>
                <c:pt idx="166">
                  <c:v>21.8</c:v>
                </c:pt>
                <c:pt idx="167">
                  <c:v>21.8</c:v>
                </c:pt>
                <c:pt idx="168">
                  <c:v>21.8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E6-4F35-B98E-9E0B31DF30CC}"/>
            </c:ext>
          </c:extLst>
        </c:ser>
        <c:ser>
          <c:idx val="5"/>
          <c:order val="2"/>
          <c:tx>
            <c:strRef>
              <c:f>'raw price data'!$D$1</c:f>
              <c:strCache>
                <c:ptCount val="1"/>
                <c:pt idx="0">
                  <c:v>#16</c:v>
                </c:pt>
              </c:strCache>
            </c:strRef>
          </c:tx>
          <c:spPr>
            <a:ln w="231775"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cat>
            <c:strRef>
              <c:f>'raw price data'!$A$649:$A$817</c:f>
              <c:strCache>
                <c:ptCount val="169"/>
                <c:pt idx="0">
                  <c:v>Oct</c:v>
                </c:pt>
                <c:pt idx="1">
                  <c:v>Oct</c:v>
                </c:pt>
                <c:pt idx="2">
                  <c:v>Oct</c:v>
                </c:pt>
                <c:pt idx="3">
                  <c:v>Oct</c:v>
                </c:pt>
                <c:pt idx="4">
                  <c:v>Oct</c:v>
                </c:pt>
                <c:pt idx="5">
                  <c:v>Nov</c:v>
                </c:pt>
                <c:pt idx="6">
                  <c:v>Nov</c:v>
                </c:pt>
                <c:pt idx="7">
                  <c:v>Nov</c:v>
                </c:pt>
                <c:pt idx="8">
                  <c:v>Nov</c:v>
                </c:pt>
                <c:pt idx="9">
                  <c:v>Dec-19</c:v>
                </c:pt>
                <c:pt idx="10">
                  <c:v>Dec-19</c:v>
                </c:pt>
                <c:pt idx="11">
                  <c:v>Dec-19</c:v>
                </c:pt>
                <c:pt idx="12">
                  <c:v>Dec-19</c:v>
                </c:pt>
                <c:pt idx="13">
                  <c:v>Dec-19</c:v>
                </c:pt>
                <c:pt idx="14">
                  <c:v>Jan-20</c:v>
                </c:pt>
                <c:pt idx="15">
                  <c:v>Jan-20</c:v>
                </c:pt>
                <c:pt idx="16">
                  <c:v>Jan-20</c:v>
                </c:pt>
                <c:pt idx="17">
                  <c:v>Jan-20</c:v>
                </c:pt>
                <c:pt idx="18">
                  <c:v>Jan-20</c:v>
                </c:pt>
                <c:pt idx="19">
                  <c:v>Feb-20</c:v>
                </c:pt>
                <c:pt idx="20">
                  <c:v>Feb-20</c:v>
                </c:pt>
                <c:pt idx="21">
                  <c:v>Feb-20</c:v>
                </c:pt>
                <c:pt idx="22">
                  <c:v>Feb-20</c:v>
                </c:pt>
                <c:pt idx="23">
                  <c:v>Mar</c:v>
                </c:pt>
                <c:pt idx="24">
                  <c:v>Mar</c:v>
                </c:pt>
                <c:pt idx="25">
                  <c:v>Mar</c:v>
                </c:pt>
                <c:pt idx="26">
                  <c:v>Mar</c:v>
                </c:pt>
                <c:pt idx="27">
                  <c:v>Apr</c:v>
                </c:pt>
                <c:pt idx="28">
                  <c:v>Apr</c:v>
                </c:pt>
                <c:pt idx="29">
                  <c:v>Apr</c:v>
                </c:pt>
                <c:pt idx="30">
                  <c:v>Apr</c:v>
                </c:pt>
                <c:pt idx="31">
                  <c:v>Apr</c:v>
                </c:pt>
                <c:pt idx="32">
                  <c:v>May-20</c:v>
                </c:pt>
                <c:pt idx="33">
                  <c:v>May-20</c:v>
                </c:pt>
                <c:pt idx="34">
                  <c:v>May-20</c:v>
                </c:pt>
                <c:pt idx="35">
                  <c:v>May-20</c:v>
                </c:pt>
                <c:pt idx="36">
                  <c:v>Jun-20</c:v>
                </c:pt>
                <c:pt idx="37">
                  <c:v>Jun-20</c:v>
                </c:pt>
                <c:pt idx="38">
                  <c:v>Jun-20</c:v>
                </c:pt>
                <c:pt idx="39">
                  <c:v>Jun-20</c:v>
                </c:pt>
                <c:pt idx="40">
                  <c:v>Jul</c:v>
                </c:pt>
                <c:pt idx="41">
                  <c:v>Jul</c:v>
                </c:pt>
                <c:pt idx="42">
                  <c:v>Jul</c:v>
                </c:pt>
                <c:pt idx="43">
                  <c:v>Jul</c:v>
                </c:pt>
                <c:pt idx="44">
                  <c:v>Jul</c:v>
                </c:pt>
                <c:pt idx="45">
                  <c:v>Aug</c:v>
                </c:pt>
                <c:pt idx="46">
                  <c:v>Aug</c:v>
                </c:pt>
                <c:pt idx="47">
                  <c:v>Aug</c:v>
                </c:pt>
                <c:pt idx="48">
                  <c:v>Aug</c:v>
                </c:pt>
                <c:pt idx="49">
                  <c:v>Sep</c:v>
                </c:pt>
                <c:pt idx="50">
                  <c:v>Sep</c:v>
                </c:pt>
                <c:pt idx="51">
                  <c:v>Sep</c:v>
                </c:pt>
                <c:pt idx="52">
                  <c:v>Sep</c:v>
                </c:pt>
                <c:pt idx="53">
                  <c:v>Oct</c:v>
                </c:pt>
                <c:pt idx="54">
                  <c:v>Oct</c:v>
                </c:pt>
                <c:pt idx="55">
                  <c:v>Oct</c:v>
                </c:pt>
                <c:pt idx="56">
                  <c:v>Oct</c:v>
                </c:pt>
                <c:pt idx="57">
                  <c:v>Oct</c:v>
                </c:pt>
                <c:pt idx="58">
                  <c:v>Nov</c:v>
                </c:pt>
                <c:pt idx="59">
                  <c:v>Nov</c:v>
                </c:pt>
                <c:pt idx="60">
                  <c:v>Nov</c:v>
                </c:pt>
                <c:pt idx="61">
                  <c:v>Nov</c:v>
                </c:pt>
                <c:pt idx="62">
                  <c:v>Dec-20</c:v>
                </c:pt>
                <c:pt idx="63">
                  <c:v>Dec-20</c:v>
                </c:pt>
                <c:pt idx="64">
                  <c:v>Dec-20</c:v>
                </c:pt>
                <c:pt idx="65">
                  <c:v>Jan-21</c:v>
                </c:pt>
                <c:pt idx="66">
                  <c:v>Jan-21</c:v>
                </c:pt>
                <c:pt idx="67">
                  <c:v>Jan-21</c:v>
                </c:pt>
                <c:pt idx="68">
                  <c:v>Jan-21</c:v>
                </c:pt>
                <c:pt idx="69">
                  <c:v>Feb-21</c:v>
                </c:pt>
                <c:pt idx="70">
                  <c:v>Feb-21</c:v>
                </c:pt>
                <c:pt idx="71">
                  <c:v>Feb-21</c:v>
                </c:pt>
                <c:pt idx="72">
                  <c:v>Feb-21</c:v>
                </c:pt>
                <c:pt idx="73">
                  <c:v>Mar</c:v>
                </c:pt>
                <c:pt idx="74">
                  <c:v>Mar</c:v>
                </c:pt>
                <c:pt idx="75">
                  <c:v>Mar</c:v>
                </c:pt>
                <c:pt idx="76">
                  <c:v>Mar</c:v>
                </c:pt>
                <c:pt idx="77">
                  <c:v>Apr-21</c:v>
                </c:pt>
                <c:pt idx="78">
                  <c:v>Apr-21</c:v>
                </c:pt>
                <c:pt idx="79">
                  <c:v>Apr-21</c:v>
                </c:pt>
                <c:pt idx="80">
                  <c:v>Apr-21</c:v>
                </c:pt>
                <c:pt idx="81">
                  <c:v>Apr-21</c:v>
                </c:pt>
                <c:pt idx="82">
                  <c:v>May-21</c:v>
                </c:pt>
                <c:pt idx="83">
                  <c:v>May-21</c:v>
                </c:pt>
                <c:pt idx="84">
                  <c:v>May-21</c:v>
                </c:pt>
                <c:pt idx="85">
                  <c:v>May-21</c:v>
                </c:pt>
                <c:pt idx="86">
                  <c:v>Jun</c:v>
                </c:pt>
                <c:pt idx="87">
                  <c:v>Jun</c:v>
                </c:pt>
                <c:pt idx="88">
                  <c:v>Jun</c:v>
                </c:pt>
                <c:pt idx="89">
                  <c:v>Jun</c:v>
                </c:pt>
                <c:pt idx="90">
                  <c:v>Jul</c:v>
                </c:pt>
                <c:pt idx="91">
                  <c:v>Jul</c:v>
                </c:pt>
                <c:pt idx="92">
                  <c:v>Jul</c:v>
                </c:pt>
                <c:pt idx="93">
                  <c:v>Jul</c:v>
                </c:pt>
                <c:pt idx="94">
                  <c:v>Jul</c:v>
                </c:pt>
                <c:pt idx="95">
                  <c:v>Aug-21</c:v>
                </c:pt>
                <c:pt idx="96">
                  <c:v>Aug-21</c:v>
                </c:pt>
                <c:pt idx="97">
                  <c:v>Aug-21</c:v>
                </c:pt>
                <c:pt idx="98">
                  <c:v>Aug-21</c:v>
                </c:pt>
                <c:pt idx="99">
                  <c:v>Sep-21</c:v>
                </c:pt>
                <c:pt idx="100">
                  <c:v>Sep-21</c:v>
                </c:pt>
                <c:pt idx="101">
                  <c:v>Sep-21</c:v>
                </c:pt>
                <c:pt idx="102">
                  <c:v>Sep-21</c:v>
                </c:pt>
                <c:pt idx="103">
                  <c:v>Sep</c:v>
                </c:pt>
                <c:pt idx="104">
                  <c:v>Oct</c:v>
                </c:pt>
                <c:pt idx="105">
                  <c:v>Oct</c:v>
                </c:pt>
                <c:pt idx="106">
                  <c:v>Oct</c:v>
                </c:pt>
                <c:pt idx="107">
                  <c:v>Oct</c:v>
                </c:pt>
                <c:pt idx="108">
                  <c:v>Nov-21</c:v>
                </c:pt>
                <c:pt idx="109">
                  <c:v>Nov-21</c:v>
                </c:pt>
                <c:pt idx="110">
                  <c:v>Nov-21</c:v>
                </c:pt>
                <c:pt idx="111">
                  <c:v>Dec-21</c:v>
                </c:pt>
                <c:pt idx="112">
                  <c:v>Dec-21</c:v>
                </c:pt>
                <c:pt idx="113">
                  <c:v>Dec-21</c:v>
                </c:pt>
                <c:pt idx="114">
                  <c:v>Jan-22</c:v>
                </c:pt>
                <c:pt idx="115">
                  <c:v>Jan-22</c:v>
                </c:pt>
                <c:pt idx="116">
                  <c:v>Jan-22</c:v>
                </c:pt>
                <c:pt idx="117">
                  <c:v>Jan-22</c:v>
                </c:pt>
                <c:pt idx="118">
                  <c:v>Feb</c:v>
                </c:pt>
                <c:pt idx="119">
                  <c:v>Feb</c:v>
                </c:pt>
                <c:pt idx="120">
                  <c:v>Feb</c:v>
                </c:pt>
                <c:pt idx="121">
                  <c:v>Feb</c:v>
                </c:pt>
                <c:pt idx="122">
                  <c:v>Mar-22</c:v>
                </c:pt>
                <c:pt idx="123">
                  <c:v>Mar-22</c:v>
                </c:pt>
                <c:pt idx="124">
                  <c:v>Mar-22</c:v>
                </c:pt>
                <c:pt idx="125">
                  <c:v>Mar-22</c:v>
                </c:pt>
                <c:pt idx="126">
                  <c:v>Apr-22</c:v>
                </c:pt>
                <c:pt idx="127">
                  <c:v>Apr-22</c:v>
                </c:pt>
                <c:pt idx="128">
                  <c:v>Apr 22</c:v>
                </c:pt>
                <c:pt idx="129">
                  <c:v>Apr-22</c:v>
                </c:pt>
                <c:pt idx="130">
                  <c:v>May-22</c:v>
                </c:pt>
                <c:pt idx="131">
                  <c:v>May-22</c:v>
                </c:pt>
                <c:pt idx="132">
                  <c:v>May-22</c:v>
                </c:pt>
                <c:pt idx="133">
                  <c:v>May-22</c:v>
                </c:pt>
                <c:pt idx="134">
                  <c:v>Jun-22</c:v>
                </c:pt>
                <c:pt idx="135">
                  <c:v>Jun-22</c:v>
                </c:pt>
                <c:pt idx="136">
                  <c:v>Jun-22</c:v>
                </c:pt>
                <c:pt idx="137">
                  <c:v>Jun-22</c:v>
                </c:pt>
                <c:pt idx="138">
                  <c:v>Jun-22</c:v>
                </c:pt>
                <c:pt idx="139">
                  <c:v>Jul-22</c:v>
                </c:pt>
                <c:pt idx="140">
                  <c:v>Jul-22</c:v>
                </c:pt>
                <c:pt idx="141">
                  <c:v>Jul-22</c:v>
                </c:pt>
                <c:pt idx="142">
                  <c:v>Jul-22</c:v>
                </c:pt>
                <c:pt idx="143">
                  <c:v>Aug-22</c:v>
                </c:pt>
                <c:pt idx="144">
                  <c:v>Aug-22</c:v>
                </c:pt>
                <c:pt idx="145">
                  <c:v>Aug-22</c:v>
                </c:pt>
                <c:pt idx="146">
                  <c:v>Aug-22</c:v>
                </c:pt>
                <c:pt idx="147">
                  <c:v>Sep-22</c:v>
                </c:pt>
                <c:pt idx="148">
                  <c:v>Sep-22</c:v>
                </c:pt>
                <c:pt idx="149">
                  <c:v>Sep-22</c:v>
                </c:pt>
                <c:pt idx="150">
                  <c:v>Sep-22</c:v>
                </c:pt>
                <c:pt idx="151">
                  <c:v>Sep-22</c:v>
                </c:pt>
                <c:pt idx="152">
                  <c:v>Oct-22</c:v>
                </c:pt>
                <c:pt idx="153">
                  <c:v>Oct-22</c:v>
                </c:pt>
                <c:pt idx="154">
                  <c:v>Oct-22</c:v>
                </c:pt>
                <c:pt idx="155">
                  <c:v>Oct-22</c:v>
                </c:pt>
                <c:pt idx="156">
                  <c:v>Nov-22</c:v>
                </c:pt>
                <c:pt idx="157">
                  <c:v>Nov-22</c:v>
                </c:pt>
                <c:pt idx="158">
                  <c:v>Nov-22</c:v>
                </c:pt>
                <c:pt idx="159">
                  <c:v>Nov-22</c:v>
                </c:pt>
                <c:pt idx="160">
                  <c:v>Dec-22</c:v>
                </c:pt>
                <c:pt idx="161">
                  <c:v>Dec-22</c:v>
                </c:pt>
                <c:pt idx="162">
                  <c:v>Dec-22</c:v>
                </c:pt>
                <c:pt idx="163">
                  <c:v>Dec-22</c:v>
                </c:pt>
                <c:pt idx="164">
                  <c:v>Dec-22</c:v>
                </c:pt>
                <c:pt idx="165">
                  <c:v>Jan-23</c:v>
                </c:pt>
                <c:pt idx="166">
                  <c:v>Jan-23</c:v>
                </c:pt>
                <c:pt idx="167">
                  <c:v>Jan-23</c:v>
                </c:pt>
                <c:pt idx="168">
                  <c:v>Jan-23</c:v>
                </c:pt>
              </c:strCache>
            </c:strRef>
          </c:cat>
          <c:val>
            <c:numRef>
              <c:f>'raw price data'!$D$459:$D$759</c:f>
            </c:numRef>
          </c:val>
          <c:smooth val="0"/>
          <c:extLst>
            <c:ext xmlns:c16="http://schemas.microsoft.com/office/drawing/2014/chart" uri="{C3380CC4-5D6E-409C-BE32-E72D297353CC}">
              <c16:uniqueId val="{00000002-E0E6-4F35-B98E-9E0B31DF30CC}"/>
            </c:ext>
          </c:extLst>
        </c:ser>
        <c:ser>
          <c:idx val="1"/>
          <c:order val="3"/>
          <c:tx>
            <c:strRef>
              <c:f>'raw price data'!$E$1</c:f>
              <c:strCache>
                <c:ptCount val="1"/>
                <c:pt idx="0">
                  <c:v>#11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'raw price data'!$A$649:$A$817</c:f>
              <c:strCache>
                <c:ptCount val="169"/>
                <c:pt idx="0">
                  <c:v>Oct</c:v>
                </c:pt>
                <c:pt idx="1">
                  <c:v>Oct</c:v>
                </c:pt>
                <c:pt idx="2">
                  <c:v>Oct</c:v>
                </c:pt>
                <c:pt idx="3">
                  <c:v>Oct</c:v>
                </c:pt>
                <c:pt idx="4">
                  <c:v>Oct</c:v>
                </c:pt>
                <c:pt idx="5">
                  <c:v>Nov</c:v>
                </c:pt>
                <c:pt idx="6">
                  <c:v>Nov</c:v>
                </c:pt>
                <c:pt idx="7">
                  <c:v>Nov</c:v>
                </c:pt>
                <c:pt idx="8">
                  <c:v>Nov</c:v>
                </c:pt>
                <c:pt idx="9">
                  <c:v>Dec-19</c:v>
                </c:pt>
                <c:pt idx="10">
                  <c:v>Dec-19</c:v>
                </c:pt>
                <c:pt idx="11">
                  <c:v>Dec-19</c:v>
                </c:pt>
                <c:pt idx="12">
                  <c:v>Dec-19</c:v>
                </c:pt>
                <c:pt idx="13">
                  <c:v>Dec-19</c:v>
                </c:pt>
                <c:pt idx="14">
                  <c:v>Jan-20</c:v>
                </c:pt>
                <c:pt idx="15">
                  <c:v>Jan-20</c:v>
                </c:pt>
                <c:pt idx="16">
                  <c:v>Jan-20</c:v>
                </c:pt>
                <c:pt idx="17">
                  <c:v>Jan-20</c:v>
                </c:pt>
                <c:pt idx="18">
                  <c:v>Jan-20</c:v>
                </c:pt>
                <c:pt idx="19">
                  <c:v>Feb-20</c:v>
                </c:pt>
                <c:pt idx="20">
                  <c:v>Feb-20</c:v>
                </c:pt>
                <c:pt idx="21">
                  <c:v>Feb-20</c:v>
                </c:pt>
                <c:pt idx="22">
                  <c:v>Feb-20</c:v>
                </c:pt>
                <c:pt idx="23">
                  <c:v>Mar</c:v>
                </c:pt>
                <c:pt idx="24">
                  <c:v>Mar</c:v>
                </c:pt>
                <c:pt idx="25">
                  <c:v>Mar</c:v>
                </c:pt>
                <c:pt idx="26">
                  <c:v>Mar</c:v>
                </c:pt>
                <c:pt idx="27">
                  <c:v>Apr</c:v>
                </c:pt>
                <c:pt idx="28">
                  <c:v>Apr</c:v>
                </c:pt>
                <c:pt idx="29">
                  <c:v>Apr</c:v>
                </c:pt>
                <c:pt idx="30">
                  <c:v>Apr</c:v>
                </c:pt>
                <c:pt idx="31">
                  <c:v>Apr</c:v>
                </c:pt>
                <c:pt idx="32">
                  <c:v>May-20</c:v>
                </c:pt>
                <c:pt idx="33">
                  <c:v>May-20</c:v>
                </c:pt>
                <c:pt idx="34">
                  <c:v>May-20</c:v>
                </c:pt>
                <c:pt idx="35">
                  <c:v>May-20</c:v>
                </c:pt>
                <c:pt idx="36">
                  <c:v>Jun-20</c:v>
                </c:pt>
                <c:pt idx="37">
                  <c:v>Jun-20</c:v>
                </c:pt>
                <c:pt idx="38">
                  <c:v>Jun-20</c:v>
                </c:pt>
                <c:pt idx="39">
                  <c:v>Jun-20</c:v>
                </c:pt>
                <c:pt idx="40">
                  <c:v>Jul</c:v>
                </c:pt>
                <c:pt idx="41">
                  <c:v>Jul</c:v>
                </c:pt>
                <c:pt idx="42">
                  <c:v>Jul</c:v>
                </c:pt>
                <c:pt idx="43">
                  <c:v>Jul</c:v>
                </c:pt>
                <c:pt idx="44">
                  <c:v>Jul</c:v>
                </c:pt>
                <c:pt idx="45">
                  <c:v>Aug</c:v>
                </c:pt>
                <c:pt idx="46">
                  <c:v>Aug</c:v>
                </c:pt>
                <c:pt idx="47">
                  <c:v>Aug</c:v>
                </c:pt>
                <c:pt idx="48">
                  <c:v>Aug</c:v>
                </c:pt>
                <c:pt idx="49">
                  <c:v>Sep</c:v>
                </c:pt>
                <c:pt idx="50">
                  <c:v>Sep</c:v>
                </c:pt>
                <c:pt idx="51">
                  <c:v>Sep</c:v>
                </c:pt>
                <c:pt idx="52">
                  <c:v>Sep</c:v>
                </c:pt>
                <c:pt idx="53">
                  <c:v>Oct</c:v>
                </c:pt>
                <c:pt idx="54">
                  <c:v>Oct</c:v>
                </c:pt>
                <c:pt idx="55">
                  <c:v>Oct</c:v>
                </c:pt>
                <c:pt idx="56">
                  <c:v>Oct</c:v>
                </c:pt>
                <c:pt idx="57">
                  <c:v>Oct</c:v>
                </c:pt>
                <c:pt idx="58">
                  <c:v>Nov</c:v>
                </c:pt>
                <c:pt idx="59">
                  <c:v>Nov</c:v>
                </c:pt>
                <c:pt idx="60">
                  <c:v>Nov</c:v>
                </c:pt>
                <c:pt idx="61">
                  <c:v>Nov</c:v>
                </c:pt>
                <c:pt idx="62">
                  <c:v>Dec-20</c:v>
                </c:pt>
                <c:pt idx="63">
                  <c:v>Dec-20</c:v>
                </c:pt>
                <c:pt idx="64">
                  <c:v>Dec-20</c:v>
                </c:pt>
                <c:pt idx="65">
                  <c:v>Jan-21</c:v>
                </c:pt>
                <c:pt idx="66">
                  <c:v>Jan-21</c:v>
                </c:pt>
                <c:pt idx="67">
                  <c:v>Jan-21</c:v>
                </c:pt>
                <c:pt idx="68">
                  <c:v>Jan-21</c:v>
                </c:pt>
                <c:pt idx="69">
                  <c:v>Feb-21</c:v>
                </c:pt>
                <c:pt idx="70">
                  <c:v>Feb-21</c:v>
                </c:pt>
                <c:pt idx="71">
                  <c:v>Feb-21</c:v>
                </c:pt>
                <c:pt idx="72">
                  <c:v>Feb-21</c:v>
                </c:pt>
                <c:pt idx="73">
                  <c:v>Mar</c:v>
                </c:pt>
                <c:pt idx="74">
                  <c:v>Mar</c:v>
                </c:pt>
                <c:pt idx="75">
                  <c:v>Mar</c:v>
                </c:pt>
                <c:pt idx="76">
                  <c:v>Mar</c:v>
                </c:pt>
                <c:pt idx="77">
                  <c:v>Apr-21</c:v>
                </c:pt>
                <c:pt idx="78">
                  <c:v>Apr-21</c:v>
                </c:pt>
                <c:pt idx="79">
                  <c:v>Apr-21</c:v>
                </c:pt>
                <c:pt idx="80">
                  <c:v>Apr-21</c:v>
                </c:pt>
                <c:pt idx="81">
                  <c:v>Apr-21</c:v>
                </c:pt>
                <c:pt idx="82">
                  <c:v>May-21</c:v>
                </c:pt>
                <c:pt idx="83">
                  <c:v>May-21</c:v>
                </c:pt>
                <c:pt idx="84">
                  <c:v>May-21</c:v>
                </c:pt>
                <c:pt idx="85">
                  <c:v>May-21</c:v>
                </c:pt>
                <c:pt idx="86">
                  <c:v>Jun</c:v>
                </c:pt>
                <c:pt idx="87">
                  <c:v>Jun</c:v>
                </c:pt>
                <c:pt idx="88">
                  <c:v>Jun</c:v>
                </c:pt>
                <c:pt idx="89">
                  <c:v>Jun</c:v>
                </c:pt>
                <c:pt idx="90">
                  <c:v>Jul</c:v>
                </c:pt>
                <c:pt idx="91">
                  <c:v>Jul</c:v>
                </c:pt>
                <c:pt idx="92">
                  <c:v>Jul</c:v>
                </c:pt>
                <c:pt idx="93">
                  <c:v>Jul</c:v>
                </c:pt>
                <c:pt idx="94">
                  <c:v>Jul</c:v>
                </c:pt>
                <c:pt idx="95">
                  <c:v>Aug-21</c:v>
                </c:pt>
                <c:pt idx="96">
                  <c:v>Aug-21</c:v>
                </c:pt>
                <c:pt idx="97">
                  <c:v>Aug-21</c:v>
                </c:pt>
                <c:pt idx="98">
                  <c:v>Aug-21</c:v>
                </c:pt>
                <c:pt idx="99">
                  <c:v>Sep-21</c:v>
                </c:pt>
                <c:pt idx="100">
                  <c:v>Sep-21</c:v>
                </c:pt>
                <c:pt idx="101">
                  <c:v>Sep-21</c:v>
                </c:pt>
                <c:pt idx="102">
                  <c:v>Sep-21</c:v>
                </c:pt>
                <c:pt idx="103">
                  <c:v>Sep</c:v>
                </c:pt>
                <c:pt idx="104">
                  <c:v>Oct</c:v>
                </c:pt>
                <c:pt idx="105">
                  <c:v>Oct</c:v>
                </c:pt>
                <c:pt idx="106">
                  <c:v>Oct</c:v>
                </c:pt>
                <c:pt idx="107">
                  <c:v>Oct</c:v>
                </c:pt>
                <c:pt idx="108">
                  <c:v>Nov-21</c:v>
                </c:pt>
                <c:pt idx="109">
                  <c:v>Nov-21</c:v>
                </c:pt>
                <c:pt idx="110">
                  <c:v>Nov-21</c:v>
                </c:pt>
                <c:pt idx="111">
                  <c:v>Dec-21</c:v>
                </c:pt>
                <c:pt idx="112">
                  <c:v>Dec-21</c:v>
                </c:pt>
                <c:pt idx="113">
                  <c:v>Dec-21</c:v>
                </c:pt>
                <c:pt idx="114">
                  <c:v>Jan-22</c:v>
                </c:pt>
                <c:pt idx="115">
                  <c:v>Jan-22</c:v>
                </c:pt>
                <c:pt idx="116">
                  <c:v>Jan-22</c:v>
                </c:pt>
                <c:pt idx="117">
                  <c:v>Jan-22</c:v>
                </c:pt>
                <c:pt idx="118">
                  <c:v>Feb</c:v>
                </c:pt>
                <c:pt idx="119">
                  <c:v>Feb</c:v>
                </c:pt>
                <c:pt idx="120">
                  <c:v>Feb</c:v>
                </c:pt>
                <c:pt idx="121">
                  <c:v>Feb</c:v>
                </c:pt>
                <c:pt idx="122">
                  <c:v>Mar-22</c:v>
                </c:pt>
                <c:pt idx="123">
                  <c:v>Mar-22</c:v>
                </c:pt>
                <c:pt idx="124">
                  <c:v>Mar-22</c:v>
                </c:pt>
                <c:pt idx="125">
                  <c:v>Mar-22</c:v>
                </c:pt>
                <c:pt idx="126">
                  <c:v>Apr-22</c:v>
                </c:pt>
                <c:pt idx="127">
                  <c:v>Apr-22</c:v>
                </c:pt>
                <c:pt idx="128">
                  <c:v>Apr 22</c:v>
                </c:pt>
                <c:pt idx="129">
                  <c:v>Apr-22</c:v>
                </c:pt>
                <c:pt idx="130">
                  <c:v>May-22</c:v>
                </c:pt>
                <c:pt idx="131">
                  <c:v>May-22</c:v>
                </c:pt>
                <c:pt idx="132">
                  <c:v>May-22</c:v>
                </c:pt>
                <c:pt idx="133">
                  <c:v>May-22</c:v>
                </c:pt>
                <c:pt idx="134">
                  <c:v>Jun-22</c:v>
                </c:pt>
                <c:pt idx="135">
                  <c:v>Jun-22</c:v>
                </c:pt>
                <c:pt idx="136">
                  <c:v>Jun-22</c:v>
                </c:pt>
                <c:pt idx="137">
                  <c:v>Jun-22</c:v>
                </c:pt>
                <c:pt idx="138">
                  <c:v>Jun-22</c:v>
                </c:pt>
                <c:pt idx="139">
                  <c:v>Jul-22</c:v>
                </c:pt>
                <c:pt idx="140">
                  <c:v>Jul-22</c:v>
                </c:pt>
                <c:pt idx="141">
                  <c:v>Jul-22</c:v>
                </c:pt>
                <c:pt idx="142">
                  <c:v>Jul-22</c:v>
                </c:pt>
                <c:pt idx="143">
                  <c:v>Aug-22</c:v>
                </c:pt>
                <c:pt idx="144">
                  <c:v>Aug-22</c:v>
                </c:pt>
                <c:pt idx="145">
                  <c:v>Aug-22</c:v>
                </c:pt>
                <c:pt idx="146">
                  <c:v>Aug-22</c:v>
                </c:pt>
                <c:pt idx="147">
                  <c:v>Sep-22</c:v>
                </c:pt>
                <c:pt idx="148">
                  <c:v>Sep-22</c:v>
                </c:pt>
                <c:pt idx="149">
                  <c:v>Sep-22</c:v>
                </c:pt>
                <c:pt idx="150">
                  <c:v>Sep-22</c:v>
                </c:pt>
                <c:pt idx="151">
                  <c:v>Sep-22</c:v>
                </c:pt>
                <c:pt idx="152">
                  <c:v>Oct-22</c:v>
                </c:pt>
                <c:pt idx="153">
                  <c:v>Oct-22</c:v>
                </c:pt>
                <c:pt idx="154">
                  <c:v>Oct-22</c:v>
                </c:pt>
                <c:pt idx="155">
                  <c:v>Oct-22</c:v>
                </c:pt>
                <c:pt idx="156">
                  <c:v>Nov-22</c:v>
                </c:pt>
                <c:pt idx="157">
                  <c:v>Nov-22</c:v>
                </c:pt>
                <c:pt idx="158">
                  <c:v>Nov-22</c:v>
                </c:pt>
                <c:pt idx="159">
                  <c:v>Nov-22</c:v>
                </c:pt>
                <c:pt idx="160">
                  <c:v>Dec-22</c:v>
                </c:pt>
                <c:pt idx="161">
                  <c:v>Dec-22</c:v>
                </c:pt>
                <c:pt idx="162">
                  <c:v>Dec-22</c:v>
                </c:pt>
                <c:pt idx="163">
                  <c:v>Dec-22</c:v>
                </c:pt>
                <c:pt idx="164">
                  <c:v>Dec-22</c:v>
                </c:pt>
                <c:pt idx="165">
                  <c:v>Jan-23</c:v>
                </c:pt>
                <c:pt idx="166">
                  <c:v>Jan-23</c:v>
                </c:pt>
                <c:pt idx="167">
                  <c:v>Jan-23</c:v>
                </c:pt>
                <c:pt idx="168">
                  <c:v>Jan-23</c:v>
                </c:pt>
              </c:strCache>
            </c:strRef>
          </c:cat>
          <c:val>
            <c:numRef>
              <c:f>'raw price data'!$E$459:$E$759</c:f>
            </c:numRef>
          </c:val>
          <c:smooth val="0"/>
          <c:extLst>
            <c:ext xmlns:c16="http://schemas.microsoft.com/office/drawing/2014/chart" uri="{C3380CC4-5D6E-409C-BE32-E72D297353CC}">
              <c16:uniqueId val="{00000003-E0E6-4F35-B98E-9E0B31DF30CC}"/>
            </c:ext>
          </c:extLst>
        </c:ser>
        <c:ser>
          <c:idx val="3"/>
          <c:order val="4"/>
          <c:tx>
            <c:strRef>
              <c:f>'raw price data'!$F$1</c:f>
              <c:strCache>
                <c:ptCount val="1"/>
                <c:pt idx="0">
                  <c:v>diff</c:v>
                </c:pt>
              </c:strCache>
            </c:strRef>
          </c:tx>
          <c:marker>
            <c:symbol val="none"/>
          </c:marker>
          <c:cat>
            <c:strRef>
              <c:f>'raw price data'!$A$649:$A$817</c:f>
              <c:strCache>
                <c:ptCount val="169"/>
                <c:pt idx="0">
                  <c:v>Oct</c:v>
                </c:pt>
                <c:pt idx="1">
                  <c:v>Oct</c:v>
                </c:pt>
                <c:pt idx="2">
                  <c:v>Oct</c:v>
                </c:pt>
                <c:pt idx="3">
                  <c:v>Oct</c:v>
                </c:pt>
                <c:pt idx="4">
                  <c:v>Oct</c:v>
                </c:pt>
                <c:pt idx="5">
                  <c:v>Nov</c:v>
                </c:pt>
                <c:pt idx="6">
                  <c:v>Nov</c:v>
                </c:pt>
                <c:pt idx="7">
                  <c:v>Nov</c:v>
                </c:pt>
                <c:pt idx="8">
                  <c:v>Nov</c:v>
                </c:pt>
                <c:pt idx="9">
                  <c:v>Dec-19</c:v>
                </c:pt>
                <c:pt idx="10">
                  <c:v>Dec-19</c:v>
                </c:pt>
                <c:pt idx="11">
                  <c:v>Dec-19</c:v>
                </c:pt>
                <c:pt idx="12">
                  <c:v>Dec-19</c:v>
                </c:pt>
                <c:pt idx="13">
                  <c:v>Dec-19</c:v>
                </c:pt>
                <c:pt idx="14">
                  <c:v>Jan-20</c:v>
                </c:pt>
                <c:pt idx="15">
                  <c:v>Jan-20</c:v>
                </c:pt>
                <c:pt idx="16">
                  <c:v>Jan-20</c:v>
                </c:pt>
                <c:pt idx="17">
                  <c:v>Jan-20</c:v>
                </c:pt>
                <c:pt idx="18">
                  <c:v>Jan-20</c:v>
                </c:pt>
                <c:pt idx="19">
                  <c:v>Feb-20</c:v>
                </c:pt>
                <c:pt idx="20">
                  <c:v>Feb-20</c:v>
                </c:pt>
                <c:pt idx="21">
                  <c:v>Feb-20</c:v>
                </c:pt>
                <c:pt idx="22">
                  <c:v>Feb-20</c:v>
                </c:pt>
                <c:pt idx="23">
                  <c:v>Mar</c:v>
                </c:pt>
                <c:pt idx="24">
                  <c:v>Mar</c:v>
                </c:pt>
                <c:pt idx="25">
                  <c:v>Mar</c:v>
                </c:pt>
                <c:pt idx="26">
                  <c:v>Mar</c:v>
                </c:pt>
                <c:pt idx="27">
                  <c:v>Apr</c:v>
                </c:pt>
                <c:pt idx="28">
                  <c:v>Apr</c:v>
                </c:pt>
                <c:pt idx="29">
                  <c:v>Apr</c:v>
                </c:pt>
                <c:pt idx="30">
                  <c:v>Apr</c:v>
                </c:pt>
                <c:pt idx="31">
                  <c:v>Apr</c:v>
                </c:pt>
                <c:pt idx="32">
                  <c:v>May-20</c:v>
                </c:pt>
                <c:pt idx="33">
                  <c:v>May-20</c:v>
                </c:pt>
                <c:pt idx="34">
                  <c:v>May-20</c:v>
                </c:pt>
                <c:pt idx="35">
                  <c:v>May-20</c:v>
                </c:pt>
                <c:pt idx="36">
                  <c:v>Jun-20</c:v>
                </c:pt>
                <c:pt idx="37">
                  <c:v>Jun-20</c:v>
                </c:pt>
                <c:pt idx="38">
                  <c:v>Jun-20</c:v>
                </c:pt>
                <c:pt idx="39">
                  <c:v>Jun-20</c:v>
                </c:pt>
                <c:pt idx="40">
                  <c:v>Jul</c:v>
                </c:pt>
                <c:pt idx="41">
                  <c:v>Jul</c:v>
                </c:pt>
                <c:pt idx="42">
                  <c:v>Jul</c:v>
                </c:pt>
                <c:pt idx="43">
                  <c:v>Jul</c:v>
                </c:pt>
                <c:pt idx="44">
                  <c:v>Jul</c:v>
                </c:pt>
                <c:pt idx="45">
                  <c:v>Aug</c:v>
                </c:pt>
                <c:pt idx="46">
                  <c:v>Aug</c:v>
                </c:pt>
                <c:pt idx="47">
                  <c:v>Aug</c:v>
                </c:pt>
                <c:pt idx="48">
                  <c:v>Aug</c:v>
                </c:pt>
                <c:pt idx="49">
                  <c:v>Sep</c:v>
                </c:pt>
                <c:pt idx="50">
                  <c:v>Sep</c:v>
                </c:pt>
                <c:pt idx="51">
                  <c:v>Sep</c:v>
                </c:pt>
                <c:pt idx="52">
                  <c:v>Sep</c:v>
                </c:pt>
                <c:pt idx="53">
                  <c:v>Oct</c:v>
                </c:pt>
                <c:pt idx="54">
                  <c:v>Oct</c:v>
                </c:pt>
                <c:pt idx="55">
                  <c:v>Oct</c:v>
                </c:pt>
                <c:pt idx="56">
                  <c:v>Oct</c:v>
                </c:pt>
                <c:pt idx="57">
                  <c:v>Oct</c:v>
                </c:pt>
                <c:pt idx="58">
                  <c:v>Nov</c:v>
                </c:pt>
                <c:pt idx="59">
                  <c:v>Nov</c:v>
                </c:pt>
                <c:pt idx="60">
                  <c:v>Nov</c:v>
                </c:pt>
                <c:pt idx="61">
                  <c:v>Nov</c:v>
                </c:pt>
                <c:pt idx="62">
                  <c:v>Dec-20</c:v>
                </c:pt>
                <c:pt idx="63">
                  <c:v>Dec-20</c:v>
                </c:pt>
                <c:pt idx="64">
                  <c:v>Dec-20</c:v>
                </c:pt>
                <c:pt idx="65">
                  <c:v>Jan-21</c:v>
                </c:pt>
                <c:pt idx="66">
                  <c:v>Jan-21</c:v>
                </c:pt>
                <c:pt idx="67">
                  <c:v>Jan-21</c:v>
                </c:pt>
                <c:pt idx="68">
                  <c:v>Jan-21</c:v>
                </c:pt>
                <c:pt idx="69">
                  <c:v>Feb-21</c:v>
                </c:pt>
                <c:pt idx="70">
                  <c:v>Feb-21</c:v>
                </c:pt>
                <c:pt idx="71">
                  <c:v>Feb-21</c:v>
                </c:pt>
                <c:pt idx="72">
                  <c:v>Feb-21</c:v>
                </c:pt>
                <c:pt idx="73">
                  <c:v>Mar</c:v>
                </c:pt>
                <c:pt idx="74">
                  <c:v>Mar</c:v>
                </c:pt>
                <c:pt idx="75">
                  <c:v>Mar</c:v>
                </c:pt>
                <c:pt idx="76">
                  <c:v>Mar</c:v>
                </c:pt>
                <c:pt idx="77">
                  <c:v>Apr-21</c:v>
                </c:pt>
                <c:pt idx="78">
                  <c:v>Apr-21</c:v>
                </c:pt>
                <c:pt idx="79">
                  <c:v>Apr-21</c:v>
                </c:pt>
                <c:pt idx="80">
                  <c:v>Apr-21</c:v>
                </c:pt>
                <c:pt idx="81">
                  <c:v>Apr-21</c:v>
                </c:pt>
                <c:pt idx="82">
                  <c:v>May-21</c:v>
                </c:pt>
                <c:pt idx="83">
                  <c:v>May-21</c:v>
                </c:pt>
                <c:pt idx="84">
                  <c:v>May-21</c:v>
                </c:pt>
                <c:pt idx="85">
                  <c:v>May-21</c:v>
                </c:pt>
                <c:pt idx="86">
                  <c:v>Jun</c:v>
                </c:pt>
                <c:pt idx="87">
                  <c:v>Jun</c:v>
                </c:pt>
                <c:pt idx="88">
                  <c:v>Jun</c:v>
                </c:pt>
                <c:pt idx="89">
                  <c:v>Jun</c:v>
                </c:pt>
                <c:pt idx="90">
                  <c:v>Jul</c:v>
                </c:pt>
                <c:pt idx="91">
                  <c:v>Jul</c:v>
                </c:pt>
                <c:pt idx="92">
                  <c:v>Jul</c:v>
                </c:pt>
                <c:pt idx="93">
                  <c:v>Jul</c:v>
                </c:pt>
                <c:pt idx="94">
                  <c:v>Jul</c:v>
                </c:pt>
                <c:pt idx="95">
                  <c:v>Aug-21</c:v>
                </c:pt>
                <c:pt idx="96">
                  <c:v>Aug-21</c:v>
                </c:pt>
                <c:pt idx="97">
                  <c:v>Aug-21</c:v>
                </c:pt>
                <c:pt idx="98">
                  <c:v>Aug-21</c:v>
                </c:pt>
                <c:pt idx="99">
                  <c:v>Sep-21</c:v>
                </c:pt>
                <c:pt idx="100">
                  <c:v>Sep-21</c:v>
                </c:pt>
                <c:pt idx="101">
                  <c:v>Sep-21</c:v>
                </c:pt>
                <c:pt idx="102">
                  <c:v>Sep-21</c:v>
                </c:pt>
                <c:pt idx="103">
                  <c:v>Sep</c:v>
                </c:pt>
                <c:pt idx="104">
                  <c:v>Oct</c:v>
                </c:pt>
                <c:pt idx="105">
                  <c:v>Oct</c:v>
                </c:pt>
                <c:pt idx="106">
                  <c:v>Oct</c:v>
                </c:pt>
                <c:pt idx="107">
                  <c:v>Oct</c:v>
                </c:pt>
                <c:pt idx="108">
                  <c:v>Nov-21</c:v>
                </c:pt>
                <c:pt idx="109">
                  <c:v>Nov-21</c:v>
                </c:pt>
                <c:pt idx="110">
                  <c:v>Nov-21</c:v>
                </c:pt>
                <c:pt idx="111">
                  <c:v>Dec-21</c:v>
                </c:pt>
                <c:pt idx="112">
                  <c:v>Dec-21</c:v>
                </c:pt>
                <c:pt idx="113">
                  <c:v>Dec-21</c:v>
                </c:pt>
                <c:pt idx="114">
                  <c:v>Jan-22</c:v>
                </c:pt>
                <c:pt idx="115">
                  <c:v>Jan-22</c:v>
                </c:pt>
                <c:pt idx="116">
                  <c:v>Jan-22</c:v>
                </c:pt>
                <c:pt idx="117">
                  <c:v>Jan-22</c:v>
                </c:pt>
                <c:pt idx="118">
                  <c:v>Feb</c:v>
                </c:pt>
                <c:pt idx="119">
                  <c:v>Feb</c:v>
                </c:pt>
                <c:pt idx="120">
                  <c:v>Feb</c:v>
                </c:pt>
                <c:pt idx="121">
                  <c:v>Feb</c:v>
                </c:pt>
                <c:pt idx="122">
                  <c:v>Mar-22</c:v>
                </c:pt>
                <c:pt idx="123">
                  <c:v>Mar-22</c:v>
                </c:pt>
                <c:pt idx="124">
                  <c:v>Mar-22</c:v>
                </c:pt>
                <c:pt idx="125">
                  <c:v>Mar-22</c:v>
                </c:pt>
                <c:pt idx="126">
                  <c:v>Apr-22</c:v>
                </c:pt>
                <c:pt idx="127">
                  <c:v>Apr-22</c:v>
                </c:pt>
                <c:pt idx="128">
                  <c:v>Apr 22</c:v>
                </c:pt>
                <c:pt idx="129">
                  <c:v>Apr-22</c:v>
                </c:pt>
                <c:pt idx="130">
                  <c:v>May-22</c:v>
                </c:pt>
                <c:pt idx="131">
                  <c:v>May-22</c:v>
                </c:pt>
                <c:pt idx="132">
                  <c:v>May-22</c:v>
                </c:pt>
                <c:pt idx="133">
                  <c:v>May-22</c:v>
                </c:pt>
                <c:pt idx="134">
                  <c:v>Jun-22</c:v>
                </c:pt>
                <c:pt idx="135">
                  <c:v>Jun-22</c:v>
                </c:pt>
                <c:pt idx="136">
                  <c:v>Jun-22</c:v>
                </c:pt>
                <c:pt idx="137">
                  <c:v>Jun-22</c:v>
                </c:pt>
                <c:pt idx="138">
                  <c:v>Jun-22</c:v>
                </c:pt>
                <c:pt idx="139">
                  <c:v>Jul-22</c:v>
                </c:pt>
                <c:pt idx="140">
                  <c:v>Jul-22</c:v>
                </c:pt>
                <c:pt idx="141">
                  <c:v>Jul-22</c:v>
                </c:pt>
                <c:pt idx="142">
                  <c:v>Jul-22</c:v>
                </c:pt>
                <c:pt idx="143">
                  <c:v>Aug-22</c:v>
                </c:pt>
                <c:pt idx="144">
                  <c:v>Aug-22</c:v>
                </c:pt>
                <c:pt idx="145">
                  <c:v>Aug-22</c:v>
                </c:pt>
                <c:pt idx="146">
                  <c:v>Aug-22</c:v>
                </c:pt>
                <c:pt idx="147">
                  <c:v>Sep-22</c:v>
                </c:pt>
                <c:pt idx="148">
                  <c:v>Sep-22</c:v>
                </c:pt>
                <c:pt idx="149">
                  <c:v>Sep-22</c:v>
                </c:pt>
                <c:pt idx="150">
                  <c:v>Sep-22</c:v>
                </c:pt>
                <c:pt idx="151">
                  <c:v>Sep-22</c:v>
                </c:pt>
                <c:pt idx="152">
                  <c:v>Oct-22</c:v>
                </c:pt>
                <c:pt idx="153">
                  <c:v>Oct-22</c:v>
                </c:pt>
                <c:pt idx="154">
                  <c:v>Oct-22</c:v>
                </c:pt>
                <c:pt idx="155">
                  <c:v>Oct-22</c:v>
                </c:pt>
                <c:pt idx="156">
                  <c:v>Nov-22</c:v>
                </c:pt>
                <c:pt idx="157">
                  <c:v>Nov-22</c:v>
                </c:pt>
                <c:pt idx="158">
                  <c:v>Nov-22</c:v>
                </c:pt>
                <c:pt idx="159">
                  <c:v>Nov-22</c:v>
                </c:pt>
                <c:pt idx="160">
                  <c:v>Dec-22</c:v>
                </c:pt>
                <c:pt idx="161">
                  <c:v>Dec-22</c:v>
                </c:pt>
                <c:pt idx="162">
                  <c:v>Dec-22</c:v>
                </c:pt>
                <c:pt idx="163">
                  <c:v>Dec-22</c:v>
                </c:pt>
                <c:pt idx="164">
                  <c:v>Dec-22</c:v>
                </c:pt>
                <c:pt idx="165">
                  <c:v>Jan-23</c:v>
                </c:pt>
                <c:pt idx="166">
                  <c:v>Jan-23</c:v>
                </c:pt>
                <c:pt idx="167">
                  <c:v>Jan-23</c:v>
                </c:pt>
                <c:pt idx="168">
                  <c:v>Jan-23</c:v>
                </c:pt>
              </c:strCache>
            </c:strRef>
          </c:cat>
          <c:val>
            <c:numRef>
              <c:f>'raw price data'!$F$459:$F$759</c:f>
            </c:numRef>
          </c:val>
          <c:smooth val="0"/>
          <c:extLst>
            <c:ext xmlns:c16="http://schemas.microsoft.com/office/drawing/2014/chart" uri="{C3380CC4-5D6E-409C-BE32-E72D297353CC}">
              <c16:uniqueId val="{00000004-E0E6-4F35-B98E-9E0B31DF30CC}"/>
            </c:ext>
          </c:extLst>
        </c:ser>
        <c:ser>
          <c:idx val="4"/>
          <c:order val="5"/>
          <c:tx>
            <c:strRef>
              <c:f>'raw price data'!$C$805</c:f>
              <c:strCache>
                <c:ptCount val="1"/>
                <c:pt idx="0">
                  <c:v>21.8</c:v>
                </c:pt>
              </c:strCache>
            </c:strRef>
          </c:tx>
          <c:spPr>
            <a:ln w="238125" cap="flat"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cat>
            <c:strRef>
              <c:f>'raw price data'!$A$649:$A$817</c:f>
              <c:strCache>
                <c:ptCount val="169"/>
                <c:pt idx="0">
                  <c:v>Oct</c:v>
                </c:pt>
                <c:pt idx="1">
                  <c:v>Oct</c:v>
                </c:pt>
                <c:pt idx="2">
                  <c:v>Oct</c:v>
                </c:pt>
                <c:pt idx="3">
                  <c:v>Oct</c:v>
                </c:pt>
                <c:pt idx="4">
                  <c:v>Oct</c:v>
                </c:pt>
                <c:pt idx="5">
                  <c:v>Nov</c:v>
                </c:pt>
                <c:pt idx="6">
                  <c:v>Nov</c:v>
                </c:pt>
                <c:pt idx="7">
                  <c:v>Nov</c:v>
                </c:pt>
                <c:pt idx="8">
                  <c:v>Nov</c:v>
                </c:pt>
                <c:pt idx="9">
                  <c:v>Dec-19</c:v>
                </c:pt>
                <c:pt idx="10">
                  <c:v>Dec-19</c:v>
                </c:pt>
                <c:pt idx="11">
                  <c:v>Dec-19</c:v>
                </c:pt>
                <c:pt idx="12">
                  <c:v>Dec-19</c:v>
                </c:pt>
                <c:pt idx="13">
                  <c:v>Dec-19</c:v>
                </c:pt>
                <c:pt idx="14">
                  <c:v>Jan-20</c:v>
                </c:pt>
                <c:pt idx="15">
                  <c:v>Jan-20</c:v>
                </c:pt>
                <c:pt idx="16">
                  <c:v>Jan-20</c:v>
                </c:pt>
                <c:pt idx="17">
                  <c:v>Jan-20</c:v>
                </c:pt>
                <c:pt idx="18">
                  <c:v>Jan-20</c:v>
                </c:pt>
                <c:pt idx="19">
                  <c:v>Feb-20</c:v>
                </c:pt>
                <c:pt idx="20">
                  <c:v>Feb-20</c:v>
                </c:pt>
                <c:pt idx="21">
                  <c:v>Feb-20</c:v>
                </c:pt>
                <c:pt idx="22">
                  <c:v>Feb-20</c:v>
                </c:pt>
                <c:pt idx="23">
                  <c:v>Mar</c:v>
                </c:pt>
                <c:pt idx="24">
                  <c:v>Mar</c:v>
                </c:pt>
                <c:pt idx="25">
                  <c:v>Mar</c:v>
                </c:pt>
                <c:pt idx="26">
                  <c:v>Mar</c:v>
                </c:pt>
                <c:pt idx="27">
                  <c:v>Apr</c:v>
                </c:pt>
                <c:pt idx="28">
                  <c:v>Apr</c:v>
                </c:pt>
                <c:pt idx="29">
                  <c:v>Apr</c:v>
                </c:pt>
                <c:pt idx="30">
                  <c:v>Apr</c:v>
                </c:pt>
                <c:pt idx="31">
                  <c:v>Apr</c:v>
                </c:pt>
                <c:pt idx="32">
                  <c:v>May-20</c:v>
                </c:pt>
                <c:pt idx="33">
                  <c:v>May-20</c:v>
                </c:pt>
                <c:pt idx="34">
                  <c:v>May-20</c:v>
                </c:pt>
                <c:pt idx="35">
                  <c:v>May-20</c:v>
                </c:pt>
                <c:pt idx="36">
                  <c:v>Jun-20</c:v>
                </c:pt>
                <c:pt idx="37">
                  <c:v>Jun-20</c:v>
                </c:pt>
                <c:pt idx="38">
                  <c:v>Jun-20</c:v>
                </c:pt>
                <c:pt idx="39">
                  <c:v>Jun-20</c:v>
                </c:pt>
                <c:pt idx="40">
                  <c:v>Jul</c:v>
                </c:pt>
                <c:pt idx="41">
                  <c:v>Jul</c:v>
                </c:pt>
                <c:pt idx="42">
                  <c:v>Jul</c:v>
                </c:pt>
                <c:pt idx="43">
                  <c:v>Jul</c:v>
                </c:pt>
                <c:pt idx="44">
                  <c:v>Jul</c:v>
                </c:pt>
                <c:pt idx="45">
                  <c:v>Aug</c:v>
                </c:pt>
                <c:pt idx="46">
                  <c:v>Aug</c:v>
                </c:pt>
                <c:pt idx="47">
                  <c:v>Aug</c:v>
                </c:pt>
                <c:pt idx="48">
                  <c:v>Aug</c:v>
                </c:pt>
                <c:pt idx="49">
                  <c:v>Sep</c:v>
                </c:pt>
                <c:pt idx="50">
                  <c:v>Sep</c:v>
                </c:pt>
                <c:pt idx="51">
                  <c:v>Sep</c:v>
                </c:pt>
                <c:pt idx="52">
                  <c:v>Sep</c:v>
                </c:pt>
                <c:pt idx="53">
                  <c:v>Oct</c:v>
                </c:pt>
                <c:pt idx="54">
                  <c:v>Oct</c:v>
                </c:pt>
                <c:pt idx="55">
                  <c:v>Oct</c:v>
                </c:pt>
                <c:pt idx="56">
                  <c:v>Oct</c:v>
                </c:pt>
                <c:pt idx="57">
                  <c:v>Oct</c:v>
                </c:pt>
                <c:pt idx="58">
                  <c:v>Nov</c:v>
                </c:pt>
                <c:pt idx="59">
                  <c:v>Nov</c:v>
                </c:pt>
                <c:pt idx="60">
                  <c:v>Nov</c:v>
                </c:pt>
                <c:pt idx="61">
                  <c:v>Nov</c:v>
                </c:pt>
                <c:pt idx="62">
                  <c:v>Dec-20</c:v>
                </c:pt>
                <c:pt idx="63">
                  <c:v>Dec-20</c:v>
                </c:pt>
                <c:pt idx="64">
                  <c:v>Dec-20</c:v>
                </c:pt>
                <c:pt idx="65">
                  <c:v>Jan-21</c:v>
                </c:pt>
                <c:pt idx="66">
                  <c:v>Jan-21</c:v>
                </c:pt>
                <c:pt idx="67">
                  <c:v>Jan-21</c:v>
                </c:pt>
                <c:pt idx="68">
                  <c:v>Jan-21</c:v>
                </c:pt>
                <c:pt idx="69">
                  <c:v>Feb-21</c:v>
                </c:pt>
                <c:pt idx="70">
                  <c:v>Feb-21</c:v>
                </c:pt>
                <c:pt idx="71">
                  <c:v>Feb-21</c:v>
                </c:pt>
                <c:pt idx="72">
                  <c:v>Feb-21</c:v>
                </c:pt>
                <c:pt idx="73">
                  <c:v>Mar</c:v>
                </c:pt>
                <c:pt idx="74">
                  <c:v>Mar</c:v>
                </c:pt>
                <c:pt idx="75">
                  <c:v>Mar</c:v>
                </c:pt>
                <c:pt idx="76">
                  <c:v>Mar</c:v>
                </c:pt>
                <c:pt idx="77">
                  <c:v>Apr-21</c:v>
                </c:pt>
                <c:pt idx="78">
                  <c:v>Apr-21</c:v>
                </c:pt>
                <c:pt idx="79">
                  <c:v>Apr-21</c:v>
                </c:pt>
                <c:pt idx="80">
                  <c:v>Apr-21</c:v>
                </c:pt>
                <c:pt idx="81">
                  <c:v>Apr-21</c:v>
                </c:pt>
                <c:pt idx="82">
                  <c:v>May-21</c:v>
                </c:pt>
                <c:pt idx="83">
                  <c:v>May-21</c:v>
                </c:pt>
                <c:pt idx="84">
                  <c:v>May-21</c:v>
                </c:pt>
                <c:pt idx="85">
                  <c:v>May-21</c:v>
                </c:pt>
                <c:pt idx="86">
                  <c:v>Jun</c:v>
                </c:pt>
                <c:pt idx="87">
                  <c:v>Jun</c:v>
                </c:pt>
                <c:pt idx="88">
                  <c:v>Jun</c:v>
                </c:pt>
                <c:pt idx="89">
                  <c:v>Jun</c:v>
                </c:pt>
                <c:pt idx="90">
                  <c:v>Jul</c:v>
                </c:pt>
                <c:pt idx="91">
                  <c:v>Jul</c:v>
                </c:pt>
                <c:pt idx="92">
                  <c:v>Jul</c:v>
                </c:pt>
                <c:pt idx="93">
                  <c:v>Jul</c:v>
                </c:pt>
                <c:pt idx="94">
                  <c:v>Jul</c:v>
                </c:pt>
                <c:pt idx="95">
                  <c:v>Aug-21</c:v>
                </c:pt>
                <c:pt idx="96">
                  <c:v>Aug-21</c:v>
                </c:pt>
                <c:pt idx="97">
                  <c:v>Aug-21</c:v>
                </c:pt>
                <c:pt idx="98">
                  <c:v>Aug-21</c:v>
                </c:pt>
                <c:pt idx="99">
                  <c:v>Sep-21</c:v>
                </c:pt>
                <c:pt idx="100">
                  <c:v>Sep-21</c:v>
                </c:pt>
                <c:pt idx="101">
                  <c:v>Sep-21</c:v>
                </c:pt>
                <c:pt idx="102">
                  <c:v>Sep-21</c:v>
                </c:pt>
                <c:pt idx="103">
                  <c:v>Sep</c:v>
                </c:pt>
                <c:pt idx="104">
                  <c:v>Oct</c:v>
                </c:pt>
                <c:pt idx="105">
                  <c:v>Oct</c:v>
                </c:pt>
                <c:pt idx="106">
                  <c:v>Oct</c:v>
                </c:pt>
                <c:pt idx="107">
                  <c:v>Oct</c:v>
                </c:pt>
                <c:pt idx="108">
                  <c:v>Nov-21</c:v>
                </c:pt>
                <c:pt idx="109">
                  <c:v>Nov-21</c:v>
                </c:pt>
                <c:pt idx="110">
                  <c:v>Nov-21</c:v>
                </c:pt>
                <c:pt idx="111">
                  <c:v>Dec-21</c:v>
                </c:pt>
                <c:pt idx="112">
                  <c:v>Dec-21</c:v>
                </c:pt>
                <c:pt idx="113">
                  <c:v>Dec-21</c:v>
                </c:pt>
                <c:pt idx="114">
                  <c:v>Jan-22</c:v>
                </c:pt>
                <c:pt idx="115">
                  <c:v>Jan-22</c:v>
                </c:pt>
                <c:pt idx="116">
                  <c:v>Jan-22</c:v>
                </c:pt>
                <c:pt idx="117">
                  <c:v>Jan-22</c:v>
                </c:pt>
                <c:pt idx="118">
                  <c:v>Feb</c:v>
                </c:pt>
                <c:pt idx="119">
                  <c:v>Feb</c:v>
                </c:pt>
                <c:pt idx="120">
                  <c:v>Feb</c:v>
                </c:pt>
                <c:pt idx="121">
                  <c:v>Feb</c:v>
                </c:pt>
                <c:pt idx="122">
                  <c:v>Mar-22</c:v>
                </c:pt>
                <c:pt idx="123">
                  <c:v>Mar-22</c:v>
                </c:pt>
                <c:pt idx="124">
                  <c:v>Mar-22</c:v>
                </c:pt>
                <c:pt idx="125">
                  <c:v>Mar-22</c:v>
                </c:pt>
                <c:pt idx="126">
                  <c:v>Apr-22</c:v>
                </c:pt>
                <c:pt idx="127">
                  <c:v>Apr-22</c:v>
                </c:pt>
                <c:pt idx="128">
                  <c:v>Apr 22</c:v>
                </c:pt>
                <c:pt idx="129">
                  <c:v>Apr-22</c:v>
                </c:pt>
                <c:pt idx="130">
                  <c:v>May-22</c:v>
                </c:pt>
                <c:pt idx="131">
                  <c:v>May-22</c:v>
                </c:pt>
                <c:pt idx="132">
                  <c:v>May-22</c:v>
                </c:pt>
                <c:pt idx="133">
                  <c:v>May-22</c:v>
                </c:pt>
                <c:pt idx="134">
                  <c:v>Jun-22</c:v>
                </c:pt>
                <c:pt idx="135">
                  <c:v>Jun-22</c:v>
                </c:pt>
                <c:pt idx="136">
                  <c:v>Jun-22</c:v>
                </c:pt>
                <c:pt idx="137">
                  <c:v>Jun-22</c:v>
                </c:pt>
                <c:pt idx="138">
                  <c:v>Jun-22</c:v>
                </c:pt>
                <c:pt idx="139">
                  <c:v>Jul-22</c:v>
                </c:pt>
                <c:pt idx="140">
                  <c:v>Jul-22</c:v>
                </c:pt>
                <c:pt idx="141">
                  <c:v>Jul-22</c:v>
                </c:pt>
                <c:pt idx="142">
                  <c:v>Jul-22</c:v>
                </c:pt>
                <c:pt idx="143">
                  <c:v>Aug-22</c:v>
                </c:pt>
                <c:pt idx="144">
                  <c:v>Aug-22</c:v>
                </c:pt>
                <c:pt idx="145">
                  <c:v>Aug-22</c:v>
                </c:pt>
                <c:pt idx="146">
                  <c:v>Aug-22</c:v>
                </c:pt>
                <c:pt idx="147">
                  <c:v>Sep-22</c:v>
                </c:pt>
                <c:pt idx="148">
                  <c:v>Sep-22</c:v>
                </c:pt>
                <c:pt idx="149">
                  <c:v>Sep-22</c:v>
                </c:pt>
                <c:pt idx="150">
                  <c:v>Sep-22</c:v>
                </c:pt>
                <c:pt idx="151">
                  <c:v>Sep-22</c:v>
                </c:pt>
                <c:pt idx="152">
                  <c:v>Oct-22</c:v>
                </c:pt>
                <c:pt idx="153">
                  <c:v>Oct-22</c:v>
                </c:pt>
                <c:pt idx="154">
                  <c:v>Oct-22</c:v>
                </c:pt>
                <c:pt idx="155">
                  <c:v>Oct-22</c:v>
                </c:pt>
                <c:pt idx="156">
                  <c:v>Nov-22</c:v>
                </c:pt>
                <c:pt idx="157">
                  <c:v>Nov-22</c:v>
                </c:pt>
                <c:pt idx="158">
                  <c:v>Nov-22</c:v>
                </c:pt>
                <c:pt idx="159">
                  <c:v>Nov-22</c:v>
                </c:pt>
                <c:pt idx="160">
                  <c:v>Dec-22</c:v>
                </c:pt>
                <c:pt idx="161">
                  <c:v>Dec-22</c:v>
                </c:pt>
                <c:pt idx="162">
                  <c:v>Dec-22</c:v>
                </c:pt>
                <c:pt idx="163">
                  <c:v>Dec-22</c:v>
                </c:pt>
                <c:pt idx="164">
                  <c:v>Dec-22</c:v>
                </c:pt>
                <c:pt idx="165">
                  <c:v>Jan-23</c:v>
                </c:pt>
                <c:pt idx="166">
                  <c:v>Jan-23</c:v>
                </c:pt>
                <c:pt idx="167">
                  <c:v>Jan-23</c:v>
                </c:pt>
                <c:pt idx="168">
                  <c:v>Jan-23</c:v>
                </c:pt>
              </c:strCache>
            </c:strRef>
          </c:cat>
          <c:val>
            <c:numRef>
              <c:f>'raw price data'!$G$649:$G$817</c:f>
              <c:numCache>
                <c:formatCode>General</c:formatCode>
                <c:ptCount val="16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0E6-4F35-B98E-9E0B31DF30CC}"/>
            </c:ext>
          </c:extLst>
        </c:ser>
        <c:ser>
          <c:idx val="6"/>
          <c:order val="6"/>
          <c:tx>
            <c:strRef>
              <c:f>'raw price data'!$I$1</c:f>
              <c:strCache>
                <c:ptCount val="1"/>
                <c:pt idx="0">
                  <c:v>Price of High-tier Raw using #11 (Milling &amp; Baking Equivalent)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none"/>
          </c:marker>
          <c:cat>
            <c:strRef>
              <c:f>'raw price data'!$A$649:$A$817</c:f>
              <c:strCache>
                <c:ptCount val="169"/>
                <c:pt idx="0">
                  <c:v>Oct</c:v>
                </c:pt>
                <c:pt idx="1">
                  <c:v>Oct</c:v>
                </c:pt>
                <c:pt idx="2">
                  <c:v>Oct</c:v>
                </c:pt>
                <c:pt idx="3">
                  <c:v>Oct</c:v>
                </c:pt>
                <c:pt idx="4">
                  <c:v>Oct</c:v>
                </c:pt>
                <c:pt idx="5">
                  <c:v>Nov</c:v>
                </c:pt>
                <c:pt idx="6">
                  <c:v>Nov</c:v>
                </c:pt>
                <c:pt idx="7">
                  <c:v>Nov</c:v>
                </c:pt>
                <c:pt idx="8">
                  <c:v>Nov</c:v>
                </c:pt>
                <c:pt idx="9">
                  <c:v>Dec-19</c:v>
                </c:pt>
                <c:pt idx="10">
                  <c:v>Dec-19</c:v>
                </c:pt>
                <c:pt idx="11">
                  <c:v>Dec-19</c:v>
                </c:pt>
                <c:pt idx="12">
                  <c:v>Dec-19</c:v>
                </c:pt>
                <c:pt idx="13">
                  <c:v>Dec-19</c:v>
                </c:pt>
                <c:pt idx="14">
                  <c:v>Jan-20</c:v>
                </c:pt>
                <c:pt idx="15">
                  <c:v>Jan-20</c:v>
                </c:pt>
                <c:pt idx="16">
                  <c:v>Jan-20</c:v>
                </c:pt>
                <c:pt idx="17">
                  <c:v>Jan-20</c:v>
                </c:pt>
                <c:pt idx="18">
                  <c:v>Jan-20</c:v>
                </c:pt>
                <c:pt idx="19">
                  <c:v>Feb-20</c:v>
                </c:pt>
                <c:pt idx="20">
                  <c:v>Feb-20</c:v>
                </c:pt>
                <c:pt idx="21">
                  <c:v>Feb-20</c:v>
                </c:pt>
                <c:pt idx="22">
                  <c:v>Feb-20</c:v>
                </c:pt>
                <c:pt idx="23">
                  <c:v>Mar</c:v>
                </c:pt>
                <c:pt idx="24">
                  <c:v>Mar</c:v>
                </c:pt>
                <c:pt idx="25">
                  <c:v>Mar</c:v>
                </c:pt>
                <c:pt idx="26">
                  <c:v>Mar</c:v>
                </c:pt>
                <c:pt idx="27">
                  <c:v>Apr</c:v>
                </c:pt>
                <c:pt idx="28">
                  <c:v>Apr</c:v>
                </c:pt>
                <c:pt idx="29">
                  <c:v>Apr</c:v>
                </c:pt>
                <c:pt idx="30">
                  <c:v>Apr</c:v>
                </c:pt>
                <c:pt idx="31">
                  <c:v>Apr</c:v>
                </c:pt>
                <c:pt idx="32">
                  <c:v>May-20</c:v>
                </c:pt>
                <c:pt idx="33">
                  <c:v>May-20</c:v>
                </c:pt>
                <c:pt idx="34">
                  <c:v>May-20</c:v>
                </c:pt>
                <c:pt idx="35">
                  <c:v>May-20</c:v>
                </c:pt>
                <c:pt idx="36">
                  <c:v>Jun-20</c:v>
                </c:pt>
                <c:pt idx="37">
                  <c:v>Jun-20</c:v>
                </c:pt>
                <c:pt idx="38">
                  <c:v>Jun-20</c:v>
                </c:pt>
                <c:pt idx="39">
                  <c:v>Jun-20</c:v>
                </c:pt>
                <c:pt idx="40">
                  <c:v>Jul</c:v>
                </c:pt>
                <c:pt idx="41">
                  <c:v>Jul</c:v>
                </c:pt>
                <c:pt idx="42">
                  <c:v>Jul</c:v>
                </c:pt>
                <c:pt idx="43">
                  <c:v>Jul</c:v>
                </c:pt>
                <c:pt idx="44">
                  <c:v>Jul</c:v>
                </c:pt>
                <c:pt idx="45">
                  <c:v>Aug</c:v>
                </c:pt>
                <c:pt idx="46">
                  <c:v>Aug</c:v>
                </c:pt>
                <c:pt idx="47">
                  <c:v>Aug</c:v>
                </c:pt>
                <c:pt idx="48">
                  <c:v>Aug</c:v>
                </c:pt>
                <c:pt idx="49">
                  <c:v>Sep</c:v>
                </c:pt>
                <c:pt idx="50">
                  <c:v>Sep</c:v>
                </c:pt>
                <c:pt idx="51">
                  <c:v>Sep</c:v>
                </c:pt>
                <c:pt idx="52">
                  <c:v>Sep</c:v>
                </c:pt>
                <c:pt idx="53">
                  <c:v>Oct</c:v>
                </c:pt>
                <c:pt idx="54">
                  <c:v>Oct</c:v>
                </c:pt>
                <c:pt idx="55">
                  <c:v>Oct</c:v>
                </c:pt>
                <c:pt idx="56">
                  <c:v>Oct</c:v>
                </c:pt>
                <c:pt idx="57">
                  <c:v>Oct</c:v>
                </c:pt>
                <c:pt idx="58">
                  <c:v>Nov</c:v>
                </c:pt>
                <c:pt idx="59">
                  <c:v>Nov</c:v>
                </c:pt>
                <c:pt idx="60">
                  <c:v>Nov</c:v>
                </c:pt>
                <c:pt idx="61">
                  <c:v>Nov</c:v>
                </c:pt>
                <c:pt idx="62">
                  <c:v>Dec-20</c:v>
                </c:pt>
                <c:pt idx="63">
                  <c:v>Dec-20</c:v>
                </c:pt>
                <c:pt idx="64">
                  <c:v>Dec-20</c:v>
                </c:pt>
                <c:pt idx="65">
                  <c:v>Jan-21</c:v>
                </c:pt>
                <c:pt idx="66">
                  <c:v>Jan-21</c:v>
                </c:pt>
                <c:pt idx="67">
                  <c:v>Jan-21</c:v>
                </c:pt>
                <c:pt idx="68">
                  <c:v>Jan-21</c:v>
                </c:pt>
                <c:pt idx="69">
                  <c:v>Feb-21</c:v>
                </c:pt>
                <c:pt idx="70">
                  <c:v>Feb-21</c:v>
                </c:pt>
                <c:pt idx="71">
                  <c:v>Feb-21</c:v>
                </c:pt>
                <c:pt idx="72">
                  <c:v>Feb-21</c:v>
                </c:pt>
                <c:pt idx="73">
                  <c:v>Mar</c:v>
                </c:pt>
                <c:pt idx="74">
                  <c:v>Mar</c:v>
                </c:pt>
                <c:pt idx="75">
                  <c:v>Mar</c:v>
                </c:pt>
                <c:pt idx="76">
                  <c:v>Mar</c:v>
                </c:pt>
                <c:pt idx="77">
                  <c:v>Apr-21</c:v>
                </c:pt>
                <c:pt idx="78">
                  <c:v>Apr-21</c:v>
                </c:pt>
                <c:pt idx="79">
                  <c:v>Apr-21</c:v>
                </c:pt>
                <c:pt idx="80">
                  <c:v>Apr-21</c:v>
                </c:pt>
                <c:pt idx="81">
                  <c:v>Apr-21</c:v>
                </c:pt>
                <c:pt idx="82">
                  <c:v>May-21</c:v>
                </c:pt>
                <c:pt idx="83">
                  <c:v>May-21</c:v>
                </c:pt>
                <c:pt idx="84">
                  <c:v>May-21</c:v>
                </c:pt>
                <c:pt idx="85">
                  <c:v>May-21</c:v>
                </c:pt>
                <c:pt idx="86">
                  <c:v>Jun</c:v>
                </c:pt>
                <c:pt idx="87">
                  <c:v>Jun</c:v>
                </c:pt>
                <c:pt idx="88">
                  <c:v>Jun</c:v>
                </c:pt>
                <c:pt idx="89">
                  <c:v>Jun</c:v>
                </c:pt>
                <c:pt idx="90">
                  <c:v>Jul</c:v>
                </c:pt>
                <c:pt idx="91">
                  <c:v>Jul</c:v>
                </c:pt>
                <c:pt idx="92">
                  <c:v>Jul</c:v>
                </c:pt>
                <c:pt idx="93">
                  <c:v>Jul</c:v>
                </c:pt>
                <c:pt idx="94">
                  <c:v>Jul</c:v>
                </c:pt>
                <c:pt idx="95">
                  <c:v>Aug-21</c:v>
                </c:pt>
                <c:pt idx="96">
                  <c:v>Aug-21</c:v>
                </c:pt>
                <c:pt idx="97">
                  <c:v>Aug-21</c:v>
                </c:pt>
                <c:pt idx="98">
                  <c:v>Aug-21</c:v>
                </c:pt>
                <c:pt idx="99">
                  <c:v>Sep-21</c:v>
                </c:pt>
                <c:pt idx="100">
                  <c:v>Sep-21</c:v>
                </c:pt>
                <c:pt idx="101">
                  <c:v>Sep-21</c:v>
                </c:pt>
                <c:pt idx="102">
                  <c:v>Sep-21</c:v>
                </c:pt>
                <c:pt idx="103">
                  <c:v>Sep</c:v>
                </c:pt>
                <c:pt idx="104">
                  <c:v>Oct</c:v>
                </c:pt>
                <c:pt idx="105">
                  <c:v>Oct</c:v>
                </c:pt>
                <c:pt idx="106">
                  <c:v>Oct</c:v>
                </c:pt>
                <c:pt idx="107">
                  <c:v>Oct</c:v>
                </c:pt>
                <c:pt idx="108">
                  <c:v>Nov-21</c:v>
                </c:pt>
                <c:pt idx="109">
                  <c:v>Nov-21</c:v>
                </c:pt>
                <c:pt idx="110">
                  <c:v>Nov-21</c:v>
                </c:pt>
                <c:pt idx="111">
                  <c:v>Dec-21</c:v>
                </c:pt>
                <c:pt idx="112">
                  <c:v>Dec-21</c:v>
                </c:pt>
                <c:pt idx="113">
                  <c:v>Dec-21</c:v>
                </c:pt>
                <c:pt idx="114">
                  <c:v>Jan-22</c:v>
                </c:pt>
                <c:pt idx="115">
                  <c:v>Jan-22</c:v>
                </c:pt>
                <c:pt idx="116">
                  <c:v>Jan-22</c:v>
                </c:pt>
                <c:pt idx="117">
                  <c:v>Jan-22</c:v>
                </c:pt>
                <c:pt idx="118">
                  <c:v>Feb</c:v>
                </c:pt>
                <c:pt idx="119">
                  <c:v>Feb</c:v>
                </c:pt>
                <c:pt idx="120">
                  <c:v>Feb</c:v>
                </c:pt>
                <c:pt idx="121">
                  <c:v>Feb</c:v>
                </c:pt>
                <c:pt idx="122">
                  <c:v>Mar-22</c:v>
                </c:pt>
                <c:pt idx="123">
                  <c:v>Mar-22</c:v>
                </c:pt>
                <c:pt idx="124">
                  <c:v>Mar-22</c:v>
                </c:pt>
                <c:pt idx="125">
                  <c:v>Mar-22</c:v>
                </c:pt>
                <c:pt idx="126">
                  <c:v>Apr-22</c:v>
                </c:pt>
                <c:pt idx="127">
                  <c:v>Apr-22</c:v>
                </c:pt>
                <c:pt idx="128">
                  <c:v>Apr 22</c:v>
                </c:pt>
                <c:pt idx="129">
                  <c:v>Apr-22</c:v>
                </c:pt>
                <c:pt idx="130">
                  <c:v>May-22</c:v>
                </c:pt>
                <c:pt idx="131">
                  <c:v>May-22</c:v>
                </c:pt>
                <c:pt idx="132">
                  <c:v>May-22</c:v>
                </c:pt>
                <c:pt idx="133">
                  <c:v>May-22</c:v>
                </c:pt>
                <c:pt idx="134">
                  <c:v>Jun-22</c:v>
                </c:pt>
                <c:pt idx="135">
                  <c:v>Jun-22</c:v>
                </c:pt>
                <c:pt idx="136">
                  <c:v>Jun-22</c:v>
                </c:pt>
                <c:pt idx="137">
                  <c:v>Jun-22</c:v>
                </c:pt>
                <c:pt idx="138">
                  <c:v>Jun-22</c:v>
                </c:pt>
                <c:pt idx="139">
                  <c:v>Jul-22</c:v>
                </c:pt>
                <c:pt idx="140">
                  <c:v>Jul-22</c:v>
                </c:pt>
                <c:pt idx="141">
                  <c:v>Jul-22</c:v>
                </c:pt>
                <c:pt idx="142">
                  <c:v>Jul-22</c:v>
                </c:pt>
                <c:pt idx="143">
                  <c:v>Aug-22</c:v>
                </c:pt>
                <c:pt idx="144">
                  <c:v>Aug-22</c:v>
                </c:pt>
                <c:pt idx="145">
                  <c:v>Aug-22</c:v>
                </c:pt>
                <c:pt idx="146">
                  <c:v>Aug-22</c:v>
                </c:pt>
                <c:pt idx="147">
                  <c:v>Sep-22</c:v>
                </c:pt>
                <c:pt idx="148">
                  <c:v>Sep-22</c:v>
                </c:pt>
                <c:pt idx="149">
                  <c:v>Sep-22</c:v>
                </c:pt>
                <c:pt idx="150">
                  <c:v>Sep-22</c:v>
                </c:pt>
                <c:pt idx="151">
                  <c:v>Sep-22</c:v>
                </c:pt>
                <c:pt idx="152">
                  <c:v>Oct-22</c:v>
                </c:pt>
                <c:pt idx="153">
                  <c:v>Oct-22</c:v>
                </c:pt>
                <c:pt idx="154">
                  <c:v>Oct-22</c:v>
                </c:pt>
                <c:pt idx="155">
                  <c:v>Oct-22</c:v>
                </c:pt>
                <c:pt idx="156">
                  <c:v>Nov-22</c:v>
                </c:pt>
                <c:pt idx="157">
                  <c:v>Nov-22</c:v>
                </c:pt>
                <c:pt idx="158">
                  <c:v>Nov-22</c:v>
                </c:pt>
                <c:pt idx="159">
                  <c:v>Nov-22</c:v>
                </c:pt>
                <c:pt idx="160">
                  <c:v>Dec-22</c:v>
                </c:pt>
                <c:pt idx="161">
                  <c:v>Dec-22</c:v>
                </c:pt>
                <c:pt idx="162">
                  <c:v>Dec-22</c:v>
                </c:pt>
                <c:pt idx="163">
                  <c:v>Dec-22</c:v>
                </c:pt>
                <c:pt idx="164">
                  <c:v>Dec-22</c:v>
                </c:pt>
                <c:pt idx="165">
                  <c:v>Jan-23</c:v>
                </c:pt>
                <c:pt idx="166">
                  <c:v>Jan-23</c:v>
                </c:pt>
                <c:pt idx="167">
                  <c:v>Jan-23</c:v>
                </c:pt>
                <c:pt idx="168">
                  <c:v>Jan-23</c:v>
                </c:pt>
              </c:strCache>
            </c:strRef>
          </c:cat>
          <c:val>
            <c:numRef>
              <c:f>'raw price data'!$I$649:$I$817</c:f>
              <c:numCache>
                <c:formatCode>0.00</c:formatCode>
                <c:ptCount val="169"/>
                <c:pt idx="0">
                  <c:v>29.12911988944429</c:v>
                </c:pt>
                <c:pt idx="1">
                  <c:v>30.239119889444289</c:v>
                </c:pt>
                <c:pt idx="2">
                  <c:v>29.909119889444288</c:v>
                </c:pt>
                <c:pt idx="3">
                  <c:v>29.739119889444289</c:v>
                </c:pt>
                <c:pt idx="4">
                  <c:v>29.799119889444288</c:v>
                </c:pt>
                <c:pt idx="5">
                  <c:v>29.979119889444288</c:v>
                </c:pt>
                <c:pt idx="6">
                  <c:v>29.889119889444288</c:v>
                </c:pt>
                <c:pt idx="7">
                  <c:v>30.30911988944429</c:v>
                </c:pt>
                <c:pt idx="8">
                  <c:v>30.109119889444287</c:v>
                </c:pt>
                <c:pt idx="9">
                  <c:v>30.289119889444287</c:v>
                </c:pt>
                <c:pt idx="10">
                  <c:v>30.579119889444286</c:v>
                </c:pt>
                <c:pt idx="11">
                  <c:v>31.019119889444287</c:v>
                </c:pt>
                <c:pt idx="12">
                  <c:v>31.049119889444288</c:v>
                </c:pt>
                <c:pt idx="14">
                  <c:v>30.62911988944429</c:v>
                </c:pt>
                <c:pt idx="15">
                  <c:v>31.209119889444288</c:v>
                </c:pt>
                <c:pt idx="16">
                  <c:v>31.929119889444287</c:v>
                </c:pt>
                <c:pt idx="17">
                  <c:v>32.069119889444288</c:v>
                </c:pt>
                <c:pt idx="18">
                  <c:v>32.089119889444291</c:v>
                </c:pt>
                <c:pt idx="19">
                  <c:v>32.239119889444289</c:v>
                </c:pt>
                <c:pt idx="20">
                  <c:v>32.659119889444284</c:v>
                </c:pt>
                <c:pt idx="21">
                  <c:v>32.899119889444293</c:v>
                </c:pt>
                <c:pt idx="22">
                  <c:v>31.889119889444288</c:v>
                </c:pt>
                <c:pt idx="23">
                  <c:v>30.919119889444289</c:v>
                </c:pt>
                <c:pt idx="24">
                  <c:v>29.119119889444285</c:v>
                </c:pt>
                <c:pt idx="25">
                  <c:v>28.089119889444287</c:v>
                </c:pt>
                <c:pt idx="26">
                  <c:v>28.829119889444286</c:v>
                </c:pt>
                <c:pt idx="27">
                  <c:v>27.789119889444287</c:v>
                </c:pt>
                <c:pt idx="28">
                  <c:v>27.929119889444287</c:v>
                </c:pt>
                <c:pt idx="29">
                  <c:v>27.659119889444288</c:v>
                </c:pt>
                <c:pt idx="30">
                  <c:v>27.339119889444287</c:v>
                </c:pt>
                <c:pt idx="31">
                  <c:v>27.889119889444288</c:v>
                </c:pt>
                <c:pt idx="32">
                  <c:v>27.829119889444286</c:v>
                </c:pt>
                <c:pt idx="33">
                  <c:v>27.959119889444288</c:v>
                </c:pt>
                <c:pt idx="34">
                  <c:v>28.479119889444288</c:v>
                </c:pt>
                <c:pt idx="35">
                  <c:v>28.299119889444288</c:v>
                </c:pt>
                <c:pt idx="36">
                  <c:v>29.229119889444288</c:v>
                </c:pt>
                <c:pt idx="37">
                  <c:v>29.439119889444285</c:v>
                </c:pt>
                <c:pt idx="38">
                  <c:v>29.389119889444288</c:v>
                </c:pt>
                <c:pt idx="39">
                  <c:v>29.30911988944429</c:v>
                </c:pt>
                <c:pt idx="40">
                  <c:v>29.739119889444289</c:v>
                </c:pt>
                <c:pt idx="41">
                  <c:v>29.339119889444287</c:v>
                </c:pt>
                <c:pt idx="42">
                  <c:v>29.289119889444287</c:v>
                </c:pt>
                <c:pt idx="43">
                  <c:v>29.269119889444287</c:v>
                </c:pt>
                <c:pt idx="44">
                  <c:v>29.609119889444287</c:v>
                </c:pt>
                <c:pt idx="45">
                  <c:v>30.439119889444285</c:v>
                </c:pt>
                <c:pt idx="46">
                  <c:v>30.609119889444287</c:v>
                </c:pt>
                <c:pt idx="47">
                  <c:v>30.509119889444285</c:v>
                </c:pt>
                <c:pt idx="48">
                  <c:v>30.269119889444287</c:v>
                </c:pt>
                <c:pt idx="49">
                  <c:v>29.569119889444288</c:v>
                </c:pt>
                <c:pt idx="50">
                  <c:v>29.409119889444288</c:v>
                </c:pt>
                <c:pt idx="51">
                  <c:v>30.119119889444285</c:v>
                </c:pt>
                <c:pt idx="52">
                  <c:v>30.339119889444287</c:v>
                </c:pt>
                <c:pt idx="53">
                  <c:v>31.079119889444286</c:v>
                </c:pt>
                <c:pt idx="54">
                  <c:v>31.669119889444289</c:v>
                </c:pt>
                <c:pt idx="55">
                  <c:v>31.679119889444287</c:v>
                </c:pt>
                <c:pt idx="56">
                  <c:v>32.279119889444289</c:v>
                </c:pt>
                <c:pt idx="57">
                  <c:v>31.89911988944429</c:v>
                </c:pt>
                <c:pt idx="58">
                  <c:v>31.979119889444288</c:v>
                </c:pt>
                <c:pt idx="59">
                  <c:v>32.419119889444289</c:v>
                </c:pt>
                <c:pt idx="60">
                  <c:v>32.779119889444289</c:v>
                </c:pt>
                <c:pt idx="61">
                  <c:v>32.269119889444283</c:v>
                </c:pt>
                <c:pt idx="62">
                  <c:v>32.209119889444288</c:v>
                </c:pt>
                <c:pt idx="63">
                  <c:v>32.159119889444284</c:v>
                </c:pt>
                <c:pt idx="64">
                  <c:v>32.179119889444287</c:v>
                </c:pt>
                <c:pt idx="65">
                  <c:v>33.099119889444289</c:v>
                </c:pt>
                <c:pt idx="66">
                  <c:v>34.169119889444289</c:v>
                </c:pt>
                <c:pt idx="67">
                  <c:v>33.099119889444289</c:v>
                </c:pt>
                <c:pt idx="68">
                  <c:v>34.169119889444289</c:v>
                </c:pt>
                <c:pt idx="69">
                  <c:v>33.549119889444285</c:v>
                </c:pt>
                <c:pt idx="70">
                  <c:v>33.089119889444291</c:v>
                </c:pt>
                <c:pt idx="71">
                  <c:v>33.549119889444285</c:v>
                </c:pt>
                <c:pt idx="72">
                  <c:v>34.049119889444285</c:v>
                </c:pt>
                <c:pt idx="73">
                  <c:v>35.009119889444293</c:v>
                </c:pt>
                <c:pt idx="74">
                  <c:v>35.339119889444291</c:v>
                </c:pt>
                <c:pt idx="75">
                  <c:v>33.759119889444293</c:v>
                </c:pt>
                <c:pt idx="76">
                  <c:v>33.859119889444287</c:v>
                </c:pt>
                <c:pt idx="77">
                  <c:v>34.249119889444287</c:v>
                </c:pt>
                <c:pt idx="78">
                  <c:v>34.339119889444291</c:v>
                </c:pt>
                <c:pt idx="79">
                  <c:v>33.959119889444288</c:v>
                </c:pt>
                <c:pt idx="80">
                  <c:v>34.429119889444287</c:v>
                </c:pt>
                <c:pt idx="81">
                  <c:v>35.629119889444283</c:v>
                </c:pt>
                <c:pt idx="82">
                  <c:v>36.169119889444289</c:v>
                </c:pt>
                <c:pt idx="83">
                  <c:v>35.44103355680344</c:v>
                </c:pt>
                <c:pt idx="84">
                  <c:v>35.37103355680344</c:v>
                </c:pt>
                <c:pt idx="85">
                  <c:v>35.451033556803438</c:v>
                </c:pt>
                <c:pt idx="86">
                  <c:v>35.76103355680344</c:v>
                </c:pt>
                <c:pt idx="87">
                  <c:v>35.991033556803444</c:v>
                </c:pt>
                <c:pt idx="88">
                  <c:v>34.881033556803445</c:v>
                </c:pt>
                <c:pt idx="89">
                  <c:v>35.26103355680344</c:v>
                </c:pt>
                <c:pt idx="90">
                  <c:v>36.271033556803445</c:v>
                </c:pt>
                <c:pt idx="91">
                  <c:v>35.781033556803436</c:v>
                </c:pt>
                <c:pt idx="92">
                  <c:v>35.661033556803439</c:v>
                </c:pt>
                <c:pt idx="93">
                  <c:v>35.951033556803438</c:v>
                </c:pt>
                <c:pt idx="94">
                  <c:v>36.631033556803445</c:v>
                </c:pt>
                <c:pt idx="95">
                  <c:v>36.951033556803438</c:v>
                </c:pt>
                <c:pt idx="96">
                  <c:v>37.87103355680344</c:v>
                </c:pt>
                <c:pt idx="97">
                  <c:v>38.12103355680344</c:v>
                </c:pt>
                <c:pt idx="98">
                  <c:v>38.01103355680344</c:v>
                </c:pt>
                <c:pt idx="99">
                  <c:v>38.231033556803439</c:v>
                </c:pt>
                <c:pt idx="100">
                  <c:v>37.571033556803442</c:v>
                </c:pt>
                <c:pt idx="101">
                  <c:v>37.821033556803442</c:v>
                </c:pt>
                <c:pt idx="102">
                  <c:v>37.821033556803442</c:v>
                </c:pt>
                <c:pt idx="103">
                  <c:v>38.161033556803439</c:v>
                </c:pt>
                <c:pt idx="104">
                  <c:v>38.171033556803437</c:v>
                </c:pt>
                <c:pt idx="105">
                  <c:v>39.150270341374025</c:v>
                </c:pt>
                <c:pt idx="106">
                  <c:v>38.500270341374019</c:v>
                </c:pt>
                <c:pt idx="107">
                  <c:v>39.180270341374026</c:v>
                </c:pt>
                <c:pt idx="108">
                  <c:v>39.190270341374017</c:v>
                </c:pt>
                <c:pt idx="109">
                  <c:v>39.160270341374023</c:v>
                </c:pt>
                <c:pt idx="110">
                  <c:v>39.740270341374021</c:v>
                </c:pt>
                <c:pt idx="111">
                  <c:v>38.180270341374026</c:v>
                </c:pt>
                <c:pt idx="112">
                  <c:v>39.250270341374019</c:v>
                </c:pt>
                <c:pt idx="113">
                  <c:v>38.96027034137402</c:v>
                </c:pt>
                <c:pt idx="114">
                  <c:v>37.750270341374019</c:v>
                </c:pt>
                <c:pt idx="115">
                  <c:v>37.650270341374025</c:v>
                </c:pt>
                <c:pt idx="116">
                  <c:v>38.490270341374021</c:v>
                </c:pt>
                <c:pt idx="117">
                  <c:v>37.970270341374018</c:v>
                </c:pt>
                <c:pt idx="119">
                  <c:v>37.970270341374018</c:v>
                </c:pt>
                <c:pt idx="120">
                  <c:v>37.970270341374018</c:v>
                </c:pt>
                <c:pt idx="121">
                  <c:v>37.970270341374018</c:v>
                </c:pt>
                <c:pt idx="122">
                  <c:v>37.970270341374018</c:v>
                </c:pt>
                <c:pt idx="123">
                  <c:v>37.970270341374018</c:v>
                </c:pt>
                <c:pt idx="124">
                  <c:v>37.970270341374018</c:v>
                </c:pt>
                <c:pt idx="125">
                  <c:v>37.970270341374018</c:v>
                </c:pt>
                <c:pt idx="126">
                  <c:v>37.970270341374018</c:v>
                </c:pt>
                <c:pt idx="127">
                  <c:v>37.970270341374018</c:v>
                </c:pt>
                <c:pt idx="128">
                  <c:v>37.970270341374018</c:v>
                </c:pt>
                <c:pt idx="129">
                  <c:v>37.970270341374018</c:v>
                </c:pt>
                <c:pt idx="130">
                  <c:v>37.64027034137402</c:v>
                </c:pt>
                <c:pt idx="131">
                  <c:v>37.64027034137402</c:v>
                </c:pt>
                <c:pt idx="132">
                  <c:v>37.64027034137402</c:v>
                </c:pt>
                <c:pt idx="133">
                  <c:v>37.64027034137402</c:v>
                </c:pt>
                <c:pt idx="134">
                  <c:v>37.64027034137402</c:v>
                </c:pt>
                <c:pt idx="135">
                  <c:v>37.64027034137402</c:v>
                </c:pt>
                <c:pt idx="136">
                  <c:v>37.64027034137402</c:v>
                </c:pt>
                <c:pt idx="137">
                  <c:v>37.64027034137402</c:v>
                </c:pt>
                <c:pt idx="138">
                  <c:v>37.64027034137402</c:v>
                </c:pt>
                <c:pt idx="139">
                  <c:v>37.510270341374024</c:v>
                </c:pt>
                <c:pt idx="140">
                  <c:v>37.510270341374024</c:v>
                </c:pt>
                <c:pt idx="141">
                  <c:v>37.510270341374024</c:v>
                </c:pt>
                <c:pt idx="142">
                  <c:v>37.510270341374024</c:v>
                </c:pt>
                <c:pt idx="143">
                  <c:v>37.510270341374024</c:v>
                </c:pt>
                <c:pt idx="144">
                  <c:v>37.510270341374024</c:v>
                </c:pt>
                <c:pt idx="145">
                  <c:v>37.510270341374024</c:v>
                </c:pt>
                <c:pt idx="146">
                  <c:v>37.510270341374024</c:v>
                </c:pt>
                <c:pt idx="147">
                  <c:v>37.510270341374024</c:v>
                </c:pt>
                <c:pt idx="148">
                  <c:v>37.510270341374024</c:v>
                </c:pt>
                <c:pt idx="149">
                  <c:v>37.510270341374024</c:v>
                </c:pt>
                <c:pt idx="150">
                  <c:v>37.510270341374024</c:v>
                </c:pt>
                <c:pt idx="151">
                  <c:v>37.510270341374024</c:v>
                </c:pt>
                <c:pt idx="152">
                  <c:v>37.580270341374018</c:v>
                </c:pt>
                <c:pt idx="153">
                  <c:v>37.580270341374018</c:v>
                </c:pt>
                <c:pt idx="154">
                  <c:v>37.580270341374018</c:v>
                </c:pt>
                <c:pt idx="155">
                  <c:v>37.580270341374018</c:v>
                </c:pt>
                <c:pt idx="156">
                  <c:v>37.580270341374018</c:v>
                </c:pt>
                <c:pt idx="157">
                  <c:v>37.580270341374018</c:v>
                </c:pt>
                <c:pt idx="158">
                  <c:v>37.580270341374018</c:v>
                </c:pt>
                <c:pt idx="159">
                  <c:v>37.580270341374018</c:v>
                </c:pt>
                <c:pt idx="160">
                  <c:v>37.580270341374018</c:v>
                </c:pt>
                <c:pt idx="161">
                  <c:v>37.580270341374018</c:v>
                </c:pt>
                <c:pt idx="162">
                  <c:v>37.580270341374018</c:v>
                </c:pt>
                <c:pt idx="163">
                  <c:v>37.580270341374018</c:v>
                </c:pt>
                <c:pt idx="164">
                  <c:v>37.580270341374018</c:v>
                </c:pt>
                <c:pt idx="165">
                  <c:v>37.580270341374018</c:v>
                </c:pt>
                <c:pt idx="166">
                  <c:v>37.580270341374018</c:v>
                </c:pt>
                <c:pt idx="167">
                  <c:v>37.580270341374018</c:v>
                </c:pt>
                <c:pt idx="168">
                  <c:v>37.580270341374018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0E6-4F35-B98E-9E0B31DF3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757064"/>
        <c:axId val="164333000"/>
      </c:lineChart>
      <c:catAx>
        <c:axId val="164757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4333000"/>
        <c:crosses val="autoZero"/>
        <c:auto val="1"/>
        <c:lblAlgn val="ctr"/>
        <c:lblOffset val="50"/>
        <c:tickLblSkip val="25"/>
        <c:noMultiLvlLbl val="0"/>
      </c:catAx>
      <c:valAx>
        <c:axId val="164333000"/>
        <c:scaling>
          <c:orientation val="minMax"/>
          <c:min val="17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 b="1">
                    <a:latin typeface="+mn-lt"/>
                    <a:cs typeface="Arial" pitchFamily="34" charset="0"/>
                  </a:defRPr>
                </a:pPr>
                <a:r>
                  <a:rPr lang="en-US" sz="900" b="1">
                    <a:latin typeface="+mn-lt"/>
                    <a:cs typeface="Arial" pitchFamily="34" charset="0"/>
                  </a:rPr>
                  <a:t>cents per pound</a:t>
                </a:r>
              </a:p>
            </c:rich>
          </c:tx>
          <c:layout>
            <c:manualLayout>
              <c:xMode val="edge"/>
              <c:yMode val="edge"/>
              <c:x val="1.2946845347206221E-2"/>
              <c:y val="0.32974985467924045"/>
            </c:manualLayout>
          </c:layout>
          <c:overlay val="0"/>
        </c:title>
        <c:numFmt formatCode="0" sourceLinked="0"/>
        <c:majorTickMark val="none"/>
        <c:minorTickMark val="none"/>
        <c:tickLblPos val="low"/>
        <c:txPr>
          <a:bodyPr/>
          <a:lstStyle/>
          <a:p>
            <a:pPr>
              <a:defRPr sz="900"/>
            </a:pPr>
            <a:endParaRPr lang="en-US"/>
          </a:p>
        </c:txPr>
        <c:crossAx val="164757064"/>
        <c:crosses val="autoZero"/>
        <c:crossBetween val="between"/>
      </c:valAx>
      <c:spPr>
        <a:ln w="3175">
          <a:noFill/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Food Use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11192.762000000001</c:v>
                </c:pt>
                <c:pt idx="1">
                  <c:v>11140.790999999999</c:v>
                </c:pt>
                <c:pt idx="2">
                  <c:v>11510.768</c:v>
                </c:pt>
                <c:pt idx="3">
                  <c:v>11818.806000000002</c:v>
                </c:pt>
                <c:pt idx="4">
                  <c:v>11888.428</c:v>
                </c:pt>
                <c:pt idx="5">
                  <c:v>11880.726000000001</c:v>
                </c:pt>
                <c:pt idx="6">
                  <c:v>12102.029</c:v>
                </c:pt>
                <c:pt idx="7">
                  <c:v>12047.99</c:v>
                </c:pt>
                <c:pt idx="8">
                  <c:v>12105.653</c:v>
                </c:pt>
                <c:pt idx="9">
                  <c:v>12223.806</c:v>
                </c:pt>
                <c:pt idx="10">
                  <c:v>12200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ED-4C0C-BA42-8E728A233EC3}"/>
            </c:ext>
          </c:extLst>
        </c:ser>
        <c:ser>
          <c:idx val="7"/>
          <c:order val="1"/>
          <c:tx>
            <c:strRef>
              <c:f>Sheet1!$I$1</c:f>
              <c:strCache>
                <c:ptCount val="1"/>
                <c:pt idx="0">
                  <c:v>Total Raw Supply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Sheet1!$I$2:$I$12</c:f>
              <c:numCache>
                <c:formatCode>General</c:formatCode>
                <c:ptCount val="11"/>
                <c:pt idx="0">
                  <c:v>11818.941000000001</c:v>
                </c:pt>
                <c:pt idx="1">
                  <c:v>12314.361999999999</c:v>
                </c:pt>
                <c:pt idx="2">
                  <c:v>13003.407000000001</c:v>
                </c:pt>
                <c:pt idx="3">
                  <c:v>13091.027000000002</c:v>
                </c:pt>
                <c:pt idx="4">
                  <c:v>12951.235000000002</c:v>
                </c:pt>
                <c:pt idx="5">
                  <c:v>13236.986000000003</c:v>
                </c:pt>
                <c:pt idx="6">
                  <c:v>13513.140000000001</c:v>
                </c:pt>
                <c:pt idx="7">
                  <c:v>13671.566000000001</c:v>
                </c:pt>
                <c:pt idx="8">
                  <c:v>13219.901</c:v>
                </c:pt>
                <c:pt idx="9">
                  <c:v>12621.674000000001</c:v>
                </c:pt>
                <c:pt idx="10">
                  <c:v>12898.032128793806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ED-4C0C-BA42-8E728A233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43824992"/>
        <c:axId val="543823352"/>
      </c:barChart>
      <c:lineChart>
        <c:grouping val="standard"/>
        <c:varyColors val="0"/>
        <c:ser>
          <c:idx val="8"/>
          <c:order val="2"/>
          <c:tx>
            <c:strRef>
              <c:f>Sheet1!$J$1</c:f>
              <c:strCache>
                <c:ptCount val="1"/>
                <c:pt idx="0">
                  <c:v>Ratio</c:v>
                </c:pt>
              </c:strCache>
            </c:strRef>
          </c:tx>
          <c:spPr>
            <a:ln w="3810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Sheet1!$J$2:$J$12</c:f>
              <c:numCache>
                <c:formatCode>General</c:formatCode>
                <c:ptCount val="11"/>
                <c:pt idx="0">
                  <c:v>1.0559449937379175</c:v>
                </c:pt>
                <c:pt idx="1">
                  <c:v>1.1053400068271633</c:v>
                </c:pt>
                <c:pt idx="2">
                  <c:v>1.1296732763617512</c:v>
                </c:pt>
                <c:pt idx="3">
                  <c:v>1.1076437839829167</c:v>
                </c:pt>
                <c:pt idx="4">
                  <c:v>1.0893984469603553</c:v>
                </c:pt>
                <c:pt idx="5">
                  <c:v>1.1141563234435339</c:v>
                </c:pt>
                <c:pt idx="6">
                  <c:v>1.1166011914200504</c:v>
                </c:pt>
                <c:pt idx="7">
                  <c:v>1.1347590759952491</c:v>
                </c:pt>
                <c:pt idx="8">
                  <c:v>1.0920436097086212</c:v>
                </c:pt>
                <c:pt idx="9">
                  <c:v>1.0325486186544519</c:v>
                </c:pt>
                <c:pt idx="10">
                  <c:v>1.0572157482617874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ED-4C0C-BA42-8E728A233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8003392"/>
        <c:axId val="548002080"/>
      </c:lineChart>
      <c:catAx>
        <c:axId val="54382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Fiscal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23352"/>
        <c:crosses val="autoZero"/>
        <c:auto val="1"/>
        <c:lblAlgn val="ctr"/>
        <c:lblOffset val="100"/>
        <c:noMultiLvlLbl val="0"/>
      </c:catAx>
      <c:valAx>
        <c:axId val="543823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1000 STRV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24992"/>
        <c:crosses val="autoZero"/>
        <c:crossBetween val="between"/>
      </c:valAx>
      <c:valAx>
        <c:axId val="54800208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Ratio of Raw</a:t>
                </a:r>
                <a:r>
                  <a:rPr lang="en-US" baseline="0"/>
                  <a:t> Supply to Food Use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003392"/>
        <c:crosses val="max"/>
        <c:crossBetween val="between"/>
      </c:valAx>
      <c:catAx>
        <c:axId val="548003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8002080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380497238080257"/>
          <c:y val="4.3468063254350375E-2"/>
          <c:w val="0.48622334076630558"/>
          <c:h val="6.6892298414878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0.08492</cdr:x>
      <cdr:y>0.91512</cdr:y>
    </cdr:from>
    <cdr:to>
      <cdr:x>0.70648</cdr:x>
      <cdr:y>1</cdr:y>
    </cdr:to>
    <cdr:sp macro="" textlink="">
      <cdr:nvSpPr>
        <cdr:cNvPr id="3" name="Left Brace 2">
          <a:extLst xmlns:a="http://schemas.openxmlformats.org/drawingml/2006/main">
            <a:ext uri="{FF2B5EF4-FFF2-40B4-BE49-F238E27FC236}">
              <a16:creationId xmlns:a16="http://schemas.microsoft.com/office/drawing/2014/main" id="{FC4189F1-DC02-472B-80E5-091E7CD9F0F2}"/>
            </a:ext>
          </a:extLst>
        </cdr:cNvPr>
        <cdr:cNvSpPr/>
      </cdr:nvSpPr>
      <cdr:spPr>
        <a:xfrm xmlns:a="http://schemas.openxmlformats.org/drawingml/2006/main" rot="16200000">
          <a:off x="3976378" y="898605"/>
          <a:ext cx="369342" cy="6536124"/>
        </a:xfrm>
        <a:prstGeom xmlns:a="http://schemas.openxmlformats.org/drawingml/2006/main" prst="leftBrace">
          <a:avLst/>
        </a:prstGeom>
        <a:noFill xmlns:a="http://schemas.openxmlformats.org/drawingml/2006/main"/>
        <a:ln xmlns:a="http://schemas.openxmlformats.org/drawingml/2006/main" w="15875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0.754</cdr:x>
      <cdr:y>0.91135</cdr:y>
    </cdr:from>
    <cdr:to>
      <cdr:x>0.91227</cdr:x>
      <cdr:y>0.99592</cdr:y>
    </cdr:to>
    <cdr:sp macro="" textlink="">
      <cdr:nvSpPr>
        <cdr:cNvPr id="4" name="Left Brace 3">
          <a:extLst xmlns:a="http://schemas.openxmlformats.org/drawingml/2006/main">
            <a:ext uri="{FF2B5EF4-FFF2-40B4-BE49-F238E27FC236}">
              <a16:creationId xmlns:a16="http://schemas.microsoft.com/office/drawing/2014/main" id="{C2762505-FCEF-4E59-83F1-641952EFFD45}"/>
            </a:ext>
          </a:extLst>
        </cdr:cNvPr>
        <cdr:cNvSpPr/>
      </cdr:nvSpPr>
      <cdr:spPr>
        <a:xfrm xmlns:a="http://schemas.openxmlformats.org/drawingml/2006/main" rot="16200000">
          <a:off x="8576902" y="3317421"/>
          <a:ext cx="367993" cy="1664335"/>
        </a:xfrm>
        <a:prstGeom xmlns:a="http://schemas.openxmlformats.org/drawingml/2006/main" prst="leftBrace">
          <a:avLst>
            <a:gd name="adj1" fmla="val 8333"/>
            <a:gd name="adj2" fmla="val 50000"/>
          </a:avLst>
        </a:prstGeom>
        <a:noFill xmlns:a="http://schemas.openxmlformats.org/drawingml/2006/main"/>
        <a:ln xmlns:a="http://schemas.openxmlformats.org/drawingml/2006/main" w="15875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0.64126</cdr:x>
      <cdr:y>0.70689</cdr:y>
    </cdr:from>
    <cdr:to>
      <cdr:x>1</cdr:x>
      <cdr:y>0.81675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3782" y="1552585"/>
          <a:ext cx="3062197" cy="2412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>
              <a:solidFill>
                <a:srgbClr val="FF0000"/>
              </a:solidFill>
            </a:rPr>
            <a:t>FY</a:t>
          </a:r>
          <a:r>
            <a:rPr lang="en-US" sz="1100" b="1" baseline="0" dirty="0">
              <a:solidFill>
                <a:srgbClr val="FF0000"/>
              </a:solidFill>
            </a:rPr>
            <a:t> 21</a:t>
          </a:r>
          <a:r>
            <a:rPr lang="en-US" sz="1100" b="1" dirty="0">
              <a:solidFill>
                <a:srgbClr val="FF0000"/>
              </a:solidFill>
            </a:rPr>
            <a:t> Forfeiture Price Level 21.2 </a:t>
          </a:r>
        </a:p>
      </cdr:txBody>
    </cdr:sp>
  </cdr:relSizeAnchor>
  <cdr:relSizeAnchor xmlns:cdr="http://schemas.openxmlformats.org/drawingml/2006/chartDrawing">
    <cdr:from>
      <cdr:x>0.45598</cdr:x>
      <cdr:y>0.0892</cdr:y>
    </cdr:from>
    <cdr:to>
      <cdr:x>0.63995</cdr:x>
      <cdr:y>0.16432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05175" y="361951"/>
          <a:ext cx="13335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0.44543</cdr:x>
      <cdr:y>0.00362</cdr:y>
    </cdr:from>
    <cdr:to>
      <cdr:x>0.63991</cdr:x>
      <cdr:y>0.11657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02181" y="7955"/>
          <a:ext cx="1660077" cy="248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>
              <a:solidFill>
                <a:schemeClr val="tx1"/>
              </a:solidFill>
            </a:rPr>
            <a:t>Raw Cane Price</a:t>
          </a:r>
        </a:p>
      </cdr:txBody>
    </cdr:sp>
  </cdr:relSizeAnchor>
  <cdr:relSizeAnchor xmlns:cdr="http://schemas.openxmlformats.org/drawingml/2006/chartDrawing">
    <cdr:from>
      <cdr:x>0.77398</cdr:x>
      <cdr:y>0.63359</cdr:y>
    </cdr:from>
    <cdr:to>
      <cdr:x>0.90013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610225" y="16573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0.07225</cdr:x>
      <cdr:y>0.89434</cdr:y>
    </cdr:from>
    <cdr:to>
      <cdr:x>0.97038</cdr:x>
      <cdr:y>0.98003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79D9E84-24F7-4DAD-9752-5D92BC0A61DE}"/>
            </a:ext>
          </a:extLst>
        </cdr:cNvPr>
        <cdr:cNvSpPr txBox="1"/>
      </cdr:nvSpPr>
      <cdr:spPr>
        <a:xfrm xmlns:a="http://schemas.openxmlformats.org/drawingml/2006/main">
          <a:off x="451794" y="4053034"/>
          <a:ext cx="5616211" cy="388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*Beet production + cane production + beginning stocks + raw imports by cane refiners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82ABD-DA9C-45DA-A934-D7C073804472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96CA1-0B1A-4190-9795-F1A2E47B2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8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6CA1-0B1A-4190-9795-F1A2E47B2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5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6CA1-0B1A-4190-9795-F1A2E47B2D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0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6CA1-0B1A-4190-9795-F1A2E47B2D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2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6CA1-0B1A-4190-9795-F1A2E47B2D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9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6CA1-0B1A-4190-9795-F1A2E47B2D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38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6CA1-0B1A-4190-9795-F1A2E47B2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06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Structure of import demand is changing … organic, vertically integrated refiners, increased high tier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But how much is pandemic related, e.g., issues with logistics, transportation costs, etc.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Should we remove organic imports, high tier, etc. from the SUR calculation to give us more flexibility to address conventional raw sugar needs?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The measure shown in this chart is focused on raw imports and fits the pattern of recent years fairly well … but is that simply a coincidence and will not generalize?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/>
              <a:t>Larger ratio indicates greater availability.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/>
              <a:t>Between 2012 and 2019, this ratio ranged from 1.09 to 1.13, i.e., raw sugar supplies were equal to 109 percent to 113 percent of food use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/>
              <a:t>Ratio much lower for 2020 and 2021 at 1.03 and 1.05, respectively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/>
              <a:t>With food use of 12.2 million STRV, a 1.05 ratio represents a reduction in raw supplies of about 600,000 STRV as compared to a ratio of 1.10.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/>
              <a:t>By this metric, raw supplies in 2020 and 2021 were much tighter than in any year since 2011, a year in which raw sugar prices reached comparable (if not higher) levels to those of today.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Should there be an explicit price objective rather than the side-eye approach we currently use?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6CA1-0B1A-4190-9795-F1A2E47B2D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42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6CA1-0B1A-4190-9795-F1A2E47B2D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0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  <a:p>
            <a:pPr marL="628650" lvl="1" indent="-1714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96CA1-0B1A-4190-9795-F1A2E47B2D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3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02E4-A231-47E3-9CFC-EBA33A6B5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12170-D182-41A2-BA24-138C61EC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4B62E-6999-4E5D-9E00-0827FB577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B12F3-FA7B-4C2B-93EF-B1E708C5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E9A1A-6773-447F-98B2-23368E9F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8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FD25D-2DCE-4619-A95A-84356245C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F1BC26-B213-48F2-9A0D-32502E0E9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65793-57D6-47FA-B2E3-A8BF0C85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79EEA-4888-4EDC-928D-3BDA36D0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66887-6436-4847-ADC5-80C96907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6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E23B9A-89AC-42E5-9FE9-5982B78B54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7C231-A2F6-4955-B5BC-0C235A932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931C2-B18F-45B5-9C70-7C809AF1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91FD4-C8AD-4539-97CF-A79553FA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C9280-72C8-411B-9C39-8A563D94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0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15A06-8001-48C6-98C3-42E613996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AC69A-FE8A-4F14-B334-4F92C3D26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32274-6822-42E6-931D-ABB1C449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A281-15C2-4DB2-9CFF-F90451A7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EB2C7-85EA-4069-A7A6-97B01E81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6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8E16E-5873-4A3D-81F0-50D810F75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D5419-A14C-491C-80CE-198F888A9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06029-F13A-47A0-9FD9-5EF34896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705E3-6056-48E9-BE37-9AEA3A4A8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0823E-47AE-4B26-942C-452544D1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7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DF9B1-2338-405F-AC22-476C763D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81278-5D10-46B1-B84D-4FD217F56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F9D99-7166-44FA-AF67-73CDC38E6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5598B-8A50-4F98-9894-AC3D9DED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9A144-D93D-4D84-99A9-C1180E4FE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CFF81-7165-4026-BF09-951D0652B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3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123F-3AA9-4635-88CD-F8142DF14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7ADD9-9C73-49CE-BA26-4EE263F38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DFD96-8BAF-4898-83AB-D485CDC77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2B309-30FC-4FF0-9258-E02F9DEBF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6E7DD-A012-4864-B29E-6E4D300C0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36A98-72CC-4828-8815-7CDB05FA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C932D-57CE-4A70-9C92-94B346B7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25D0E5-F60F-4190-A0C0-2B7D600B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5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785E-0AD6-463C-9AEB-CAC7A33C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CFF2E-6E73-4C9A-889C-9AD63F753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7C5185-B198-443A-9415-F8AC50529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4CAF8-2F21-4AB6-9E2A-883D4E45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8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787BE3-635F-42BA-B36C-17F08FAB5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25BEE7-95F2-4B4E-8A19-15147CA0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046AB-6099-4164-9CF7-FF771BCC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2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1F0F-64D9-4E4D-81FA-64B64750A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371CE-630E-4742-A0FD-5408CFDF8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1F552-AB70-4AC8-8D56-FA457DA4E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649F5-2940-4337-B253-0BD32667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13356-B7C7-4ED8-BF26-2A3175BCD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B1114-FD29-4FCD-87E5-CFC47997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5A4C3-E947-494F-AE66-6516E78F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FF0358-9A63-4025-AD45-58D3BD43B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AC761-82DB-4EB7-8F3C-2C2406A9B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BDF82-6CD3-430C-8B32-5E6A52B5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C4AAB-9732-4650-BFAB-14116E6C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53001-2855-41F5-A1C6-177C86B4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6F0616-C460-4519-9B91-6C2897F80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03B81-E854-4286-8D2F-A057DB0F1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82859-4901-43FE-BDB7-A64989844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CD2E8-D6E4-4E14-93D2-30B8AFFBCF5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F78DD-7B85-4671-86A5-A49154540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6B8E5-76EF-4A41-A573-CB59D786E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A06E-351A-452A-9C30-5E83A46D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E9146-5606-451B-93D1-00C82853E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9633" y="4518923"/>
            <a:ext cx="3312734" cy="1141851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kern="1200" dirty="0">
                <a:solidFill>
                  <a:srgbClr val="080808"/>
                </a:solidFill>
                <a:latin typeface="+mn-lt"/>
                <a:ea typeface="+mn-ea"/>
                <a:cs typeface="+mn-cs"/>
              </a:rPr>
              <a:t>USDA Agricultural Outlook Forum</a:t>
            </a:r>
          </a:p>
          <a:p>
            <a:pPr algn="ctr"/>
            <a:r>
              <a:rPr lang="en-US" sz="2000" kern="1200" dirty="0">
                <a:solidFill>
                  <a:srgbClr val="080808"/>
                </a:solidFill>
                <a:latin typeface="+mn-lt"/>
                <a:ea typeface="+mn-ea"/>
                <a:cs typeface="+mn-cs"/>
              </a:rPr>
              <a:t>February 25, 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E6AF5E-A9F4-4298-900C-DDC44412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b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Considerations for U.S. Sugar Policy</a:t>
            </a:r>
            <a:br>
              <a:rPr lang="en-US" sz="31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Kent Lanclos</a:t>
            </a:r>
            <a:br>
              <a:rPr lang="en-US" sz="31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USDA FPAC Business Center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363A8-3321-4E62-8900-4160EAF0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Sugar Program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B7336-75CC-40DC-A8E2-4D3D3A86D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/>
              <a:t>Statutory mandate: “… the Secretary shall adjust the overall allotment quantity to maintain—</a:t>
            </a:r>
          </a:p>
          <a:p>
            <a:pPr lvl="1">
              <a:buFont typeface="Courier New" panose="02070309020205020404" pitchFamily="49" charset="0"/>
              <a:buChar char="­"/>
            </a:pPr>
            <a:r>
              <a:rPr lang="en-US" sz="2000" dirty="0"/>
              <a:t>‘‘(A) raw and refined sugar prices above forfeiture levels to avoid the forfeiture of sugar to the Commodity Credit Corporation; and</a:t>
            </a:r>
          </a:p>
          <a:p>
            <a:pPr lvl="1">
              <a:buFont typeface="Courier New" panose="02070309020205020404" pitchFamily="49" charset="0"/>
              <a:buChar char="­"/>
            </a:pPr>
            <a:r>
              <a:rPr lang="en-US" sz="2000" dirty="0"/>
              <a:t>‘‘(B) adequate supplies of raw and refined sugar in the domestic market.’’;</a:t>
            </a:r>
          </a:p>
          <a:p>
            <a:r>
              <a:rPr lang="en-US" sz="2000" dirty="0"/>
              <a:t>Historically, SUR between 13.5% and 15.5% kept prices in the “Goldilocks” range—</a:t>
            </a:r>
          </a:p>
          <a:p>
            <a:pPr lvl="1">
              <a:buFont typeface="Courier New" panose="02070309020205020404" pitchFamily="49" charset="0"/>
              <a:buChar char="­"/>
            </a:pPr>
            <a:r>
              <a:rPr lang="en-US" sz="2000" dirty="0"/>
              <a:t>High enough to avoid forfeitures </a:t>
            </a:r>
          </a:p>
          <a:p>
            <a:pPr lvl="1">
              <a:buFont typeface="Courier New" panose="02070309020205020404" pitchFamily="49" charset="0"/>
              <a:buChar char="­"/>
            </a:pPr>
            <a:r>
              <a:rPr lang="en-US" sz="2000" dirty="0"/>
              <a:t>Low enough to avoid high tier imports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465975D-86E2-4924-86B7-D19E4FB00CDB}"/>
              </a:ext>
            </a:extLst>
          </p:cNvPr>
          <p:cNvCxnSpPr>
            <a:cxnSpLocks/>
          </p:cNvCxnSpPr>
          <p:nvPr/>
        </p:nvCxnSpPr>
        <p:spPr>
          <a:xfrm>
            <a:off x="4298623" y="4166647"/>
            <a:ext cx="0" cy="2148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CA959D-76B2-40ED-9A34-B6336DF5AE4D}"/>
              </a:ext>
            </a:extLst>
          </p:cNvPr>
          <p:cNvCxnSpPr>
            <a:cxnSpLocks/>
          </p:cNvCxnSpPr>
          <p:nvPr/>
        </p:nvCxnSpPr>
        <p:spPr>
          <a:xfrm>
            <a:off x="4298623" y="6314853"/>
            <a:ext cx="26772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76079C-A10E-4E0F-A2BD-5FE38763E960}"/>
              </a:ext>
            </a:extLst>
          </p:cNvPr>
          <p:cNvCxnSpPr>
            <a:cxnSpLocks/>
          </p:cNvCxnSpPr>
          <p:nvPr/>
        </p:nvCxnSpPr>
        <p:spPr>
          <a:xfrm>
            <a:off x="4483665" y="4257083"/>
            <a:ext cx="1970202" cy="1716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9FEFB3-7229-4157-97A3-20976F1986D2}"/>
              </a:ext>
            </a:extLst>
          </p:cNvPr>
          <p:cNvCxnSpPr>
            <a:cxnSpLocks/>
          </p:cNvCxnSpPr>
          <p:nvPr/>
        </p:nvCxnSpPr>
        <p:spPr>
          <a:xfrm flipV="1">
            <a:off x="4526086" y="4257083"/>
            <a:ext cx="1927781" cy="16252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2EE8B6B-D09D-4E54-B05C-A345E1CC7274}"/>
              </a:ext>
            </a:extLst>
          </p:cNvPr>
          <p:cNvCxnSpPr/>
          <p:nvPr/>
        </p:nvCxnSpPr>
        <p:spPr>
          <a:xfrm>
            <a:off x="5468766" y="5115499"/>
            <a:ext cx="21210" cy="11993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4FF2AC-4D18-4896-B0C9-BC97665B8176}"/>
              </a:ext>
            </a:extLst>
          </p:cNvPr>
          <p:cNvCxnSpPr>
            <a:cxnSpLocks/>
          </p:cNvCxnSpPr>
          <p:nvPr/>
        </p:nvCxnSpPr>
        <p:spPr>
          <a:xfrm flipH="1">
            <a:off x="4315001" y="5115499"/>
            <a:ext cx="109131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6664FEC-334D-4289-9403-1D2F325BBAB5}"/>
              </a:ext>
            </a:extLst>
          </p:cNvPr>
          <p:cNvSpPr txBox="1"/>
          <p:nvPr/>
        </p:nvSpPr>
        <p:spPr>
          <a:xfrm>
            <a:off x="3868561" y="4930833"/>
            <a:ext cx="442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61205A-F675-4CAF-8C9A-E36EF057BCDB}"/>
              </a:ext>
            </a:extLst>
          </p:cNvPr>
          <p:cNvSpPr txBox="1"/>
          <p:nvPr/>
        </p:nvSpPr>
        <p:spPr>
          <a:xfrm>
            <a:off x="5268958" y="6326114"/>
            <a:ext cx="603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Q*</a:t>
            </a:r>
          </a:p>
        </p:txBody>
      </p:sp>
    </p:spTree>
    <p:extLst>
      <p:ext uri="{BB962C8B-B14F-4D97-AF65-F5344CB8AC3E}">
        <p14:creationId xmlns:p14="http://schemas.microsoft.com/office/powerpoint/2010/main" val="318499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363A8-3321-4E62-8900-4160EAF0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Historical SUR &amp; Price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8">
            <a:extLst>
              <a:ext uri="{FF2B5EF4-FFF2-40B4-BE49-F238E27FC236}">
                <a16:creationId xmlns:a16="http://schemas.microsoft.com/office/drawing/2014/main" id="{D8C67C88-8331-4D7D-B2B3-595C7B63A3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1050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187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363A8-3321-4E62-8900-4160EAF0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FY21/FY22 SUR &amp; Price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BB335676-D7E4-4B77-B29C-C171742F8C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9624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649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363A8-3321-4E62-8900-4160EAF0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Why the Divergence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B32B82-4F51-4EDB-AE89-43AE9B6E4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42" y="1648238"/>
            <a:ext cx="5486875" cy="329212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111E949-56CC-4C7B-8F19-C9B10E1D8E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48238"/>
            <a:ext cx="5486875" cy="329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3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FF8CE-8103-45F5-88C3-626BD366E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High Tier Imports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pSpPr/>
          <p:nvPr/>
        </p:nvGrpSpPr>
        <p:grpSpPr>
          <a:xfrm>
            <a:off x="507030" y="2677083"/>
            <a:ext cx="5555339" cy="2181119"/>
            <a:chOff x="-1320980" y="-202922"/>
            <a:chExt cx="8535979" cy="2272559"/>
          </a:xfrm>
        </p:grpSpPr>
        <p:graphicFrame>
          <p:nvGraphicFramePr>
            <p:cNvPr id="19" name="Chart 18">
              <a:extLst>
                <a:ext uri="{FF2B5EF4-FFF2-40B4-BE49-F238E27FC236}">
                  <a16:creationId xmlns:a16="http://schemas.microsoft.com/office/drawing/2014/main" id="{00000000-0008-0000-0100-00000C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56723986"/>
                </p:ext>
              </p:extLst>
            </p:nvPr>
          </p:nvGraphicFramePr>
          <p:xfrm>
            <a:off x="-1320980" y="-202922"/>
            <a:ext cx="8535979" cy="22725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" name="TextBox 13">
              <a:extLst>
                <a:ext uri="{FF2B5EF4-FFF2-40B4-BE49-F238E27FC236}">
                  <a16:creationId xmlns:a16="http://schemas.microsoft.com/office/drawing/2014/main" id="{00000000-0008-0000-0100-00000E000000}"/>
                </a:ext>
              </a:extLst>
            </p:cNvPr>
            <p:cNvSpPr txBox="1"/>
            <p:nvPr/>
          </p:nvSpPr>
          <p:spPr>
            <a:xfrm>
              <a:off x="3096909" y="782451"/>
              <a:ext cx="1257300" cy="2245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/>
                <a:t>Actuals</a:t>
              </a:r>
            </a:p>
          </p:txBody>
        </p:sp>
        <p:sp>
          <p:nvSpPr>
            <p:cNvPr id="21" name="TextBox 14">
              <a:extLst>
                <a:ext uri="{FF2B5EF4-FFF2-40B4-BE49-F238E27FC236}">
                  <a16:creationId xmlns:a16="http://schemas.microsoft.com/office/drawing/2014/main" id="{00000000-0008-0000-0100-00000F000000}"/>
                </a:ext>
              </a:extLst>
            </p:cNvPr>
            <p:cNvSpPr txBox="1"/>
            <p:nvPr/>
          </p:nvSpPr>
          <p:spPr>
            <a:xfrm>
              <a:off x="5133278" y="814282"/>
              <a:ext cx="1257300" cy="1445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/>
                <a:t>Futures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096833B7-C886-488E-BD4C-B6160C2E67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8583" y="2093911"/>
            <a:ext cx="4997202" cy="300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9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FF8CE-8103-45F5-88C3-626BD366E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Adequate Supply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E5DB3-EA0B-4078-8FEE-EBF4F2569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en-US" sz="2000" dirty="0"/>
              <a:t>Is current situation a temporary phenomenon or does it represent a permanent change in market dynamics</a:t>
            </a:r>
          </a:p>
          <a:p>
            <a:r>
              <a:rPr lang="en-US" sz="2000" dirty="0"/>
              <a:t>Is some alternative measure appropriate</a:t>
            </a:r>
          </a:p>
          <a:p>
            <a:r>
              <a:rPr lang="en-US" sz="2000" dirty="0"/>
              <a:t>Should price be an explicit consideration</a:t>
            </a:r>
          </a:p>
          <a:p>
            <a:pPr lvl="1">
              <a:buFont typeface="Courier New" panose="02070309020205020404" pitchFamily="49" charset="0"/>
              <a:buChar char="­"/>
            </a:pPr>
            <a:endParaRPr lang="en-US" sz="20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42638E2-4BFB-49C9-913B-2CE2CFF2AE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743155"/>
              </p:ext>
            </p:extLst>
          </p:nvPr>
        </p:nvGraphicFramePr>
        <p:xfrm>
          <a:off x="5295320" y="1782981"/>
          <a:ext cx="6253212" cy="4361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169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363A8-3321-4E62-8900-4160EAF0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Tools Available to Adjust Supplies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B7336-75CC-40DC-A8E2-4D3D3A86D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/>
              <a:t>Tariff rate quotas</a:t>
            </a:r>
          </a:p>
          <a:p>
            <a:pPr lvl="1">
              <a:buFont typeface="Courier New" panose="02070309020205020404" pitchFamily="49" charset="0"/>
              <a:buChar char="­"/>
            </a:pPr>
            <a:r>
              <a:rPr lang="en-US" sz="2000" dirty="0"/>
              <a:t>TRQ allocations do not reflect current production/trade patterns</a:t>
            </a:r>
          </a:p>
          <a:p>
            <a:pPr lvl="1">
              <a:buFont typeface="Courier New" panose="02070309020205020404" pitchFamily="49" charset="0"/>
              <a:buChar char="­"/>
            </a:pPr>
            <a:r>
              <a:rPr lang="en-US" sz="2000" dirty="0"/>
              <a:t>Refined TRQ imports require further processing</a:t>
            </a:r>
          </a:p>
          <a:p>
            <a:pPr lvl="1">
              <a:buFont typeface="Courier New" panose="02070309020205020404" pitchFamily="49" charset="0"/>
              <a:buChar char="­"/>
            </a:pPr>
            <a:r>
              <a:rPr lang="en-US" sz="2000" dirty="0"/>
              <a:t>Specialty (organic) imports supposed to be refined but require further processing</a:t>
            </a:r>
          </a:p>
          <a:p>
            <a:r>
              <a:rPr lang="en-US" sz="2000" dirty="0"/>
              <a:t>U.S./Mexico suspension agreement</a:t>
            </a:r>
          </a:p>
          <a:p>
            <a:pPr lvl="1">
              <a:buFont typeface="Courier New" panose="02070309020205020404" pitchFamily="49" charset="0"/>
              <a:buChar char="­"/>
            </a:pPr>
            <a:r>
              <a:rPr lang="en-US" sz="2000" dirty="0"/>
              <a:t>Export limit periodically reset based on 13.5 percent SUR</a:t>
            </a:r>
          </a:p>
          <a:p>
            <a:pPr lvl="1">
              <a:buFont typeface="Courier New" panose="02070309020205020404" pitchFamily="49" charset="0"/>
              <a:buChar char="­"/>
            </a:pPr>
            <a:r>
              <a:rPr lang="en-US" sz="2000" dirty="0"/>
              <a:t>Fixed split between raw and refined</a:t>
            </a:r>
          </a:p>
          <a:p>
            <a:r>
              <a:rPr lang="en-US" sz="2000" dirty="0"/>
              <a:t>OAQ and Processor Allocations</a:t>
            </a:r>
          </a:p>
          <a:p>
            <a:pPr lvl="1">
              <a:buFont typeface="Courier New" panose="02070309020205020404" pitchFamily="49" charset="0"/>
              <a:buChar char="­"/>
            </a:pPr>
            <a:r>
              <a:rPr lang="en-US" sz="2000" dirty="0"/>
              <a:t>OAQ does not reflect current production levels for beet and cane sugar</a:t>
            </a:r>
          </a:p>
          <a:p>
            <a:pPr lvl="1">
              <a:buFont typeface="Courier New" panose="02070309020205020404" pitchFamily="49" charset="0"/>
              <a:buChar char="­"/>
            </a:pPr>
            <a:r>
              <a:rPr lang="en-US" sz="2000" dirty="0"/>
              <a:t>Beet and cane sector allotments, as well as some individual beet and cane processor allocations do not reflect current levels of expected production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84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FF8CE-8103-45F5-88C3-626BD366E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Overarching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E5DB3-EA0B-4078-8FEE-EBF4F2569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/>
              <a:t>Ongoing tensions and challenges in sugar program management</a:t>
            </a:r>
          </a:p>
          <a:p>
            <a:r>
              <a:rPr lang="en-US" sz="2000" dirty="0"/>
              <a:t>Provides fodder for program critics</a:t>
            </a:r>
          </a:p>
          <a:p>
            <a:r>
              <a:rPr lang="en-US" sz="2000" dirty="0"/>
              <a:t>Sugar market is dynamic … are current program design, parameters and tools adequate for an evolving market?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68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31246</TotalTime>
  <Words>588</Words>
  <Application>Microsoft Office PowerPoint</Application>
  <PresentationFormat>Widescreen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Office Theme</vt:lpstr>
      <vt:lpstr>Considerations for U.S. Sugar Policy  Kent Lanclos USDA FPAC Business Center</vt:lpstr>
      <vt:lpstr>Sugar Program Administration</vt:lpstr>
      <vt:lpstr>Historical SUR &amp; Price</vt:lpstr>
      <vt:lpstr>FY21/FY22 SUR &amp; Price</vt:lpstr>
      <vt:lpstr>Why the Divergence</vt:lpstr>
      <vt:lpstr>High Tier Imports</vt:lpstr>
      <vt:lpstr>Adequate Supply Metric</vt:lpstr>
      <vt:lpstr>Tools Available to Adjust Supplies</vt:lpstr>
      <vt:lpstr>Overarching Issue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Lanclos, Kent- FPAC-BC, Washington, DC</dc:creator>
  <cp:lastModifiedBy>Lanclos, Kent- FPAC-BC, Washington, DC</cp:lastModifiedBy>
  <cp:revision>184</cp:revision>
  <dcterms:created xsi:type="dcterms:W3CDTF">2021-12-01T16:57:04Z</dcterms:created>
  <dcterms:modified xsi:type="dcterms:W3CDTF">2022-02-22T13:13:00Z</dcterms:modified>
</cp:coreProperties>
</file>