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90" r:id="rId5"/>
    <p:sldMasterId id="2147483704" r:id="rId6"/>
  </p:sldMasterIdLst>
  <p:notesMasterIdLst>
    <p:notesMasterId r:id="rId13"/>
  </p:notesMasterIdLst>
  <p:sldIdLst>
    <p:sldId id="263" r:id="rId7"/>
    <p:sldId id="256" r:id="rId8"/>
    <p:sldId id="273" r:id="rId9"/>
    <p:sldId id="370" r:id="rId10"/>
    <p:sldId id="266" r:id="rId11"/>
    <p:sldId id="371"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tMVXOVTpfDtRNxWq8iD8EAemik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g Netzer" initials="" lastIdx="4" clrIdx="0"/>
  <p:cmAuthor id="1" name="Matt Adams"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72DBD0-D5F0-4259-B6D2-CCE9D6367668}">
  <a:tblStyle styleId="{4B72DBD0-D5F0-4259-B6D2-CCE9D636766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261" autoAdjust="0"/>
  </p:normalViewPr>
  <p:slideViewPr>
    <p:cSldViewPr snapToGrid="0" snapToObjects="1">
      <p:cViewPr varScale="1">
        <p:scale>
          <a:sx n="65" d="100"/>
          <a:sy n="65" d="100"/>
        </p:scale>
        <p:origin x="780" y="3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customschemas.google.com/relationships/presentationmetadata" Target="meta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2" Type="http://schemas.openxmlformats.org/officeDocument/2006/relationships/customXml" Target="../customXml/item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Cultivation</c:v>
                </c:pt>
              </c:strCache>
            </c:strRef>
          </c:tx>
          <c:spPr>
            <a:solidFill>
              <a:schemeClr val="accent1"/>
            </a:solidFill>
            <a:ln>
              <a:noFill/>
            </a:ln>
            <a:effectLst/>
          </c:spPr>
          <c:invertIfNegative val="0"/>
          <c:cat>
            <c:strRef>
              <c:f>Sheet1!$A$2:$A$10</c:f>
              <c:strCache>
                <c:ptCount val="9"/>
                <c:pt idx="0">
                  <c:v>Argentina</c:v>
                </c:pt>
                <c:pt idx="1">
                  <c:v>Austria</c:v>
                </c:pt>
                <c:pt idx="2">
                  <c:v>Brazil</c:v>
                </c:pt>
                <c:pt idx="3">
                  <c:v>France</c:v>
                </c:pt>
                <c:pt idx="4">
                  <c:v>Germany</c:v>
                </c:pt>
                <c:pt idx="5">
                  <c:v>Italy</c:v>
                </c:pt>
                <c:pt idx="6">
                  <c:v>Russia</c:v>
                </c:pt>
                <c:pt idx="7">
                  <c:v>Ukraine</c:v>
                </c:pt>
                <c:pt idx="8">
                  <c:v>United States</c:v>
                </c:pt>
              </c:strCache>
            </c:strRef>
          </c:cat>
          <c:val>
            <c:numRef>
              <c:f>Sheet1!$B$2:$B$10</c:f>
              <c:numCache>
                <c:formatCode>General</c:formatCode>
                <c:ptCount val="9"/>
                <c:pt idx="0">
                  <c:v>0.26640000000000003</c:v>
                </c:pt>
                <c:pt idx="1">
                  <c:v>0.5403</c:v>
                </c:pt>
                <c:pt idx="2">
                  <c:v>0.35170000000000001</c:v>
                </c:pt>
                <c:pt idx="3">
                  <c:v>0.498</c:v>
                </c:pt>
                <c:pt idx="4">
                  <c:v>0.7036</c:v>
                </c:pt>
                <c:pt idx="5">
                  <c:v>0.51759999999999995</c:v>
                </c:pt>
                <c:pt idx="6">
                  <c:v>0.64939999999999998</c:v>
                </c:pt>
                <c:pt idx="7">
                  <c:v>0.55100000000000005</c:v>
                </c:pt>
                <c:pt idx="8">
                  <c:v>0.30320000000000003</c:v>
                </c:pt>
              </c:numCache>
            </c:numRef>
          </c:val>
          <c:extLst>
            <c:ext xmlns:c16="http://schemas.microsoft.com/office/drawing/2014/chart" uri="{C3380CC4-5D6E-409C-BE32-E72D297353CC}">
              <c16:uniqueId val="{00000000-3A46-48DA-A80A-6829B9CC06F9}"/>
            </c:ext>
          </c:extLst>
        </c:ser>
        <c:ser>
          <c:idx val="1"/>
          <c:order val="1"/>
          <c:tx>
            <c:strRef>
              <c:f>Sheet1!$C$1</c:f>
              <c:strCache>
                <c:ptCount val="1"/>
                <c:pt idx="0">
                  <c:v>Transport - in country</c:v>
                </c:pt>
              </c:strCache>
            </c:strRef>
          </c:tx>
          <c:spPr>
            <a:solidFill>
              <a:schemeClr val="accent2"/>
            </a:solidFill>
            <a:ln>
              <a:noFill/>
            </a:ln>
            <a:effectLst/>
          </c:spPr>
          <c:invertIfNegative val="0"/>
          <c:cat>
            <c:strRef>
              <c:f>Sheet1!$A$2:$A$10</c:f>
              <c:strCache>
                <c:ptCount val="9"/>
                <c:pt idx="0">
                  <c:v>Argentina</c:v>
                </c:pt>
                <c:pt idx="1">
                  <c:v>Austria</c:v>
                </c:pt>
                <c:pt idx="2">
                  <c:v>Brazil</c:v>
                </c:pt>
                <c:pt idx="3">
                  <c:v>France</c:v>
                </c:pt>
                <c:pt idx="4">
                  <c:v>Germany</c:v>
                </c:pt>
                <c:pt idx="5">
                  <c:v>Italy</c:v>
                </c:pt>
                <c:pt idx="6">
                  <c:v>Russia</c:v>
                </c:pt>
                <c:pt idx="7">
                  <c:v>Ukraine</c:v>
                </c:pt>
                <c:pt idx="8">
                  <c:v>United States</c:v>
                </c:pt>
              </c:strCache>
            </c:strRef>
          </c:cat>
          <c:val>
            <c:numRef>
              <c:f>Sheet1!$C$2:$C$10</c:f>
              <c:numCache>
                <c:formatCode>General</c:formatCode>
                <c:ptCount val="9"/>
                <c:pt idx="0">
                  <c:v>2.1299999999999999E-2</c:v>
                </c:pt>
                <c:pt idx="1">
                  <c:v>4.3E-3</c:v>
                </c:pt>
                <c:pt idx="2">
                  <c:v>9.5299999999999996E-2</c:v>
                </c:pt>
                <c:pt idx="3">
                  <c:v>8.3000000000000001E-3</c:v>
                </c:pt>
                <c:pt idx="4">
                  <c:v>8.8000000000000005E-3</c:v>
                </c:pt>
                <c:pt idx="5">
                  <c:v>1.01E-2</c:v>
                </c:pt>
                <c:pt idx="6">
                  <c:v>8.72E-2</c:v>
                </c:pt>
                <c:pt idx="7">
                  <c:v>2.8799999999999999E-2</c:v>
                </c:pt>
                <c:pt idx="8">
                  <c:v>4.3099999999999999E-2</c:v>
                </c:pt>
              </c:numCache>
            </c:numRef>
          </c:val>
          <c:extLst>
            <c:ext xmlns:c16="http://schemas.microsoft.com/office/drawing/2014/chart" uri="{C3380CC4-5D6E-409C-BE32-E72D297353CC}">
              <c16:uniqueId val="{00000001-3A46-48DA-A80A-6829B9CC06F9}"/>
            </c:ext>
          </c:extLst>
        </c:ser>
        <c:ser>
          <c:idx val="2"/>
          <c:order val="2"/>
          <c:tx>
            <c:strRef>
              <c:f>Sheet1!$D$1</c:f>
              <c:strCache>
                <c:ptCount val="1"/>
                <c:pt idx="0">
                  <c:v>Transport - to market</c:v>
                </c:pt>
              </c:strCache>
            </c:strRef>
          </c:tx>
          <c:spPr>
            <a:solidFill>
              <a:schemeClr val="accent3"/>
            </a:solidFill>
            <a:ln>
              <a:noFill/>
            </a:ln>
            <a:effectLst/>
          </c:spPr>
          <c:invertIfNegative val="0"/>
          <c:cat>
            <c:strRef>
              <c:f>Sheet1!$A$2:$A$10</c:f>
              <c:strCache>
                <c:ptCount val="9"/>
                <c:pt idx="0">
                  <c:v>Argentina</c:v>
                </c:pt>
                <c:pt idx="1">
                  <c:v>Austria</c:v>
                </c:pt>
                <c:pt idx="2">
                  <c:v>Brazil</c:v>
                </c:pt>
                <c:pt idx="3">
                  <c:v>France</c:v>
                </c:pt>
                <c:pt idx="4">
                  <c:v>Germany</c:v>
                </c:pt>
                <c:pt idx="5">
                  <c:v>Italy</c:v>
                </c:pt>
                <c:pt idx="6">
                  <c:v>Russia</c:v>
                </c:pt>
                <c:pt idx="7">
                  <c:v>Ukraine</c:v>
                </c:pt>
                <c:pt idx="8">
                  <c:v>United States</c:v>
                </c:pt>
              </c:strCache>
            </c:strRef>
          </c:cat>
          <c:val>
            <c:numRef>
              <c:f>Sheet1!$D$2:$D$10</c:f>
              <c:numCache>
                <c:formatCode>General</c:formatCode>
                <c:ptCount val="9"/>
                <c:pt idx="0">
                  <c:v>5.79E-2</c:v>
                </c:pt>
                <c:pt idx="1">
                  <c:v>4.7199999999999999E-2</c:v>
                </c:pt>
                <c:pt idx="2">
                  <c:v>4.8300000000000003E-2</c:v>
                </c:pt>
                <c:pt idx="3">
                  <c:v>1.84E-2</c:v>
                </c:pt>
                <c:pt idx="4">
                  <c:v>0.02</c:v>
                </c:pt>
                <c:pt idx="5">
                  <c:v>2.3599999999999999E-2</c:v>
                </c:pt>
                <c:pt idx="6">
                  <c:v>3.3799999999999997E-2</c:v>
                </c:pt>
                <c:pt idx="7">
                  <c:v>3.2000000000000001E-2</c:v>
                </c:pt>
                <c:pt idx="8">
                  <c:v>3.1800000000000002E-2</c:v>
                </c:pt>
              </c:numCache>
            </c:numRef>
          </c:val>
          <c:extLst>
            <c:ext xmlns:c16="http://schemas.microsoft.com/office/drawing/2014/chart" uri="{C3380CC4-5D6E-409C-BE32-E72D297353CC}">
              <c16:uniqueId val="{00000002-3A46-48DA-A80A-6829B9CC06F9}"/>
            </c:ext>
          </c:extLst>
        </c:ser>
        <c:ser>
          <c:idx val="3"/>
          <c:order val="3"/>
          <c:tx>
            <c:strRef>
              <c:f>Sheet1!$E$1</c:f>
              <c:strCache>
                <c:ptCount val="1"/>
                <c:pt idx="0">
                  <c:v>Land use change</c:v>
                </c:pt>
              </c:strCache>
            </c:strRef>
          </c:tx>
          <c:spPr>
            <a:solidFill>
              <a:schemeClr val="accent4"/>
            </a:solidFill>
            <a:ln>
              <a:noFill/>
            </a:ln>
            <a:effectLst/>
          </c:spPr>
          <c:invertIfNegative val="0"/>
          <c:dLbls>
            <c:dLbl>
              <c:idx val="0"/>
              <c:layout>
                <c:manualLayout>
                  <c:x val="3.2206119162640828E-3"/>
                  <c:y val="-0.295321326137667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B5-4BEB-8FC0-9E31B1E259E6}"/>
                </c:ext>
              </c:extLst>
            </c:dLbl>
            <c:dLbl>
              <c:idx val="1"/>
              <c:layout>
                <c:manualLayout>
                  <c:x val="1.6103059581320156E-3"/>
                  <c:y val="-4.66982727767454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B5-4BEB-8FC0-9E31B1E259E6}"/>
                </c:ext>
              </c:extLst>
            </c:dLbl>
            <c:dLbl>
              <c:idx val="2"/>
              <c:layout>
                <c:manualLayout>
                  <c:x val="0"/>
                  <c:y val="-0.29921281915439796"/>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1819645732689216E-2"/>
                      <c:h val="5.7438875515396948E-2"/>
                    </c:manualLayout>
                  </c15:layout>
                </c:ext>
                <c:ext xmlns:c16="http://schemas.microsoft.com/office/drawing/2014/chart" uri="{C3380CC4-5D6E-409C-BE32-E72D297353CC}">
                  <c16:uniqueId val="{00000003-05B5-4BEB-8FC0-9E31B1E259E6}"/>
                </c:ext>
              </c:extLst>
            </c:dLbl>
            <c:dLbl>
              <c:idx val="3"/>
              <c:layout>
                <c:manualLayout>
                  <c:x val="1.6103059581320451E-3"/>
                  <c:y val="-5.4155534991309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B5-4BEB-8FC0-9E31B1E259E6}"/>
                </c:ext>
              </c:extLst>
            </c:dLbl>
            <c:dLbl>
              <c:idx val="4"/>
              <c:layout>
                <c:manualLayout>
                  <c:x val="3.2206119162640902E-3"/>
                  <c:y val="-5.44813182395364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B5-4BEB-8FC0-9E31B1E259E6}"/>
                </c:ext>
              </c:extLst>
            </c:dLbl>
            <c:dLbl>
              <c:idx val="5"/>
              <c:layout>
                <c:manualLayout>
                  <c:x val="3.2206119162640902E-3"/>
                  <c:y val="-5.8372840970931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5B5-4BEB-8FC0-9E31B1E259E6}"/>
                </c:ext>
              </c:extLst>
            </c:dLbl>
            <c:dLbl>
              <c:idx val="6"/>
              <c:layout>
                <c:manualLayout>
                  <c:x val="3.2206119162639722E-3"/>
                  <c:y val="-5.4481318239536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B5-4BEB-8FC0-9E31B1E259E6}"/>
                </c:ext>
              </c:extLst>
            </c:dLbl>
            <c:dLbl>
              <c:idx val="7"/>
              <c:layout>
                <c:manualLayout>
                  <c:x val="3.2206119162640902E-3"/>
                  <c:y val="-5.44813182395364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5B5-4BEB-8FC0-9E31B1E259E6}"/>
                </c:ext>
              </c:extLst>
            </c:dLbl>
            <c:dLbl>
              <c:idx val="8"/>
              <c:layout>
                <c:manualLayout>
                  <c:x val="-1.1808773943670719E-16"/>
                  <c:y val="-4.2589406697714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B5-4BEB-8FC0-9E31B1E259E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Argentina</c:v>
                </c:pt>
                <c:pt idx="1">
                  <c:v>Austria</c:v>
                </c:pt>
                <c:pt idx="2">
                  <c:v>Brazil</c:v>
                </c:pt>
                <c:pt idx="3">
                  <c:v>France</c:v>
                </c:pt>
                <c:pt idx="4">
                  <c:v>Germany</c:v>
                </c:pt>
                <c:pt idx="5">
                  <c:v>Italy</c:v>
                </c:pt>
                <c:pt idx="6">
                  <c:v>Russia</c:v>
                </c:pt>
                <c:pt idx="7">
                  <c:v>Ukraine</c:v>
                </c:pt>
                <c:pt idx="8">
                  <c:v>United States</c:v>
                </c:pt>
              </c:strCache>
            </c:strRef>
          </c:cat>
          <c:val>
            <c:numRef>
              <c:f>Sheet1!$E$2:$E$10</c:f>
              <c:numCache>
                <c:formatCode>General</c:formatCode>
                <c:ptCount val="9"/>
                <c:pt idx="0">
                  <c:v>5.2149000000000001</c:v>
                </c:pt>
                <c:pt idx="1">
                  <c:v>0.2049</c:v>
                </c:pt>
                <c:pt idx="2">
                  <c:v>5.2508999999999997</c:v>
                </c:pt>
                <c:pt idx="3">
                  <c:v>0.2321</c:v>
                </c:pt>
                <c:pt idx="4">
                  <c:v>0.18410000000000001</c:v>
                </c:pt>
                <c:pt idx="5">
                  <c:v>0.1477</c:v>
                </c:pt>
                <c:pt idx="6">
                  <c:v>0.18809999999999999</c:v>
                </c:pt>
                <c:pt idx="7">
                  <c:v>0.27160000000000001</c:v>
                </c:pt>
                <c:pt idx="8">
                  <c:v>1.6500000000000001E-2</c:v>
                </c:pt>
              </c:numCache>
            </c:numRef>
          </c:val>
          <c:extLst>
            <c:ext xmlns:c16="http://schemas.microsoft.com/office/drawing/2014/chart" uri="{C3380CC4-5D6E-409C-BE32-E72D297353CC}">
              <c16:uniqueId val="{00000004-3A46-48DA-A80A-6829B9CC06F9}"/>
            </c:ext>
          </c:extLst>
        </c:ser>
        <c:dLbls>
          <c:showLegendKey val="0"/>
          <c:showVal val="0"/>
          <c:showCatName val="0"/>
          <c:showSerName val="0"/>
          <c:showPercent val="0"/>
          <c:showBubbleSize val="0"/>
        </c:dLbls>
        <c:gapWidth val="150"/>
        <c:overlap val="100"/>
        <c:axId val="1688826511"/>
        <c:axId val="1688831087"/>
      </c:barChart>
      <c:catAx>
        <c:axId val="1688826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8831087"/>
        <c:crosses val="autoZero"/>
        <c:auto val="1"/>
        <c:lblAlgn val="ctr"/>
        <c:lblOffset val="100"/>
        <c:noMultiLvlLbl val="0"/>
      </c:catAx>
      <c:valAx>
        <c:axId val="16888310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8826511"/>
        <c:crosses val="autoZero"/>
        <c:crossBetween val="between"/>
      </c:valAx>
      <c:spPr>
        <a:noFill/>
        <a:ln>
          <a:noFill/>
        </a:ln>
        <a:effectLst/>
      </c:spPr>
    </c:plotArea>
    <c:legend>
      <c:legendPos val="b"/>
      <c:layout>
        <c:manualLayout>
          <c:xMode val="edge"/>
          <c:yMode val="edge"/>
          <c:x val="9.6164555517516834E-2"/>
          <c:y val="0.87065987968759961"/>
          <c:w val="0.8076708889649663"/>
          <c:h val="7.48588020728640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solidFill>
                <a:latin typeface="+mn-lt"/>
                <a:ea typeface="+mn-ea"/>
                <a:cs typeface="+mn-cs"/>
              </a:defRPr>
            </a:pPr>
            <a:r>
              <a:rPr lang="en-US" baseline="0" dirty="0">
                <a:solidFill>
                  <a:schemeClr val="tx1"/>
                </a:solidFill>
              </a:rPr>
              <a:t>MY2014-MY2022</a:t>
            </a:r>
          </a:p>
        </c:rich>
      </c:tx>
      <c:layout>
        <c:manualLayout>
          <c:xMode val="edge"/>
          <c:yMode val="edge"/>
          <c:x val="0.38858140437290878"/>
          <c:y val="7.4766984587868604E-3"/>
        </c:manualLayout>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2014</c:v>
                </c:pt>
              </c:strCache>
            </c:strRef>
          </c:tx>
          <c:spPr>
            <a:solidFill>
              <a:schemeClr val="accent1"/>
            </a:solidFill>
            <a:ln>
              <a:noFill/>
            </a:ln>
            <a:effectLst/>
          </c:spPr>
          <c:invertIfNegative val="0"/>
          <c:dLbls>
            <c:dLbl>
              <c:idx val="0"/>
              <c:tx>
                <c:rich>
                  <a:bodyPr/>
                  <a:lstStyle/>
                  <a:p>
                    <a:fld id="{F6E2D5E8-4C31-443D-AC24-3FD193ECEC52}"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CB8-4D4B-9830-C88AF155CEB6}"/>
                </c:ext>
              </c:extLst>
            </c:dLbl>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MT</c:v>
                </c:pt>
              </c:strCache>
            </c:strRef>
          </c:cat>
          <c:val>
            <c:numRef>
              <c:f>Sheet1!$B$2</c:f>
              <c:numCache>
                <c:formatCode>#,##0</c:formatCode>
                <c:ptCount val="1"/>
                <c:pt idx="0">
                  <c:v>6845</c:v>
                </c:pt>
              </c:numCache>
            </c:numRef>
          </c:val>
          <c:extLst>
            <c:ext xmlns:c16="http://schemas.microsoft.com/office/drawing/2014/chart" uri="{C3380CC4-5D6E-409C-BE32-E72D297353CC}">
              <c16:uniqueId val="{00000001-5CB8-4D4B-9830-C88AF155CEB6}"/>
            </c:ext>
          </c:extLst>
        </c:ser>
        <c:ser>
          <c:idx val="1"/>
          <c:order val="1"/>
          <c:tx>
            <c:strRef>
              <c:f>Sheet1!$A$3</c:f>
              <c:strCache>
                <c:ptCount val="1"/>
                <c:pt idx="0">
                  <c:v>2015</c:v>
                </c:pt>
              </c:strCache>
            </c:strRef>
          </c:tx>
          <c:spPr>
            <a:solidFill>
              <a:schemeClr val="accent2"/>
            </a:solidFill>
            <a:ln>
              <a:noFill/>
            </a:ln>
            <a:effectLst/>
          </c:spPr>
          <c:invertIfNegative val="0"/>
          <c:dLbls>
            <c:dLbl>
              <c:idx val="0"/>
              <c:tx>
                <c:rich>
                  <a:bodyPr rot="0" spcFirstLastPara="1" vertOverflow="ellipsis" vert="horz" wrap="square" lIns="38100" tIns="19050" rIns="38100" bIns="19050" anchor="ctr" anchorCtr="1">
                    <a:spAutoFit/>
                  </a:bodyPr>
                  <a:lstStyle/>
                  <a:p>
                    <a:pPr>
                      <a:defRPr lang="zh-CN" sz="1195" b="1" i="0" u="none" strike="noStrike" kern="1200" baseline="0">
                        <a:solidFill>
                          <a:schemeClr val="tx1"/>
                        </a:solidFill>
                        <a:latin typeface="+mn-lt"/>
                        <a:ea typeface="+mn-ea"/>
                        <a:cs typeface="+mn-cs"/>
                      </a:defRPr>
                    </a:pPr>
                    <a:fld id="{B460119B-C912-4CD8-B0D0-645BD4B04828}" type="VALUE">
                      <a:rPr lang="en-US" b="1" baseline="0">
                        <a:solidFill>
                          <a:schemeClr val="tx1"/>
                        </a:solidFill>
                      </a:rPr>
                      <a:pPr>
                        <a:defRPr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CB8-4D4B-9830-C88AF155CEB6}"/>
                </c:ext>
              </c:extLst>
            </c:dLbl>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MT</c:v>
                </c:pt>
              </c:strCache>
            </c:strRef>
          </c:cat>
          <c:val>
            <c:numRef>
              <c:f>Sheet1!$B$3</c:f>
              <c:numCache>
                <c:formatCode>#,##0</c:formatCode>
                <c:ptCount val="1"/>
                <c:pt idx="0">
                  <c:v>851933</c:v>
                </c:pt>
              </c:numCache>
            </c:numRef>
          </c:val>
          <c:extLst>
            <c:ext xmlns:c16="http://schemas.microsoft.com/office/drawing/2014/chart" uri="{C3380CC4-5D6E-409C-BE32-E72D297353CC}">
              <c16:uniqueId val="{00000003-5CB8-4D4B-9830-C88AF155CEB6}"/>
            </c:ext>
          </c:extLst>
        </c:ser>
        <c:ser>
          <c:idx val="2"/>
          <c:order val="2"/>
          <c:tx>
            <c:strRef>
              <c:f>Sheet1!$A$4</c:f>
              <c:strCache>
                <c:ptCount val="1"/>
                <c:pt idx="0">
                  <c:v>2016</c:v>
                </c:pt>
              </c:strCache>
            </c:strRef>
          </c:tx>
          <c:spPr>
            <a:solidFill>
              <a:schemeClr val="accent3"/>
            </a:solidFill>
            <a:ln>
              <a:noFill/>
            </a:ln>
            <a:effectLst/>
          </c:spPr>
          <c:invertIfNegative val="0"/>
          <c:dLbls>
            <c:dLbl>
              <c:idx val="0"/>
              <c:layout>
                <c:manualLayout>
                  <c:x val="2.6992013317404407E-3"/>
                  <c:y val="3.1047571969860877E-3"/>
                </c:manualLayout>
              </c:layout>
              <c:tx>
                <c:rich>
                  <a:bodyPr/>
                  <a:lstStyle/>
                  <a:p>
                    <a:fld id="{D027262B-E5CD-4410-AD9C-CAB45654B454}"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CB8-4D4B-9830-C88AF155CEB6}"/>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MT</c:v>
                </c:pt>
              </c:strCache>
            </c:strRef>
          </c:cat>
          <c:val>
            <c:numRef>
              <c:f>Sheet1!$B$4</c:f>
              <c:numCache>
                <c:formatCode>#,##0</c:formatCode>
                <c:ptCount val="1"/>
                <c:pt idx="0">
                  <c:v>5876807.6809999999</c:v>
                </c:pt>
              </c:numCache>
            </c:numRef>
          </c:val>
          <c:extLst>
            <c:ext xmlns:c16="http://schemas.microsoft.com/office/drawing/2014/chart" uri="{C3380CC4-5D6E-409C-BE32-E72D297353CC}">
              <c16:uniqueId val="{00000005-5CB8-4D4B-9830-C88AF155CEB6}"/>
            </c:ext>
          </c:extLst>
        </c:ser>
        <c:ser>
          <c:idx val="3"/>
          <c:order val="3"/>
          <c:tx>
            <c:strRef>
              <c:f>Sheet1!$A$5</c:f>
              <c:strCache>
                <c:ptCount val="1"/>
                <c:pt idx="0">
                  <c:v>2017</c:v>
                </c:pt>
              </c:strCache>
            </c:strRef>
          </c:tx>
          <c:spPr>
            <a:solidFill>
              <a:schemeClr val="accent4"/>
            </a:solidFill>
            <a:ln>
              <a:noFill/>
            </a:ln>
            <a:effectLst/>
          </c:spPr>
          <c:invertIfNegative val="0"/>
          <c:dLbls>
            <c:dLbl>
              <c:idx val="0"/>
              <c:layout>
                <c:manualLayout>
                  <c:x val="-2.0223073360234765E-3"/>
                  <c:y val="9.3142715909581494E-3"/>
                </c:manualLayout>
              </c:layout>
              <c:tx>
                <c:rich>
                  <a:bodyPr/>
                  <a:lstStyle/>
                  <a:p>
                    <a:fld id="{DCF916E2-D48E-4634-8D92-2AF451165103}"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CB8-4D4B-9830-C88AF155CEB6}"/>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MT</c:v>
                </c:pt>
              </c:strCache>
            </c:strRef>
          </c:cat>
          <c:val>
            <c:numRef>
              <c:f>Sheet1!$B$5</c:f>
              <c:numCache>
                <c:formatCode>#,##0</c:formatCode>
                <c:ptCount val="1"/>
                <c:pt idx="0">
                  <c:v>11415445.51</c:v>
                </c:pt>
              </c:numCache>
            </c:numRef>
          </c:val>
          <c:extLst>
            <c:ext xmlns:c16="http://schemas.microsoft.com/office/drawing/2014/chart" uri="{C3380CC4-5D6E-409C-BE32-E72D297353CC}">
              <c16:uniqueId val="{00000007-5CB8-4D4B-9830-C88AF155CEB6}"/>
            </c:ext>
          </c:extLst>
        </c:ser>
        <c:ser>
          <c:idx val="4"/>
          <c:order val="4"/>
          <c:tx>
            <c:strRef>
              <c:f>Sheet1!$A$6</c:f>
              <c:strCache>
                <c:ptCount val="1"/>
                <c:pt idx="0">
                  <c:v>2018</c:v>
                </c:pt>
              </c:strCache>
            </c:strRef>
          </c:tx>
          <c:spPr>
            <a:solidFill>
              <a:schemeClr val="accent5"/>
            </a:solidFill>
            <a:ln>
              <a:noFill/>
            </a:ln>
            <a:effectLst/>
          </c:spPr>
          <c:invertIfNegative val="0"/>
          <c:dLbls>
            <c:dLbl>
              <c:idx val="0"/>
              <c:layout>
                <c:manualLayout>
                  <c:x val="-2.0415348513678295E-4"/>
                  <c:y val="3.1680746862789533E-3"/>
                </c:manualLayout>
              </c:layout>
              <c:tx>
                <c:rich>
                  <a:bodyPr/>
                  <a:lstStyle/>
                  <a:p>
                    <a:fld id="{606ABD53-A241-4884-8595-E90934BB8644}"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CB8-4D4B-9830-C88AF155CEB6}"/>
                </c:ext>
              </c:extLst>
            </c:dLbl>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MT</c:v>
                </c:pt>
              </c:strCache>
            </c:strRef>
          </c:cat>
          <c:val>
            <c:numRef>
              <c:f>Sheet1!$B$6</c:f>
              <c:numCache>
                <c:formatCode>#,##0</c:formatCode>
                <c:ptCount val="1"/>
                <c:pt idx="0">
                  <c:v>16379071</c:v>
                </c:pt>
              </c:numCache>
            </c:numRef>
          </c:val>
          <c:extLst>
            <c:ext xmlns:c16="http://schemas.microsoft.com/office/drawing/2014/chart" uri="{C3380CC4-5D6E-409C-BE32-E72D297353CC}">
              <c16:uniqueId val="{00000009-5CB8-4D4B-9830-C88AF155CEB6}"/>
            </c:ext>
          </c:extLst>
        </c:ser>
        <c:ser>
          <c:idx val="5"/>
          <c:order val="5"/>
          <c:tx>
            <c:strRef>
              <c:f>Sheet1!$A$7</c:f>
              <c:strCache>
                <c:ptCount val="1"/>
                <c:pt idx="0">
                  <c:v>2019</c:v>
                </c:pt>
              </c:strCache>
            </c:strRef>
          </c:tx>
          <c:spPr>
            <a:solidFill>
              <a:schemeClr val="accent6"/>
            </a:solidFill>
            <a:ln>
              <a:noFill/>
            </a:ln>
            <a:effectLst/>
          </c:spPr>
          <c:invertIfNegative val="0"/>
          <c:dLbls>
            <c:dLbl>
              <c:idx val="0"/>
              <c:layout>
                <c:manualLayout>
                  <c:x val="-1.5491395473244698E-2"/>
                  <c:y val="-7.37090485818680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CB8-4D4B-9830-C88AF155CEB6}"/>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MT</c:v>
                </c:pt>
              </c:strCache>
            </c:strRef>
          </c:cat>
          <c:val>
            <c:numRef>
              <c:f>Sheet1!$B$7</c:f>
              <c:numCache>
                <c:formatCode>#,##0</c:formatCode>
                <c:ptCount val="1"/>
                <c:pt idx="0">
                  <c:v>22355707.210000001</c:v>
                </c:pt>
              </c:numCache>
            </c:numRef>
          </c:val>
          <c:extLst>
            <c:ext xmlns:c16="http://schemas.microsoft.com/office/drawing/2014/chart" uri="{C3380CC4-5D6E-409C-BE32-E72D297353CC}">
              <c16:uniqueId val="{0000000B-5CB8-4D4B-9830-C88AF155CEB6}"/>
            </c:ext>
          </c:extLst>
        </c:ser>
        <c:ser>
          <c:idx val="6"/>
          <c:order val="6"/>
          <c:tx>
            <c:strRef>
              <c:f>Sheet1!$A$8</c:f>
              <c:strCache>
                <c:ptCount val="1"/>
                <c:pt idx="0">
                  <c:v>2020</c:v>
                </c:pt>
              </c:strCache>
            </c:strRef>
          </c:tx>
          <c:spPr>
            <a:solidFill>
              <a:schemeClr val="accent1">
                <a:lumMod val="60000"/>
              </a:schemeClr>
            </a:solidFill>
            <a:ln>
              <a:noFill/>
            </a:ln>
            <a:effectLst/>
          </c:spPr>
          <c:invertIfNegative val="0"/>
          <c:dLbls>
            <c:dLbl>
              <c:idx val="0"/>
              <c:layout>
                <c:manualLayout>
                  <c:x val="-9.3702091440951555E-4"/>
                  <c:y val="4.8818028713870218E-3"/>
                </c:manualLayout>
              </c:layout>
              <c:tx>
                <c:rich>
                  <a:bodyPr/>
                  <a:lstStyle/>
                  <a:p>
                    <a:fld id="{F4A87F5F-CEDF-46B0-B4C2-9BC70EC3EC0E}"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A8-417D-9BAA-445268C64E7A}"/>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MT</c:v>
                </c:pt>
              </c:strCache>
            </c:strRef>
          </c:cat>
          <c:val>
            <c:numRef>
              <c:f>Sheet1!$B$8</c:f>
              <c:numCache>
                <c:formatCode>#,##0</c:formatCode>
                <c:ptCount val="1"/>
                <c:pt idx="0">
                  <c:v>21299232</c:v>
                </c:pt>
              </c:numCache>
            </c:numRef>
          </c:val>
          <c:extLst>
            <c:ext xmlns:c16="http://schemas.microsoft.com/office/drawing/2014/chart" uri="{C3380CC4-5D6E-409C-BE32-E72D297353CC}">
              <c16:uniqueId val="{00000000-2BA8-417D-9BAA-445268C64E7A}"/>
            </c:ext>
          </c:extLst>
        </c:ser>
        <c:ser>
          <c:idx val="7"/>
          <c:order val="7"/>
          <c:tx>
            <c:strRef>
              <c:f>Sheet1!$A$9</c:f>
              <c:strCache>
                <c:ptCount val="1"/>
                <c:pt idx="0">
                  <c:v>2021</c:v>
                </c:pt>
              </c:strCache>
            </c:strRef>
          </c:tx>
          <c:spPr>
            <a:solidFill>
              <a:schemeClr val="accent2">
                <a:lumMod val="60000"/>
              </a:schemeClr>
            </a:solidFill>
            <a:ln>
              <a:noFill/>
            </a:ln>
            <a:effectLst/>
          </c:spPr>
          <c:invertIfNegative val="0"/>
          <c:dLbls>
            <c:dLbl>
              <c:idx val="0"/>
              <c:layout>
                <c:manualLayout>
                  <c:x val="-1.6139149101263206E-3"/>
                  <c:y val="8.68207457431210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85-49BE-BC88-AE75CE8A0BC5}"/>
                </c:ext>
              </c:extLst>
            </c:dLbl>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MT</c:v>
                </c:pt>
              </c:strCache>
            </c:strRef>
          </c:cat>
          <c:val>
            <c:numRef>
              <c:f>Sheet1!$B$9</c:f>
              <c:numCache>
                <c:formatCode>#,##0</c:formatCode>
                <c:ptCount val="1"/>
                <c:pt idx="0">
                  <c:v>28432763</c:v>
                </c:pt>
              </c:numCache>
            </c:numRef>
          </c:val>
          <c:extLst>
            <c:ext xmlns:c16="http://schemas.microsoft.com/office/drawing/2014/chart" uri="{C3380CC4-5D6E-409C-BE32-E72D297353CC}">
              <c16:uniqueId val="{00000000-7085-49BE-BC88-AE75CE8A0BC5}"/>
            </c:ext>
          </c:extLst>
        </c:ser>
        <c:ser>
          <c:idx val="8"/>
          <c:order val="8"/>
          <c:tx>
            <c:strRef>
              <c:f>Sheet1!$A$10</c:f>
              <c:strCache>
                <c:ptCount val="1"/>
                <c:pt idx="0">
                  <c:v>2022</c:v>
                </c:pt>
              </c:strCache>
            </c:strRef>
          </c:tx>
          <c:spPr>
            <a:solidFill>
              <a:schemeClr val="accent3">
                <a:lumMod val="60000"/>
              </a:schemeClr>
            </a:solidFill>
            <a:ln>
              <a:noFill/>
            </a:ln>
            <a:effectLst/>
          </c:spPr>
          <c:invertIfNegative val="0"/>
          <c:dLbls>
            <c:dLbl>
              <c:idx val="0"/>
              <c:layout>
                <c:manualLayout>
                  <c:x val="1.5917534183673653E-2"/>
                  <c:y val="-4.13967592530720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30-46B6-A3E0-33FD78B77CF9}"/>
                </c:ext>
              </c:extLst>
            </c:dLbl>
            <c:spPr>
              <a:noFill/>
              <a:ln>
                <a:noFill/>
              </a:ln>
              <a:effectLst/>
            </c:spPr>
            <c:txPr>
              <a:bodyPr rot="0" spcFirstLastPara="1" vertOverflow="ellipsis" vert="horz" wrap="square" lIns="38100" tIns="19050" rIns="38100" bIns="19050" anchor="ctr" anchorCtr="0">
                <a:spAutoFit/>
              </a:bodyPr>
              <a:lstStyle/>
              <a:p>
                <a:pPr algn="ctr">
                  <a:defRPr lang="en-US" sz="1195"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MT</c:v>
                </c:pt>
              </c:strCache>
            </c:strRef>
          </c:cat>
          <c:val>
            <c:numRef>
              <c:f>Sheet1!$B$10</c:f>
              <c:numCache>
                <c:formatCode>_(* #,##0.00_);_(* \(#,##0.00\);_(* "-"??_);_(@_)</c:formatCode>
                <c:ptCount val="1"/>
                <c:pt idx="0">
                  <c:v>23343843</c:v>
                </c:pt>
              </c:numCache>
            </c:numRef>
          </c:val>
          <c:extLst>
            <c:ext xmlns:c16="http://schemas.microsoft.com/office/drawing/2014/chart" uri="{C3380CC4-5D6E-409C-BE32-E72D297353CC}">
              <c16:uniqueId val="{00000001-1CA1-4890-A8F3-73FF13154AF9}"/>
            </c:ext>
          </c:extLst>
        </c:ser>
        <c:dLbls>
          <c:showLegendKey val="0"/>
          <c:showVal val="1"/>
          <c:showCatName val="0"/>
          <c:showSerName val="0"/>
          <c:showPercent val="0"/>
          <c:showBubbleSize val="0"/>
        </c:dLbls>
        <c:gapWidth val="219"/>
        <c:overlap val="-27"/>
        <c:axId val="649428264"/>
        <c:axId val="649428656"/>
      </c:barChart>
      <c:catAx>
        <c:axId val="649428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solidFill>
                <a:latin typeface="+mn-lt"/>
                <a:ea typeface="+mn-ea"/>
                <a:cs typeface="+mn-cs"/>
              </a:defRPr>
            </a:pPr>
            <a:endParaRPr lang="en-US"/>
          </a:p>
        </c:txPr>
        <c:crossAx val="649428656"/>
        <c:crosses val="autoZero"/>
        <c:auto val="1"/>
        <c:lblAlgn val="ctr"/>
        <c:lblOffset val="100"/>
        <c:noMultiLvlLbl val="0"/>
      </c:catAx>
      <c:valAx>
        <c:axId val="649428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330" b="0" i="0" u="none" strike="noStrike" kern="1200" baseline="0">
                    <a:solidFill>
                      <a:schemeClr val="tx1"/>
                    </a:solidFill>
                    <a:latin typeface="+mn-lt"/>
                    <a:ea typeface="+mn-ea"/>
                    <a:cs typeface="+mn-cs"/>
                  </a:defRPr>
                </a:pPr>
                <a:r>
                  <a:rPr lang="en-US" baseline="0">
                    <a:solidFill>
                      <a:schemeClr val="tx1"/>
                    </a:solidFill>
                  </a:rPr>
                  <a:t>MT</a:t>
                </a:r>
              </a:p>
            </c:rich>
          </c:tx>
          <c:overlay val="0"/>
          <c:spPr>
            <a:noFill/>
            <a:ln>
              <a:noFill/>
            </a:ln>
            <a:effectLst/>
          </c:spPr>
          <c:txPr>
            <a:bodyPr rot="-5400000" spcFirstLastPara="1" vertOverflow="ellipsis" vert="horz" wrap="square" anchor="ctr" anchorCtr="1"/>
            <a:lstStyle/>
            <a:p>
              <a:pPr>
                <a:defRPr lang="zh-CN" sz="133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solidFill>
                <a:latin typeface="+mn-lt"/>
                <a:ea typeface="+mn-ea"/>
                <a:cs typeface="+mn-cs"/>
              </a:defRPr>
            </a:pPr>
            <a:endParaRPr lang="en-US"/>
          </a:p>
        </c:txPr>
        <c:crossAx val="649428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lang="zh-CN"/>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200"/>
              <a:buFont typeface="Avenir"/>
              <a:buNone/>
              <a:defRPr sz="1200" b="0" i="0" u="none" strike="noStrike" cap="none">
                <a:solidFill>
                  <a:srgbClr val="000000"/>
                </a:solidFill>
                <a:latin typeface="Avenir"/>
                <a:ea typeface="Avenir"/>
                <a:cs typeface="Avenir"/>
                <a:sym typeface="Avenir"/>
              </a:defRPr>
            </a:lvl1pPr>
            <a:lvl2pPr marR="0" lvl="1"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300"/>
              <a:buFont typeface="Calibri"/>
              <a:buNone/>
              <a:defRPr sz="13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venir"/>
              <a:buNone/>
            </a:pPr>
            <a:fld id="{00000000-1234-1234-1234-123412341234}" type="slidenum">
              <a:rPr lang="en-US" sz="1200" b="0" i="0" u="none" strike="noStrike" cap="none">
                <a:solidFill>
                  <a:srgbClr val="000000"/>
                </a:solidFill>
                <a:latin typeface="Avenir"/>
                <a:ea typeface="Avenir"/>
                <a:cs typeface="Avenir"/>
                <a:sym typeface="Avenir"/>
              </a:rPr>
              <a:t>‹#›</a:t>
            </a:fld>
            <a:endParaRPr sz="1200" b="0" i="0" u="none" strike="noStrike" cap="none">
              <a:solidFill>
                <a:srgbClr val="000000"/>
              </a:solidFill>
              <a:latin typeface="Avenir"/>
              <a:ea typeface="Avenir"/>
              <a:cs typeface="Avenir"/>
              <a:sym typeface="Avenir"/>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venir"/>
              <a:buNone/>
            </a:pPr>
            <a:fld id="{00000000-1234-1234-1234-123412341234}" type="slidenum">
              <a:rPr lang="en-US" sz="1200" b="0" i="0" u="none" strike="noStrike" cap="none" smtClean="0">
                <a:solidFill>
                  <a:srgbClr val="000000"/>
                </a:solidFill>
                <a:latin typeface="Avenir"/>
                <a:ea typeface="Avenir"/>
                <a:cs typeface="Avenir"/>
                <a:sym typeface="Avenir"/>
              </a:rPr>
              <a:t>1</a:t>
            </a:fld>
            <a:endParaRPr lang="en-US" sz="1200" b="0" i="0" u="none" strike="noStrike" cap="none">
              <a:solidFill>
                <a:srgbClr val="000000"/>
              </a:solidFill>
              <a:latin typeface="Avenir"/>
              <a:ea typeface="Avenir"/>
              <a:cs typeface="Avenir"/>
              <a:sym typeface="Avenir"/>
            </a:endParaRPr>
          </a:p>
        </p:txBody>
      </p:sp>
    </p:spTree>
    <p:extLst>
      <p:ext uri="{BB962C8B-B14F-4D97-AF65-F5344CB8AC3E}">
        <p14:creationId xmlns:p14="http://schemas.microsoft.com/office/powerpoint/2010/main" val="233651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r>
              <a:rPr lang="en-US" dirty="0"/>
              <a:t>&lt;click mouse&gt;</a:t>
            </a:r>
          </a:p>
          <a:p>
            <a:pPr marL="114300" indent="0">
              <a:buNone/>
            </a:pPr>
            <a:r>
              <a:rPr lang="en-US" dirty="0"/>
              <a:t>We asked Blonk Consultants, a leading international expert in food system sustainability, to use the Agri-footprint database to evaluate the carbon footprint of soybeans from different sourcing countries, which are listed at the bottom of the axis.  </a:t>
            </a:r>
          </a:p>
          <a:p>
            <a:pPr marL="114300" indent="0">
              <a:buNone/>
            </a:pPr>
            <a:r>
              <a:rPr lang="en-US" dirty="0"/>
              <a:t>&lt;click mouse&gt;</a:t>
            </a:r>
          </a:p>
          <a:p>
            <a:pPr marL="114300" indent="0">
              <a:buNone/>
            </a:pPr>
            <a:r>
              <a:rPr lang="en-US" dirty="0"/>
              <a:t>Looking at the cultivation and the transport of soybeans going to the European market you can see that cultivation is the biggest contributor to the global warming impact of soybeans.  Energy use, fertilizer production and application, and crop residues emissions are the most important parameters for the cultivation emissions.  The countries with relatively low impact have high yields, low fertilizer use, efficient machinery, high levels of mechanization, and precision farming techniques to minimize emissions.  </a:t>
            </a:r>
          </a:p>
          <a:p>
            <a:pPr marL="114300" indent="0">
              <a:buNone/>
            </a:pPr>
            <a:endParaRPr lang="en-US" dirty="0"/>
          </a:p>
          <a:p>
            <a:pPr marL="114300" indent="0">
              <a:buNone/>
            </a:pPr>
            <a:r>
              <a:rPr lang="en-US" dirty="0"/>
              <a:t>When we add in Land Use Change you will see a dramatic difference in the carbon footprint.</a:t>
            </a:r>
          </a:p>
          <a:p>
            <a:pPr marL="114300" indent="0">
              <a:buNone/>
            </a:pPr>
            <a:r>
              <a:rPr lang="en-US" dirty="0"/>
              <a:t>&lt;click mouse&gt;</a:t>
            </a:r>
          </a:p>
          <a:p>
            <a:pPr marL="114300" indent="0">
              <a:buNone/>
            </a:pPr>
            <a:r>
              <a:rPr lang="en-US" dirty="0"/>
              <a:t>Looking at the impact of Land Use Change over the past 20 years, which is the industry standard, you can see it dramatically changes the results.  The numbers at the top of each bar are the land use change impact only.  Land use change in Argentina and Brazil, primarily due to deforestation, has a significant impact on the crop’s carbon footprint.  You can see that the U.S. has the lowest amount of land use change and has the lowest carbon footprint overall.</a:t>
            </a:r>
          </a:p>
          <a:p>
            <a:pPr marL="114300" indent="0">
              <a:buNone/>
            </a:pPr>
            <a:endParaRPr lang="en-US" dirty="0"/>
          </a:p>
          <a:p>
            <a:pPr marL="114300" indent="0">
              <a:buNone/>
            </a:pPr>
            <a:endParaRPr lang="en-US" dirty="0"/>
          </a:p>
          <a:p>
            <a:pPr marL="114300" indent="0">
              <a:buNone/>
            </a:pPr>
            <a:endParaRPr lang="en-US" dirty="0"/>
          </a:p>
          <a:p>
            <a:pPr marL="114300" indent="0">
              <a:buNone/>
            </a:pPr>
            <a:r>
              <a:rPr lang="en-US" dirty="0"/>
              <a:t>Notes on Land Use Change</a:t>
            </a:r>
          </a:p>
          <a:p>
            <a:pPr marL="114300" marR="0" lvl="0" indent="0" algn="l" defTabSz="914400" rtl="0" eaLnBrk="1" fontAlgn="auto" latinLnBrk="0" hangingPunct="1">
              <a:lnSpc>
                <a:spcPct val="100000"/>
              </a:lnSpc>
              <a:spcBef>
                <a:spcPts val="0"/>
              </a:spcBef>
              <a:spcAft>
                <a:spcPts val="0"/>
              </a:spcAft>
              <a:buClr>
                <a:schemeClr val="dk1"/>
              </a:buClr>
              <a:buSzPts val="18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land use change is calculated according to the PAS 2050-1 standard. The PAS 2050</a:t>
            </a:r>
            <a:r>
              <a:rPr lang="en-GB" sz="1800"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 standard is the most applied method for calculating the land use change impact on the carbon footprint. Based on country-level statistics on the expansion or regression of cropland and forest area, deforestation is assigned to crops with high relative expansion.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venir"/>
              <a:buNone/>
            </a:pPr>
            <a:fld id="{00000000-1234-1234-1234-123412341234}" type="slidenum">
              <a:rPr lang="en-US" sz="1200" b="0" i="0" u="none" strike="noStrike" cap="none" smtClean="0">
                <a:solidFill>
                  <a:srgbClr val="000000"/>
                </a:solidFill>
                <a:latin typeface="Avenir"/>
                <a:ea typeface="Avenir"/>
                <a:cs typeface="Avenir"/>
                <a:sym typeface="Avenir"/>
              </a:rPr>
              <a:t>2</a:t>
            </a:fld>
            <a:endParaRPr lang="en-US" sz="1200" b="0" i="0" u="none" strike="noStrike" cap="none">
              <a:solidFill>
                <a:srgbClr val="000000"/>
              </a:solidFill>
              <a:latin typeface="Avenir"/>
              <a:ea typeface="Avenir"/>
              <a:cs typeface="Avenir"/>
              <a:sym typeface="Avenir"/>
            </a:endParaRPr>
          </a:p>
        </p:txBody>
      </p:sp>
    </p:spTree>
    <p:extLst>
      <p:ext uri="{BB962C8B-B14F-4D97-AF65-F5344CB8AC3E}">
        <p14:creationId xmlns:p14="http://schemas.microsoft.com/office/powerpoint/2010/main" val="143025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r>
              <a:rPr lang="en-US" dirty="0"/>
              <a:t>This slide really demonstrates how much the interest and important of sustainability has grown in just a few short years.  In 2014 when the SSAP was developed, 6,845 Metric Tons of soy were exported with the verification of sustainability.  In the current marketing year, which started in September, we are well over 23 million metric ton.  </a:t>
            </a:r>
          </a:p>
        </p:txBody>
      </p:sp>
      <p:sp>
        <p:nvSpPr>
          <p:cNvPr id="4" name="Slide Number Placeholder 3"/>
          <p:cNvSpPr>
            <a:spLocks noGrp="1"/>
          </p:cNvSpPr>
          <p:nvPr>
            <p:ph type="sldNum" sz="quarter" idx="10"/>
          </p:nvPr>
        </p:nvSpPr>
        <p:spPr/>
        <p:txBody>
          <a:bodyPr/>
          <a:lstStyle/>
          <a:p>
            <a:fld id="{FD4236AE-3EF5-4996-9146-1C6EFE88282C}" type="slidenum">
              <a:rPr lang="en-US" smtClean="0">
                <a:solidFill>
                  <a:prstClr val="black"/>
                </a:solidFill>
              </a:rPr>
              <a:t>3</a:t>
            </a:fld>
            <a:endParaRPr lang="en-US" dirty="0">
              <a:solidFill>
                <a:prstClr val="black"/>
              </a:solidFill>
            </a:endParaRPr>
          </a:p>
        </p:txBody>
      </p:sp>
    </p:spTree>
    <p:extLst>
      <p:ext uri="{BB962C8B-B14F-4D97-AF65-F5344CB8AC3E}">
        <p14:creationId xmlns:p14="http://schemas.microsoft.com/office/powerpoint/2010/main" val="561326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companies are looking for the ability to further differentiate their products and highlight the sustainability of the soy they are purchasing.</a:t>
            </a:r>
          </a:p>
          <a:p>
            <a:endParaRPr lang="en-US" dirty="0"/>
          </a:p>
          <a:p>
            <a:r>
              <a:rPr lang="en-US" dirty="0"/>
              <a:t>A U.S. trademarked logo offers companies that use sustainable U.S. Soy in their products, verified through the SSAP, the opportunity to include the Sustainable US Soy logo on their packaging.  The logo is currently being used by more than 35 companies on over 850 products in many countries around the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In order to use the Sustainable U.S. Soy logo, companies must source 60% of the soy annually using with an SSAP verification, a licensing agreement must be signed, artwork of the logo must be approved, and detailed recording keeping of SSAP certificates and volumes must be maintained by the company using the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681D9A-B991-413B-A839-66841655AA0A}" type="slidenum">
              <a:rPr lang="en-US" smtClean="0"/>
              <a:t>4</a:t>
            </a:fld>
            <a:endParaRPr lang="en-US"/>
          </a:p>
        </p:txBody>
      </p:sp>
    </p:spTree>
    <p:extLst>
      <p:ext uri="{BB962C8B-B14F-4D97-AF65-F5344CB8AC3E}">
        <p14:creationId xmlns:p14="http://schemas.microsoft.com/office/powerpoint/2010/main" val="1084791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r>
              <a:rPr lang="en-US" b="1" dirty="0"/>
              <a:t>U.S. Sustainability Alliance </a:t>
            </a:r>
          </a:p>
          <a:p>
            <a:pPr marL="114300" indent="0">
              <a:buNone/>
            </a:pPr>
            <a:r>
              <a:rPr lang="en-US" sz="1800" b="1" i="1" dirty="0">
                <a:solidFill>
                  <a:srgbClr val="19236D"/>
                </a:solidFill>
                <a:effectLst/>
                <a:latin typeface="Trebuchet MS" panose="020B0603020202020204" pitchFamily="34" charset="0"/>
              </a:rPr>
              <a:t>Mission</a:t>
            </a:r>
            <a:r>
              <a:rPr lang="en-US" sz="1800" b="0" i="1" dirty="0">
                <a:solidFill>
                  <a:srgbClr val="000000"/>
                </a:solidFill>
                <a:effectLst/>
                <a:latin typeface="Trebuchet MS" panose="020B0603020202020204" pitchFamily="34" charset="0"/>
              </a:rPr>
              <a:t>:  Sharing the conservation and sustainability standards, regulations and practices of American farmers, fishermen, and foresters</a:t>
            </a:r>
            <a:r>
              <a:rPr lang="en-US" sz="1800" b="0" i="0" dirty="0">
                <a:solidFill>
                  <a:srgbClr val="000000"/>
                </a:solidFill>
                <a:effectLst/>
                <a:latin typeface="Trebuchet MS" panose="020B0603020202020204" pitchFamily="34" charset="0"/>
              </a:rPr>
              <a:t> </a:t>
            </a:r>
            <a:endParaRPr lang="en-US" sz="1800" b="0" i="0" dirty="0">
              <a:solidFill>
                <a:srgbClr val="000000"/>
              </a:solidFill>
              <a:effectLst/>
              <a:latin typeface="Segoe UI" panose="020B0502040204020203" pitchFamily="34" charset="0"/>
            </a:endParaRPr>
          </a:p>
          <a:p>
            <a:pPr marL="114300" indent="0">
              <a:buNone/>
            </a:pPr>
            <a:r>
              <a:rPr lang="en-US" sz="1800" b="1" i="1" dirty="0">
                <a:solidFill>
                  <a:srgbClr val="19236D"/>
                </a:solidFill>
                <a:effectLst/>
                <a:latin typeface="Trebuchet MS" panose="020B0603020202020204" pitchFamily="34" charset="0"/>
              </a:rPr>
              <a:t>Vision</a:t>
            </a:r>
            <a:r>
              <a:rPr lang="en-US" sz="1800" b="0" i="1" dirty="0">
                <a:solidFill>
                  <a:srgbClr val="000000"/>
                </a:solidFill>
                <a:effectLst/>
                <a:latin typeface="Trebuchet MS" panose="020B0603020202020204" pitchFamily="34" charset="0"/>
              </a:rPr>
              <a:t>:  Meeting the needs of a growing world through use of sustainable practices, technology, and innovation in agriculture, forestry, and fishery</a:t>
            </a:r>
            <a:r>
              <a:rPr lang="en-US" sz="1800" b="0" i="0" dirty="0">
                <a:solidFill>
                  <a:srgbClr val="000000"/>
                </a:solidFill>
                <a:effectLst/>
                <a:latin typeface="Trebuchet MS" panose="020B0603020202020204" pitchFamily="34" charset="0"/>
              </a:rPr>
              <a:t>  </a:t>
            </a:r>
            <a:endParaRPr lang="en-US" b="0" i="0" dirty="0">
              <a:solidFill>
                <a:srgbClr val="000000"/>
              </a:solidFill>
              <a:effectLst/>
              <a:latin typeface="Segoe UI" panose="020B0502040204020203" pitchFamily="34" charset="0"/>
            </a:endParaRPr>
          </a:p>
          <a:p>
            <a:pPr marL="114300" indent="0">
              <a:buNone/>
            </a:pPr>
            <a:endParaRPr lang="en-US" dirty="0"/>
          </a:p>
          <a:p>
            <a:pPr marL="114300" indent="0">
              <a:buNone/>
            </a:pPr>
            <a:r>
              <a:rPr lang="en-US" dirty="0"/>
              <a:t>21 Cooperators currently involved</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venir"/>
              <a:buNone/>
            </a:pPr>
            <a:fld id="{00000000-1234-1234-1234-123412341234}" type="slidenum">
              <a:rPr lang="en-US" sz="1200" b="0" i="0" u="none" strike="noStrike" cap="none" smtClean="0">
                <a:solidFill>
                  <a:srgbClr val="000000"/>
                </a:solidFill>
                <a:latin typeface="Avenir"/>
                <a:ea typeface="Avenir"/>
                <a:cs typeface="Avenir"/>
                <a:sym typeface="Avenir"/>
              </a:rPr>
              <a:t>5</a:t>
            </a:fld>
            <a:endParaRPr lang="en-US" sz="1200" b="0" i="0" u="none" strike="noStrike" cap="none">
              <a:solidFill>
                <a:srgbClr val="000000"/>
              </a:solidFill>
              <a:latin typeface="Avenir"/>
              <a:ea typeface="Avenir"/>
              <a:cs typeface="Avenir"/>
              <a:sym typeface="Avenir"/>
            </a:endParaRPr>
          </a:p>
        </p:txBody>
      </p:sp>
    </p:spTree>
    <p:extLst>
      <p:ext uri="{BB962C8B-B14F-4D97-AF65-F5344CB8AC3E}">
        <p14:creationId xmlns:p14="http://schemas.microsoft.com/office/powerpoint/2010/main" val="2490843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image" Target="cid:image006.png@01D71C48.022E49D0" TargetMode="External"/><Relationship Id="rId13"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cid:image008.png@01D71C48.022E49D0" TargetMode="External"/><Relationship Id="rId2" Type="http://schemas.openxmlformats.org/officeDocument/2006/relationships/image" Target="../media/image8.jpeg"/><Relationship Id="rId1" Type="http://schemas.openxmlformats.org/officeDocument/2006/relationships/slideMaster" Target="../slideMasters/slideMaster3.xml"/><Relationship Id="rId6" Type="http://schemas.openxmlformats.org/officeDocument/2006/relationships/image" Target="cid:image005.png@01D71C48.022E49D0" TargetMode="Externa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cid:image007.png@01D71C48.022E49D0" TargetMode="External"/><Relationship Id="rId4" Type="http://schemas.openxmlformats.org/officeDocument/2006/relationships/image" Target="../media/image10.png"/><Relationship Id="rId9" Type="http://schemas.openxmlformats.org/officeDocument/2006/relationships/image" Target="../media/image13.png"/><Relationship Id="rId1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 and Text Slide">
    <p:spTree>
      <p:nvGrpSpPr>
        <p:cNvPr id="1" name=""/>
        <p:cNvGrpSpPr/>
        <p:nvPr/>
      </p:nvGrpSpPr>
      <p:grpSpPr>
        <a:xfrm>
          <a:off x="0" y="0"/>
          <a:ext cx="0" cy="0"/>
          <a:chOff x="0" y="0"/>
          <a:chExt cx="0" cy="0"/>
        </a:xfrm>
      </p:grpSpPr>
      <p:sp>
        <p:nvSpPr>
          <p:cNvPr id="8" name="Text Placeholder 24"/>
          <p:cNvSpPr>
            <a:spLocks noGrp="1"/>
          </p:cNvSpPr>
          <p:nvPr>
            <p:ph type="body" sz="quarter" idx="19"/>
          </p:nvPr>
        </p:nvSpPr>
        <p:spPr>
          <a:xfrm>
            <a:off x="4724400" y="1143000"/>
            <a:ext cx="4267200" cy="3314700"/>
          </a:xfrm>
          <a:prstGeom prst="rect">
            <a:avLst/>
          </a:prstGeom>
          <a:ln w="12700" cmpd="sng">
            <a:noFill/>
          </a:ln>
        </p:spPr>
        <p:txBody>
          <a:bodyPr vert="horz">
            <a:normAutofit/>
          </a:bodyPr>
          <a:lstStyle>
            <a:lvl1pPr marL="214313" indent="-214313">
              <a:lnSpc>
                <a:spcPct val="100000"/>
              </a:lnSpc>
              <a:spcBef>
                <a:spcPts val="19"/>
              </a:spcBef>
              <a:buClrTx/>
              <a:buSzPct val="100000"/>
              <a:buFont typeface="Wingdings" panose="05000000000000000000" pitchFamily="2" charset="2"/>
              <a:buChar char="§"/>
              <a:defRPr sz="1600" cap="all" normalizeH="0">
                <a:solidFill>
                  <a:srgbClr val="31302A"/>
                </a:solidFill>
                <a:latin typeface="+mn-lt"/>
                <a:cs typeface="Open Sans"/>
              </a:defRPr>
            </a:lvl1pPr>
            <a:lvl2pPr marL="385763" indent="-214313">
              <a:lnSpc>
                <a:spcPct val="100000"/>
              </a:lnSpc>
              <a:spcBef>
                <a:spcPts val="432"/>
              </a:spcBef>
              <a:buClr>
                <a:srgbClr val="F15922"/>
              </a:buClr>
              <a:buSzPct val="100000"/>
              <a:buFont typeface="Wingdings" panose="05000000000000000000" pitchFamily="2" charset="2"/>
              <a:buChar char="§"/>
              <a:defRPr sz="1400" cap="all">
                <a:solidFill>
                  <a:srgbClr val="F15922"/>
                </a:solidFill>
                <a:latin typeface="+mn-lt"/>
                <a:cs typeface="Open Sans"/>
              </a:defRPr>
            </a:lvl2pPr>
            <a:lvl3pPr marL="642938" indent="-128588">
              <a:lnSpc>
                <a:spcPct val="100000"/>
              </a:lnSpc>
              <a:buClrTx/>
              <a:buSzPct val="100000"/>
              <a:buFont typeface="Wingdings" panose="05000000000000000000" pitchFamily="2" charset="2"/>
              <a:buChar char="§"/>
              <a:defRPr sz="1400" cap="all">
                <a:solidFill>
                  <a:schemeClr val="tx1"/>
                </a:solidFill>
                <a:latin typeface="+mn-lt"/>
                <a:cs typeface="Open Sans"/>
              </a:defRPr>
            </a:lvl3pPr>
            <a:lvl4pPr marL="814388" indent="-128588">
              <a:lnSpc>
                <a:spcPct val="100000"/>
              </a:lnSpc>
              <a:buClrTx/>
              <a:buSzPct val="100000"/>
              <a:buFont typeface="Wingdings" panose="05000000000000000000" pitchFamily="2" charset="2"/>
              <a:buChar char="§"/>
              <a:defRPr sz="1100" cap="all">
                <a:solidFill>
                  <a:schemeClr val="accent3"/>
                </a:solidFill>
                <a:latin typeface="+mn-lt"/>
                <a:cs typeface="Open Sans"/>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4"/>
          <p:cNvSpPr>
            <a:spLocks noGrp="1"/>
          </p:cNvSpPr>
          <p:nvPr>
            <p:ph type="title"/>
          </p:nvPr>
        </p:nvSpPr>
        <p:spPr>
          <a:xfrm>
            <a:off x="152400" y="343639"/>
            <a:ext cx="8839200" cy="563538"/>
          </a:xfrm>
          <a:prstGeom prst="rect">
            <a:avLst/>
          </a:prstGeom>
        </p:spPr>
        <p:txBody>
          <a:bodyPr/>
          <a:lstStyle>
            <a:lvl1pPr>
              <a:defRPr sz="2400" b="1" i="0" cap="all" baseline="0">
                <a:solidFill>
                  <a:srgbClr val="F15922"/>
                </a:solidFill>
                <a:latin typeface="+mj-lt"/>
              </a:defRPr>
            </a:lvl1pPr>
          </a:lstStyle>
          <a:p>
            <a:r>
              <a:rPr lang="en-US" dirty="0"/>
              <a:t>Click to edit Master title style</a:t>
            </a:r>
          </a:p>
        </p:txBody>
      </p:sp>
      <p:sp>
        <p:nvSpPr>
          <p:cNvPr id="4" name="Picture Placeholder 3">
            <a:extLst>
              <a:ext uri="{FF2B5EF4-FFF2-40B4-BE49-F238E27FC236}">
                <a16:creationId xmlns:a16="http://schemas.microsoft.com/office/drawing/2014/main" id="{B636E1F6-7B54-4CCE-830E-1BDA5DA685EE}"/>
              </a:ext>
            </a:extLst>
          </p:cNvPr>
          <p:cNvSpPr>
            <a:spLocks noGrp="1"/>
          </p:cNvSpPr>
          <p:nvPr>
            <p:ph type="pic" sz="quarter" idx="20"/>
          </p:nvPr>
        </p:nvSpPr>
        <p:spPr>
          <a:xfrm>
            <a:off x="152400" y="1143000"/>
            <a:ext cx="4494213" cy="3314700"/>
          </a:xfrm>
        </p:spPr>
        <p:txBody>
          <a:bodyPr/>
          <a:lstStyle/>
          <a:p>
            <a:endParaRPr lang="en-US" dirty="0"/>
          </a:p>
        </p:txBody>
      </p:sp>
    </p:spTree>
    <p:extLst>
      <p:ext uri="{BB962C8B-B14F-4D97-AF65-F5344CB8AC3E}">
        <p14:creationId xmlns:p14="http://schemas.microsoft.com/office/powerpoint/2010/main" val="1079669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108F-CE64-40F1-969D-3436740E20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E1A472-7095-4D68-93C3-CC50E8CD3E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0DBEB-467D-4750-B307-92E868B6C916}"/>
              </a:ext>
            </a:extLst>
          </p:cNvPr>
          <p:cNvSpPr>
            <a:spLocks noGrp="1"/>
          </p:cNvSpPr>
          <p:nvPr>
            <p:ph type="dt" sz="half" idx="10"/>
          </p:nvPr>
        </p:nvSpPr>
        <p:spPr/>
        <p:txBody>
          <a:bodyPr/>
          <a:lstStyle/>
          <a:p>
            <a:fld id="{680CAECA-D070-4F3E-AB28-27195DC462A2}" type="datetimeFigureOut">
              <a:rPr lang="en-US" smtClean="0"/>
              <a:t>2/22/2022</a:t>
            </a:fld>
            <a:endParaRPr lang="en-US"/>
          </a:p>
        </p:txBody>
      </p:sp>
      <p:sp>
        <p:nvSpPr>
          <p:cNvPr id="5" name="Footer Placeholder 4">
            <a:extLst>
              <a:ext uri="{FF2B5EF4-FFF2-40B4-BE49-F238E27FC236}">
                <a16:creationId xmlns:a16="http://schemas.microsoft.com/office/drawing/2014/main" id="{1B78A247-61A9-462A-8C5A-0902CABA3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5777E-85BF-46B1-8AA4-AF855E37DA31}"/>
              </a:ext>
            </a:extLst>
          </p:cNvPr>
          <p:cNvSpPr>
            <a:spLocks noGrp="1"/>
          </p:cNvSpPr>
          <p:nvPr>
            <p:ph type="sldNum" sz="quarter" idx="12"/>
          </p:nvPr>
        </p:nvSpPr>
        <p:spPr/>
        <p:txBody>
          <a:bodyPr/>
          <a:lstStyle/>
          <a:p>
            <a:fld id="{6B10ED44-C72A-4E91-A816-A584BC21F4AB}" type="slidenum">
              <a:rPr lang="en-US" smtClean="0"/>
              <a:t>‹#›</a:t>
            </a:fld>
            <a:endParaRPr lang="en-US"/>
          </a:p>
        </p:txBody>
      </p:sp>
    </p:spTree>
    <p:extLst>
      <p:ext uri="{BB962C8B-B14F-4D97-AF65-F5344CB8AC3E}">
        <p14:creationId xmlns:p14="http://schemas.microsoft.com/office/powerpoint/2010/main" val="227412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D8EF-11CC-47B9-B10C-B2FC3A7AB0D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04107C9-ADB5-490E-B1A0-4D133B959BB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8CD1A4-CAEE-41C5-8892-E32507B2A11A}"/>
              </a:ext>
            </a:extLst>
          </p:cNvPr>
          <p:cNvSpPr>
            <a:spLocks noGrp="1"/>
          </p:cNvSpPr>
          <p:nvPr>
            <p:ph type="dt" sz="half" idx="10"/>
          </p:nvPr>
        </p:nvSpPr>
        <p:spPr/>
        <p:txBody>
          <a:bodyPr/>
          <a:lstStyle/>
          <a:p>
            <a:fld id="{680CAECA-D070-4F3E-AB28-27195DC462A2}" type="datetimeFigureOut">
              <a:rPr lang="en-US" smtClean="0"/>
              <a:t>2/22/2022</a:t>
            </a:fld>
            <a:endParaRPr lang="en-US"/>
          </a:p>
        </p:txBody>
      </p:sp>
      <p:sp>
        <p:nvSpPr>
          <p:cNvPr id="5" name="Footer Placeholder 4">
            <a:extLst>
              <a:ext uri="{FF2B5EF4-FFF2-40B4-BE49-F238E27FC236}">
                <a16:creationId xmlns:a16="http://schemas.microsoft.com/office/drawing/2014/main" id="{04B51444-8D7D-4098-AF06-DFDC8C33E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A3BD6-F936-4EF5-A9AC-743DBCD779A2}"/>
              </a:ext>
            </a:extLst>
          </p:cNvPr>
          <p:cNvSpPr>
            <a:spLocks noGrp="1"/>
          </p:cNvSpPr>
          <p:nvPr>
            <p:ph type="sldNum" sz="quarter" idx="12"/>
          </p:nvPr>
        </p:nvSpPr>
        <p:spPr/>
        <p:txBody>
          <a:bodyPr/>
          <a:lstStyle/>
          <a:p>
            <a:fld id="{6B10ED44-C72A-4E91-A816-A584BC21F4AB}" type="slidenum">
              <a:rPr lang="en-US" smtClean="0"/>
              <a:t>‹#›</a:t>
            </a:fld>
            <a:endParaRPr lang="en-US"/>
          </a:p>
        </p:txBody>
      </p:sp>
    </p:spTree>
    <p:extLst>
      <p:ext uri="{BB962C8B-B14F-4D97-AF65-F5344CB8AC3E}">
        <p14:creationId xmlns:p14="http://schemas.microsoft.com/office/powerpoint/2010/main" val="3972664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02427-41CD-45A9-B7FF-0AC56C7F2F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FFBD81-1B51-4BD5-9992-528F96E68CD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318511-3DE9-4F28-A3A3-36894528DE2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280DA1-9632-498E-A9D0-0F67C3CBE03B}"/>
              </a:ext>
            </a:extLst>
          </p:cNvPr>
          <p:cNvSpPr>
            <a:spLocks noGrp="1"/>
          </p:cNvSpPr>
          <p:nvPr>
            <p:ph type="dt" sz="half" idx="10"/>
          </p:nvPr>
        </p:nvSpPr>
        <p:spPr/>
        <p:txBody>
          <a:bodyPr/>
          <a:lstStyle/>
          <a:p>
            <a:fld id="{680CAECA-D070-4F3E-AB28-27195DC462A2}" type="datetimeFigureOut">
              <a:rPr lang="en-US" smtClean="0"/>
              <a:t>2/22/2022</a:t>
            </a:fld>
            <a:endParaRPr lang="en-US"/>
          </a:p>
        </p:txBody>
      </p:sp>
      <p:sp>
        <p:nvSpPr>
          <p:cNvPr id="6" name="Footer Placeholder 5">
            <a:extLst>
              <a:ext uri="{FF2B5EF4-FFF2-40B4-BE49-F238E27FC236}">
                <a16:creationId xmlns:a16="http://schemas.microsoft.com/office/drawing/2014/main" id="{730C940B-9CCA-47EB-B451-673847AA20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75925-5F38-4289-9D23-F0308209B1FC}"/>
              </a:ext>
            </a:extLst>
          </p:cNvPr>
          <p:cNvSpPr>
            <a:spLocks noGrp="1"/>
          </p:cNvSpPr>
          <p:nvPr>
            <p:ph type="sldNum" sz="quarter" idx="12"/>
          </p:nvPr>
        </p:nvSpPr>
        <p:spPr/>
        <p:txBody>
          <a:bodyPr/>
          <a:lstStyle/>
          <a:p>
            <a:fld id="{6B10ED44-C72A-4E91-A816-A584BC21F4AB}" type="slidenum">
              <a:rPr lang="en-US" smtClean="0"/>
              <a:t>‹#›</a:t>
            </a:fld>
            <a:endParaRPr lang="en-US"/>
          </a:p>
        </p:txBody>
      </p:sp>
    </p:spTree>
    <p:extLst>
      <p:ext uri="{BB962C8B-B14F-4D97-AF65-F5344CB8AC3E}">
        <p14:creationId xmlns:p14="http://schemas.microsoft.com/office/powerpoint/2010/main" val="1681353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2171-CFB8-437F-8D7A-50F7FD16D2D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96CDEF-944D-49D4-9FB6-0DAF3EC0868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71C3DC0-82FD-4E27-8ACF-76B7562DF2A1}"/>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06BFD4-DFB3-4379-BAAB-8BABA50A7B7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4DC59B2-C068-41FA-94DE-9EEFE76045F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493F59-AA29-49EE-A95E-3F5825DC90E4}"/>
              </a:ext>
            </a:extLst>
          </p:cNvPr>
          <p:cNvSpPr>
            <a:spLocks noGrp="1"/>
          </p:cNvSpPr>
          <p:nvPr>
            <p:ph type="dt" sz="half" idx="10"/>
          </p:nvPr>
        </p:nvSpPr>
        <p:spPr/>
        <p:txBody>
          <a:bodyPr/>
          <a:lstStyle/>
          <a:p>
            <a:fld id="{680CAECA-D070-4F3E-AB28-27195DC462A2}" type="datetimeFigureOut">
              <a:rPr lang="en-US" smtClean="0"/>
              <a:t>2/22/2022</a:t>
            </a:fld>
            <a:endParaRPr lang="en-US"/>
          </a:p>
        </p:txBody>
      </p:sp>
      <p:sp>
        <p:nvSpPr>
          <p:cNvPr id="8" name="Footer Placeholder 7">
            <a:extLst>
              <a:ext uri="{FF2B5EF4-FFF2-40B4-BE49-F238E27FC236}">
                <a16:creationId xmlns:a16="http://schemas.microsoft.com/office/drawing/2014/main" id="{7ADD9F63-3239-4AE0-A695-8D985ADB92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8BD935-CC84-40B7-A1F2-A6B638DE2601}"/>
              </a:ext>
            </a:extLst>
          </p:cNvPr>
          <p:cNvSpPr>
            <a:spLocks noGrp="1"/>
          </p:cNvSpPr>
          <p:nvPr>
            <p:ph type="sldNum" sz="quarter" idx="12"/>
          </p:nvPr>
        </p:nvSpPr>
        <p:spPr/>
        <p:txBody>
          <a:bodyPr/>
          <a:lstStyle/>
          <a:p>
            <a:fld id="{6B10ED44-C72A-4E91-A816-A584BC21F4AB}" type="slidenum">
              <a:rPr lang="en-US" smtClean="0"/>
              <a:t>‹#›</a:t>
            </a:fld>
            <a:endParaRPr lang="en-US"/>
          </a:p>
        </p:txBody>
      </p:sp>
    </p:spTree>
    <p:extLst>
      <p:ext uri="{BB962C8B-B14F-4D97-AF65-F5344CB8AC3E}">
        <p14:creationId xmlns:p14="http://schemas.microsoft.com/office/powerpoint/2010/main" val="2289341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3402F-93FF-42C4-B233-C3B0B18B5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F5BACC-B877-4718-9C3B-F3A49D42ACDA}"/>
              </a:ext>
            </a:extLst>
          </p:cNvPr>
          <p:cNvSpPr>
            <a:spLocks noGrp="1"/>
          </p:cNvSpPr>
          <p:nvPr>
            <p:ph type="dt" sz="half" idx="10"/>
          </p:nvPr>
        </p:nvSpPr>
        <p:spPr/>
        <p:txBody>
          <a:bodyPr/>
          <a:lstStyle/>
          <a:p>
            <a:fld id="{680CAECA-D070-4F3E-AB28-27195DC462A2}" type="datetimeFigureOut">
              <a:rPr lang="en-US" smtClean="0"/>
              <a:t>2/22/2022</a:t>
            </a:fld>
            <a:endParaRPr lang="en-US"/>
          </a:p>
        </p:txBody>
      </p:sp>
      <p:sp>
        <p:nvSpPr>
          <p:cNvPr id="4" name="Footer Placeholder 3">
            <a:extLst>
              <a:ext uri="{FF2B5EF4-FFF2-40B4-BE49-F238E27FC236}">
                <a16:creationId xmlns:a16="http://schemas.microsoft.com/office/drawing/2014/main" id="{0982BC8A-6F8D-4315-B5B4-FBF46118B0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CA9B3E-D6DD-45AC-93F4-BC58D04DA500}"/>
              </a:ext>
            </a:extLst>
          </p:cNvPr>
          <p:cNvSpPr>
            <a:spLocks noGrp="1"/>
          </p:cNvSpPr>
          <p:nvPr>
            <p:ph type="sldNum" sz="quarter" idx="12"/>
          </p:nvPr>
        </p:nvSpPr>
        <p:spPr/>
        <p:txBody>
          <a:bodyPr/>
          <a:lstStyle/>
          <a:p>
            <a:fld id="{6B10ED44-C72A-4E91-A816-A584BC21F4AB}" type="slidenum">
              <a:rPr lang="en-US" smtClean="0"/>
              <a:t>‹#›</a:t>
            </a:fld>
            <a:endParaRPr lang="en-US"/>
          </a:p>
        </p:txBody>
      </p:sp>
    </p:spTree>
    <p:extLst>
      <p:ext uri="{BB962C8B-B14F-4D97-AF65-F5344CB8AC3E}">
        <p14:creationId xmlns:p14="http://schemas.microsoft.com/office/powerpoint/2010/main" val="1430546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027E87-7922-464B-8F50-C0BE4B3A91FD}"/>
              </a:ext>
            </a:extLst>
          </p:cNvPr>
          <p:cNvSpPr>
            <a:spLocks noGrp="1"/>
          </p:cNvSpPr>
          <p:nvPr>
            <p:ph type="dt" sz="half" idx="10"/>
          </p:nvPr>
        </p:nvSpPr>
        <p:spPr/>
        <p:txBody>
          <a:bodyPr/>
          <a:lstStyle/>
          <a:p>
            <a:fld id="{680CAECA-D070-4F3E-AB28-27195DC462A2}" type="datetimeFigureOut">
              <a:rPr lang="en-US" smtClean="0"/>
              <a:t>2/22/2022</a:t>
            </a:fld>
            <a:endParaRPr lang="en-US"/>
          </a:p>
        </p:txBody>
      </p:sp>
      <p:sp>
        <p:nvSpPr>
          <p:cNvPr id="3" name="Footer Placeholder 2">
            <a:extLst>
              <a:ext uri="{FF2B5EF4-FFF2-40B4-BE49-F238E27FC236}">
                <a16:creationId xmlns:a16="http://schemas.microsoft.com/office/drawing/2014/main" id="{501147D0-8C8F-4BA1-816C-BF3DA1E9C4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8C0E96-581B-4454-B574-E72C7F83D0E8}"/>
              </a:ext>
            </a:extLst>
          </p:cNvPr>
          <p:cNvSpPr>
            <a:spLocks noGrp="1"/>
          </p:cNvSpPr>
          <p:nvPr>
            <p:ph type="sldNum" sz="quarter" idx="12"/>
          </p:nvPr>
        </p:nvSpPr>
        <p:spPr/>
        <p:txBody>
          <a:bodyPr/>
          <a:lstStyle/>
          <a:p>
            <a:fld id="{6B10ED44-C72A-4E91-A816-A584BC21F4AB}" type="slidenum">
              <a:rPr lang="en-US" smtClean="0"/>
              <a:t>‹#›</a:t>
            </a:fld>
            <a:endParaRPr lang="en-US"/>
          </a:p>
        </p:txBody>
      </p:sp>
    </p:spTree>
    <p:extLst>
      <p:ext uri="{BB962C8B-B14F-4D97-AF65-F5344CB8AC3E}">
        <p14:creationId xmlns:p14="http://schemas.microsoft.com/office/powerpoint/2010/main" val="1476900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4F1B9-B800-4132-817C-E5834EE3862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A68DF0A-DA46-4EE2-B9E5-D9A15C2575E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A0A65D-0BBF-4DF3-95CD-E469EE6EA18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D41C128-CE16-495D-94DC-BB3446E20002}"/>
              </a:ext>
            </a:extLst>
          </p:cNvPr>
          <p:cNvSpPr>
            <a:spLocks noGrp="1"/>
          </p:cNvSpPr>
          <p:nvPr>
            <p:ph type="dt" sz="half" idx="10"/>
          </p:nvPr>
        </p:nvSpPr>
        <p:spPr/>
        <p:txBody>
          <a:bodyPr/>
          <a:lstStyle/>
          <a:p>
            <a:fld id="{680CAECA-D070-4F3E-AB28-27195DC462A2}" type="datetimeFigureOut">
              <a:rPr lang="en-US" smtClean="0"/>
              <a:t>2/22/2022</a:t>
            </a:fld>
            <a:endParaRPr lang="en-US"/>
          </a:p>
        </p:txBody>
      </p:sp>
      <p:sp>
        <p:nvSpPr>
          <p:cNvPr id="6" name="Footer Placeholder 5">
            <a:extLst>
              <a:ext uri="{FF2B5EF4-FFF2-40B4-BE49-F238E27FC236}">
                <a16:creationId xmlns:a16="http://schemas.microsoft.com/office/drawing/2014/main" id="{7BA18C30-1341-497B-9A08-6C98BCBE7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9B4F18-EA11-4672-A288-51AF6851F3C7}"/>
              </a:ext>
            </a:extLst>
          </p:cNvPr>
          <p:cNvSpPr>
            <a:spLocks noGrp="1"/>
          </p:cNvSpPr>
          <p:nvPr>
            <p:ph type="sldNum" sz="quarter" idx="12"/>
          </p:nvPr>
        </p:nvSpPr>
        <p:spPr/>
        <p:txBody>
          <a:bodyPr/>
          <a:lstStyle/>
          <a:p>
            <a:fld id="{6B10ED44-C72A-4E91-A816-A584BC21F4AB}" type="slidenum">
              <a:rPr lang="en-US" smtClean="0"/>
              <a:t>‹#›</a:t>
            </a:fld>
            <a:endParaRPr lang="en-US"/>
          </a:p>
        </p:txBody>
      </p:sp>
    </p:spTree>
    <p:extLst>
      <p:ext uri="{BB962C8B-B14F-4D97-AF65-F5344CB8AC3E}">
        <p14:creationId xmlns:p14="http://schemas.microsoft.com/office/powerpoint/2010/main" val="2005324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FA7-B863-492B-86A3-23CE38EB7BF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3BDA644-0D5D-4D2A-AED7-D30C9AE9D62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0C7FD4B-9D2D-45BF-91E7-E7FB9B706E7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89F269C-85F1-444D-ADAD-4B61C374FCE8}"/>
              </a:ext>
            </a:extLst>
          </p:cNvPr>
          <p:cNvSpPr>
            <a:spLocks noGrp="1"/>
          </p:cNvSpPr>
          <p:nvPr>
            <p:ph type="dt" sz="half" idx="10"/>
          </p:nvPr>
        </p:nvSpPr>
        <p:spPr/>
        <p:txBody>
          <a:bodyPr/>
          <a:lstStyle/>
          <a:p>
            <a:fld id="{680CAECA-D070-4F3E-AB28-27195DC462A2}" type="datetimeFigureOut">
              <a:rPr lang="en-US" smtClean="0"/>
              <a:t>2/22/2022</a:t>
            </a:fld>
            <a:endParaRPr lang="en-US"/>
          </a:p>
        </p:txBody>
      </p:sp>
      <p:sp>
        <p:nvSpPr>
          <p:cNvPr id="6" name="Footer Placeholder 5">
            <a:extLst>
              <a:ext uri="{FF2B5EF4-FFF2-40B4-BE49-F238E27FC236}">
                <a16:creationId xmlns:a16="http://schemas.microsoft.com/office/drawing/2014/main" id="{52EC997D-923A-42CC-9062-4812EE4396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F11118-83F0-4007-BF67-4A545B2BF49C}"/>
              </a:ext>
            </a:extLst>
          </p:cNvPr>
          <p:cNvSpPr>
            <a:spLocks noGrp="1"/>
          </p:cNvSpPr>
          <p:nvPr>
            <p:ph type="sldNum" sz="quarter" idx="12"/>
          </p:nvPr>
        </p:nvSpPr>
        <p:spPr/>
        <p:txBody>
          <a:bodyPr/>
          <a:lstStyle/>
          <a:p>
            <a:fld id="{6B10ED44-C72A-4E91-A816-A584BC21F4AB}" type="slidenum">
              <a:rPr lang="en-US" smtClean="0"/>
              <a:t>‹#›</a:t>
            </a:fld>
            <a:endParaRPr lang="en-US"/>
          </a:p>
        </p:txBody>
      </p:sp>
    </p:spTree>
    <p:extLst>
      <p:ext uri="{BB962C8B-B14F-4D97-AF65-F5344CB8AC3E}">
        <p14:creationId xmlns:p14="http://schemas.microsoft.com/office/powerpoint/2010/main" val="3844261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8584B-DDB7-4AF3-9A0E-0E2DA18AB4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385857-B96F-41FB-9F0C-4427186C66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F8B52-BFB6-43B4-A38E-08B7F033F7C0}"/>
              </a:ext>
            </a:extLst>
          </p:cNvPr>
          <p:cNvSpPr>
            <a:spLocks noGrp="1"/>
          </p:cNvSpPr>
          <p:nvPr>
            <p:ph type="dt" sz="half" idx="10"/>
          </p:nvPr>
        </p:nvSpPr>
        <p:spPr/>
        <p:txBody>
          <a:bodyPr/>
          <a:lstStyle/>
          <a:p>
            <a:fld id="{680CAECA-D070-4F3E-AB28-27195DC462A2}" type="datetimeFigureOut">
              <a:rPr lang="en-US" smtClean="0"/>
              <a:t>2/22/2022</a:t>
            </a:fld>
            <a:endParaRPr lang="en-US"/>
          </a:p>
        </p:txBody>
      </p:sp>
      <p:sp>
        <p:nvSpPr>
          <p:cNvPr id="5" name="Footer Placeholder 4">
            <a:extLst>
              <a:ext uri="{FF2B5EF4-FFF2-40B4-BE49-F238E27FC236}">
                <a16:creationId xmlns:a16="http://schemas.microsoft.com/office/drawing/2014/main" id="{F03C4BFE-089C-4CF4-BB38-60EEA49ED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23230-F863-433D-A0B1-032CA7D449CE}"/>
              </a:ext>
            </a:extLst>
          </p:cNvPr>
          <p:cNvSpPr>
            <a:spLocks noGrp="1"/>
          </p:cNvSpPr>
          <p:nvPr>
            <p:ph type="sldNum" sz="quarter" idx="12"/>
          </p:nvPr>
        </p:nvSpPr>
        <p:spPr/>
        <p:txBody>
          <a:bodyPr/>
          <a:lstStyle/>
          <a:p>
            <a:fld id="{6B10ED44-C72A-4E91-A816-A584BC21F4AB}" type="slidenum">
              <a:rPr lang="en-US" smtClean="0"/>
              <a:t>‹#›</a:t>
            </a:fld>
            <a:endParaRPr lang="en-US"/>
          </a:p>
        </p:txBody>
      </p:sp>
    </p:spTree>
    <p:extLst>
      <p:ext uri="{BB962C8B-B14F-4D97-AF65-F5344CB8AC3E}">
        <p14:creationId xmlns:p14="http://schemas.microsoft.com/office/powerpoint/2010/main" val="229754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512064-C4EE-4DB2-BB1B-560429E6004B}"/>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AE0290-E1E4-4B21-AA59-3CA04644247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4A3B91-E31A-4C2E-A8D7-C5059DC8E592}"/>
              </a:ext>
            </a:extLst>
          </p:cNvPr>
          <p:cNvSpPr>
            <a:spLocks noGrp="1"/>
          </p:cNvSpPr>
          <p:nvPr>
            <p:ph type="dt" sz="half" idx="10"/>
          </p:nvPr>
        </p:nvSpPr>
        <p:spPr/>
        <p:txBody>
          <a:bodyPr/>
          <a:lstStyle/>
          <a:p>
            <a:fld id="{680CAECA-D070-4F3E-AB28-27195DC462A2}" type="datetimeFigureOut">
              <a:rPr lang="en-US" smtClean="0"/>
              <a:t>2/22/2022</a:t>
            </a:fld>
            <a:endParaRPr lang="en-US"/>
          </a:p>
        </p:txBody>
      </p:sp>
      <p:sp>
        <p:nvSpPr>
          <p:cNvPr id="5" name="Footer Placeholder 4">
            <a:extLst>
              <a:ext uri="{FF2B5EF4-FFF2-40B4-BE49-F238E27FC236}">
                <a16:creationId xmlns:a16="http://schemas.microsoft.com/office/drawing/2014/main" id="{B04B86C9-E4A2-45A6-95A4-C19352C06F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5E3C0-D1D5-4CA2-BD22-9F05261FBF6C}"/>
              </a:ext>
            </a:extLst>
          </p:cNvPr>
          <p:cNvSpPr>
            <a:spLocks noGrp="1"/>
          </p:cNvSpPr>
          <p:nvPr>
            <p:ph type="sldNum" sz="quarter" idx="12"/>
          </p:nvPr>
        </p:nvSpPr>
        <p:spPr/>
        <p:txBody>
          <a:bodyPr/>
          <a:lstStyle/>
          <a:p>
            <a:fld id="{6B10ED44-C72A-4E91-A816-A584BC21F4AB}" type="slidenum">
              <a:rPr lang="en-US" smtClean="0"/>
              <a:t>‹#›</a:t>
            </a:fld>
            <a:endParaRPr lang="en-US"/>
          </a:p>
        </p:txBody>
      </p:sp>
    </p:spTree>
    <p:extLst>
      <p:ext uri="{BB962C8B-B14F-4D97-AF65-F5344CB8AC3E}">
        <p14:creationId xmlns:p14="http://schemas.microsoft.com/office/powerpoint/2010/main" val="369366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mage and Text Slide">
    <p:spTree>
      <p:nvGrpSpPr>
        <p:cNvPr id="1" name=""/>
        <p:cNvGrpSpPr/>
        <p:nvPr/>
      </p:nvGrpSpPr>
      <p:grpSpPr>
        <a:xfrm>
          <a:off x="0" y="0"/>
          <a:ext cx="0" cy="0"/>
          <a:chOff x="0" y="0"/>
          <a:chExt cx="0" cy="0"/>
        </a:xfrm>
      </p:grpSpPr>
      <p:sp>
        <p:nvSpPr>
          <p:cNvPr id="8" name="Text Placeholder 24"/>
          <p:cNvSpPr>
            <a:spLocks noGrp="1"/>
          </p:cNvSpPr>
          <p:nvPr>
            <p:ph type="body" sz="quarter" idx="19"/>
          </p:nvPr>
        </p:nvSpPr>
        <p:spPr>
          <a:xfrm>
            <a:off x="152400" y="1143000"/>
            <a:ext cx="8839200" cy="3314700"/>
          </a:xfrm>
          <a:prstGeom prst="rect">
            <a:avLst/>
          </a:prstGeom>
          <a:ln w="12700" cmpd="sng">
            <a:noFill/>
          </a:ln>
        </p:spPr>
        <p:txBody>
          <a:bodyPr vert="horz">
            <a:normAutofit/>
          </a:bodyPr>
          <a:lstStyle>
            <a:lvl1pPr marL="214313" indent="-214313">
              <a:lnSpc>
                <a:spcPct val="100000"/>
              </a:lnSpc>
              <a:spcBef>
                <a:spcPts val="19"/>
              </a:spcBef>
              <a:buClrTx/>
              <a:buSzPct val="100000"/>
              <a:buFont typeface="Wingdings" panose="05000000000000000000" pitchFamily="2" charset="2"/>
              <a:buChar char="§"/>
              <a:defRPr sz="1600" cap="all" normalizeH="0">
                <a:solidFill>
                  <a:srgbClr val="31302A"/>
                </a:solidFill>
                <a:latin typeface="+mn-lt"/>
                <a:cs typeface="Open Sans"/>
              </a:defRPr>
            </a:lvl1pPr>
            <a:lvl2pPr marL="385763" indent="-214313">
              <a:lnSpc>
                <a:spcPct val="100000"/>
              </a:lnSpc>
              <a:spcBef>
                <a:spcPts val="432"/>
              </a:spcBef>
              <a:buClr>
                <a:srgbClr val="F15922"/>
              </a:buClr>
              <a:buSzPct val="100000"/>
              <a:buFont typeface="Wingdings" panose="05000000000000000000" pitchFamily="2" charset="2"/>
              <a:buChar char="§"/>
              <a:defRPr sz="1400" cap="all">
                <a:solidFill>
                  <a:srgbClr val="F15922"/>
                </a:solidFill>
                <a:latin typeface="+mn-lt"/>
                <a:cs typeface="Open Sans"/>
              </a:defRPr>
            </a:lvl2pPr>
            <a:lvl3pPr marL="642938" indent="-128588">
              <a:lnSpc>
                <a:spcPct val="100000"/>
              </a:lnSpc>
              <a:buClrTx/>
              <a:buSzPct val="100000"/>
              <a:buFont typeface="Wingdings" panose="05000000000000000000" pitchFamily="2" charset="2"/>
              <a:buChar char="§"/>
              <a:defRPr sz="1400" cap="all">
                <a:solidFill>
                  <a:schemeClr val="tx1"/>
                </a:solidFill>
                <a:latin typeface="+mn-lt"/>
                <a:cs typeface="Open Sans"/>
              </a:defRPr>
            </a:lvl3pPr>
            <a:lvl4pPr marL="814388" indent="-128588">
              <a:lnSpc>
                <a:spcPct val="100000"/>
              </a:lnSpc>
              <a:buClrTx/>
              <a:buSzPct val="100000"/>
              <a:buFont typeface="Wingdings" panose="05000000000000000000" pitchFamily="2" charset="2"/>
              <a:buChar char="§"/>
              <a:defRPr sz="1100" cap="all">
                <a:solidFill>
                  <a:schemeClr val="accent3"/>
                </a:solidFill>
                <a:latin typeface="+mn-lt"/>
                <a:cs typeface="Open Sans"/>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4"/>
          <p:cNvSpPr>
            <a:spLocks noGrp="1"/>
          </p:cNvSpPr>
          <p:nvPr>
            <p:ph type="title"/>
          </p:nvPr>
        </p:nvSpPr>
        <p:spPr>
          <a:xfrm>
            <a:off x="152400" y="343639"/>
            <a:ext cx="8839200" cy="563538"/>
          </a:xfrm>
          <a:prstGeom prst="rect">
            <a:avLst/>
          </a:prstGeom>
        </p:spPr>
        <p:txBody>
          <a:bodyPr/>
          <a:lstStyle>
            <a:lvl1pPr>
              <a:defRPr sz="2400" b="1" i="0" cap="all" baseline="0">
                <a:solidFill>
                  <a:srgbClr val="F15922"/>
                </a:solidFill>
                <a:latin typeface="+mj-lt"/>
              </a:defRPr>
            </a:lvl1pPr>
          </a:lstStyle>
          <a:p>
            <a:r>
              <a:rPr lang="en-US" dirty="0"/>
              <a:t>Click to edit Master title style</a:t>
            </a:r>
          </a:p>
        </p:txBody>
      </p:sp>
    </p:spTree>
    <p:extLst>
      <p:ext uri="{BB962C8B-B14F-4D97-AF65-F5344CB8AC3E}">
        <p14:creationId xmlns:p14="http://schemas.microsoft.com/office/powerpoint/2010/main" val="1423502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Custom Photo" userDrawn="1">
  <p:cSld name="Title Custom Photo">
    <p:spTree>
      <p:nvGrpSpPr>
        <p:cNvPr id="1" name="Shape 13"/>
        <p:cNvGrpSpPr/>
        <p:nvPr/>
      </p:nvGrpSpPr>
      <p:grpSpPr>
        <a:xfrm>
          <a:off x="0" y="0"/>
          <a:ext cx="0" cy="0"/>
          <a:chOff x="0" y="0"/>
          <a:chExt cx="0" cy="0"/>
        </a:xfrm>
      </p:grpSpPr>
      <p:pic>
        <p:nvPicPr>
          <p:cNvPr id="13" name="Google Shape;79;p1" descr="Field.jpg">
            <a:extLst>
              <a:ext uri="{FF2B5EF4-FFF2-40B4-BE49-F238E27FC236}">
                <a16:creationId xmlns:a16="http://schemas.microsoft.com/office/drawing/2014/main" id="{3081647E-49BA-4713-B3C3-154FE07943AC}"/>
              </a:ext>
            </a:extLst>
          </p:cNvPr>
          <p:cNvPicPr preferRelativeResize="0">
            <a:picLocks/>
          </p:cNvPicPr>
          <p:nvPr userDrawn="1"/>
        </p:nvPicPr>
        <p:blipFill rotWithShape="1">
          <a:blip r:embed="rId2">
            <a:alphaModFix/>
          </a:blip>
          <a:srcRect l="601" r="601"/>
          <a:stretch/>
        </p:blipFill>
        <p:spPr>
          <a:xfrm>
            <a:off x="2717043" y="-48848"/>
            <a:ext cx="6426957" cy="5197953"/>
          </a:xfrm>
          <a:prstGeom prst="rect">
            <a:avLst/>
          </a:prstGeom>
          <a:noFill/>
          <a:ln>
            <a:noFill/>
          </a:ln>
        </p:spPr>
      </p:pic>
      <p:pic>
        <p:nvPicPr>
          <p:cNvPr id="14" name="Google Shape;14;p12" descr="Soy_18.jpg"/>
          <p:cNvPicPr preferRelativeResize="0"/>
          <p:nvPr/>
        </p:nvPicPr>
        <p:blipFill rotWithShape="1">
          <a:blip r:embed="rId3">
            <a:alphaModFix/>
          </a:blip>
          <a:srcRect/>
          <a:stretch/>
        </p:blipFill>
        <p:spPr>
          <a:xfrm>
            <a:off x="-6269" y="2584301"/>
            <a:ext cx="2723313" cy="2581991"/>
          </a:xfrm>
          <a:prstGeom prst="rect">
            <a:avLst/>
          </a:prstGeom>
          <a:noFill/>
          <a:ln>
            <a:noFill/>
          </a:ln>
        </p:spPr>
      </p:pic>
      <p:sp>
        <p:nvSpPr>
          <p:cNvPr id="16" name="Google Shape;16;p12"/>
          <p:cNvSpPr txBox="1">
            <a:spLocks noGrp="1"/>
          </p:cNvSpPr>
          <p:nvPr>
            <p:ph type="ctrTitle"/>
          </p:nvPr>
        </p:nvSpPr>
        <p:spPr>
          <a:xfrm>
            <a:off x="3205476" y="1400957"/>
            <a:ext cx="5481126" cy="1432204"/>
          </a:xfrm>
          <a:prstGeom prst="rect">
            <a:avLst/>
          </a:prstGeom>
          <a:solidFill>
            <a:schemeClr val="lt1">
              <a:alpha val="62352"/>
            </a:schemeClr>
          </a:solidFill>
          <a:ln>
            <a:noFill/>
          </a:ln>
        </p:spPr>
        <p:txBody>
          <a:bodyPr spcFirstLastPara="1" wrap="square" lIns="457200" tIns="457200" rIns="457200" bIns="457200" anchor="t" anchorCtr="0">
            <a:normAutofit/>
          </a:bodyPr>
          <a:lstStyle>
            <a:lvl1pPr lvl="0" algn="l">
              <a:lnSpc>
                <a:spcPct val="100000"/>
              </a:lnSpc>
              <a:spcBef>
                <a:spcPts val="0"/>
              </a:spcBef>
              <a:spcAft>
                <a:spcPts val="0"/>
              </a:spcAft>
              <a:buClr>
                <a:schemeClr val="dk1"/>
              </a:buClr>
              <a:buSzPts val="2813"/>
              <a:buFont typeface="Verdana"/>
              <a:buNone/>
              <a:defRPr sz="2800" b="1">
                <a:solidFill>
                  <a:srgbClr val="FF66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2"/>
          <p:cNvSpPr txBox="1">
            <a:spLocks noGrp="1"/>
          </p:cNvSpPr>
          <p:nvPr>
            <p:ph type="subTitle" idx="1"/>
          </p:nvPr>
        </p:nvSpPr>
        <p:spPr>
          <a:xfrm>
            <a:off x="3205476" y="2979858"/>
            <a:ext cx="5474181" cy="537247"/>
          </a:xfrm>
          <a:prstGeom prst="rect">
            <a:avLst/>
          </a:prstGeom>
          <a:solidFill>
            <a:schemeClr val="lt1">
              <a:alpha val="62352"/>
            </a:schemeClr>
          </a:solidFill>
          <a:ln>
            <a:noFill/>
          </a:ln>
        </p:spPr>
        <p:txBody>
          <a:bodyPr spcFirstLastPara="1" wrap="square" lIns="457200" tIns="64000" rIns="457200" bIns="65300" anchor="ctr" anchorCtr="0">
            <a:noAutofit/>
          </a:bodyPr>
          <a:lstStyle>
            <a:lvl1pPr marL="0" lvl="0" indent="0" algn="l">
              <a:lnSpc>
                <a:spcPct val="100000"/>
              </a:lnSpc>
              <a:spcBef>
                <a:spcPts val="250"/>
              </a:spcBef>
              <a:spcAft>
                <a:spcPts val="0"/>
              </a:spcAft>
              <a:buClr>
                <a:schemeClr val="dk1"/>
              </a:buClr>
              <a:buSzPts val="1250"/>
              <a:buNone/>
              <a:defRPr sz="2000" b="1">
                <a:solidFill>
                  <a:srgbClr val="FF6600"/>
                </a:solidFill>
                <a:latin typeface="Verdana"/>
                <a:ea typeface="Verdana"/>
                <a:cs typeface="Verdana"/>
                <a:sym typeface="Verdana"/>
              </a:defRPr>
            </a:lvl1pPr>
            <a:lvl2pPr lvl="1" algn="ctr">
              <a:lnSpc>
                <a:spcPct val="100000"/>
              </a:lnSpc>
              <a:spcBef>
                <a:spcPts val="300"/>
              </a:spcBef>
              <a:spcAft>
                <a:spcPts val="0"/>
              </a:spcAft>
              <a:buClr>
                <a:srgbClr val="8E8B88"/>
              </a:buClr>
              <a:buSzPts val="1500"/>
              <a:buNone/>
              <a:defRPr>
                <a:solidFill>
                  <a:srgbClr val="8E8B88"/>
                </a:solidFill>
              </a:defRPr>
            </a:lvl2pPr>
            <a:lvl3pPr lvl="2" algn="ctr">
              <a:lnSpc>
                <a:spcPct val="100000"/>
              </a:lnSpc>
              <a:spcBef>
                <a:spcPts val="250"/>
              </a:spcBef>
              <a:spcAft>
                <a:spcPts val="0"/>
              </a:spcAft>
              <a:buClr>
                <a:srgbClr val="8E8B88"/>
              </a:buClr>
              <a:buSzPts val="1250"/>
              <a:buNone/>
              <a:defRPr>
                <a:solidFill>
                  <a:srgbClr val="8E8B88"/>
                </a:solidFill>
              </a:defRPr>
            </a:lvl3pPr>
            <a:lvl4pPr lvl="3" algn="ctr">
              <a:lnSpc>
                <a:spcPct val="100000"/>
              </a:lnSpc>
              <a:spcBef>
                <a:spcPts val="200"/>
              </a:spcBef>
              <a:spcAft>
                <a:spcPts val="0"/>
              </a:spcAft>
              <a:buClr>
                <a:srgbClr val="8E8B88"/>
              </a:buClr>
              <a:buSzPts val="1000"/>
              <a:buNone/>
              <a:defRPr>
                <a:solidFill>
                  <a:srgbClr val="8E8B88"/>
                </a:solidFill>
              </a:defRPr>
            </a:lvl4pPr>
            <a:lvl5pPr lvl="4" algn="ctr">
              <a:lnSpc>
                <a:spcPct val="100000"/>
              </a:lnSpc>
              <a:spcBef>
                <a:spcPts val="200"/>
              </a:spcBef>
              <a:spcAft>
                <a:spcPts val="0"/>
              </a:spcAft>
              <a:buClr>
                <a:srgbClr val="8E8B88"/>
              </a:buClr>
              <a:buSzPts val="1000"/>
              <a:buNone/>
              <a:defRPr>
                <a:solidFill>
                  <a:srgbClr val="8E8B88"/>
                </a:solidFill>
              </a:defRPr>
            </a:lvl5pPr>
            <a:lvl6pPr lvl="5" algn="ctr">
              <a:lnSpc>
                <a:spcPct val="100000"/>
              </a:lnSpc>
              <a:spcBef>
                <a:spcPts val="363"/>
              </a:spcBef>
              <a:spcAft>
                <a:spcPts val="0"/>
              </a:spcAft>
              <a:buClr>
                <a:srgbClr val="8E8B88"/>
              </a:buClr>
              <a:buSzPts val="1813"/>
              <a:buNone/>
              <a:defRPr>
                <a:solidFill>
                  <a:srgbClr val="8E8B88"/>
                </a:solidFill>
              </a:defRPr>
            </a:lvl6pPr>
            <a:lvl7pPr lvl="6" algn="ctr">
              <a:lnSpc>
                <a:spcPct val="100000"/>
              </a:lnSpc>
              <a:spcBef>
                <a:spcPts val="363"/>
              </a:spcBef>
              <a:spcAft>
                <a:spcPts val="0"/>
              </a:spcAft>
              <a:buClr>
                <a:srgbClr val="8E8B88"/>
              </a:buClr>
              <a:buSzPts val="1813"/>
              <a:buNone/>
              <a:defRPr>
                <a:solidFill>
                  <a:srgbClr val="8E8B88"/>
                </a:solidFill>
              </a:defRPr>
            </a:lvl7pPr>
            <a:lvl8pPr lvl="7" algn="ctr">
              <a:lnSpc>
                <a:spcPct val="100000"/>
              </a:lnSpc>
              <a:spcBef>
                <a:spcPts val="363"/>
              </a:spcBef>
              <a:spcAft>
                <a:spcPts val="0"/>
              </a:spcAft>
              <a:buClr>
                <a:srgbClr val="8E8B88"/>
              </a:buClr>
              <a:buSzPts val="1813"/>
              <a:buNone/>
              <a:defRPr>
                <a:solidFill>
                  <a:srgbClr val="8E8B88"/>
                </a:solidFill>
              </a:defRPr>
            </a:lvl8pPr>
            <a:lvl9pPr lvl="8" algn="ctr">
              <a:lnSpc>
                <a:spcPct val="100000"/>
              </a:lnSpc>
              <a:spcBef>
                <a:spcPts val="363"/>
              </a:spcBef>
              <a:spcAft>
                <a:spcPts val="0"/>
              </a:spcAft>
              <a:buClr>
                <a:srgbClr val="8E8B88"/>
              </a:buClr>
              <a:buSzPts val="1813"/>
              <a:buNone/>
              <a:defRPr>
                <a:solidFill>
                  <a:srgbClr val="8E8B88"/>
                </a:solidFill>
              </a:defRPr>
            </a:lvl9pPr>
          </a:lstStyle>
          <a:p>
            <a:endParaRPr dirty="0"/>
          </a:p>
        </p:txBody>
      </p:sp>
      <p:pic>
        <p:nvPicPr>
          <p:cNvPr id="18" name="Google Shape;18;p12" descr="Tagline_03.jpg"/>
          <p:cNvPicPr preferRelativeResize="0"/>
          <p:nvPr/>
        </p:nvPicPr>
        <p:blipFill rotWithShape="1">
          <a:blip r:embed="rId4">
            <a:alphaModFix amt="90000"/>
          </a:blip>
          <a:srcRect/>
          <a:stretch/>
        </p:blipFill>
        <p:spPr>
          <a:xfrm>
            <a:off x="-6270" y="3663721"/>
            <a:ext cx="2723313" cy="409546"/>
          </a:xfrm>
          <a:prstGeom prst="rect">
            <a:avLst/>
          </a:prstGeom>
          <a:noFill/>
          <a:ln>
            <a:noFill/>
          </a:ln>
        </p:spPr>
      </p:pic>
      <p:pic>
        <p:nvPicPr>
          <p:cNvPr id="8" name="Picture 7" descr="Logo, company name&#10;&#10;Description automatically generated">
            <a:extLst>
              <a:ext uri="{FF2B5EF4-FFF2-40B4-BE49-F238E27FC236}">
                <a16:creationId xmlns:a16="http://schemas.microsoft.com/office/drawing/2014/main" id="{C488B089-DC3C-4F19-9161-F021D8264ADB}"/>
              </a:ext>
            </a:extLst>
          </p:cNvPr>
          <p:cNvPicPr>
            <a:picLocks noChangeAspect="1"/>
          </p:cNvPicPr>
          <p:nvPr userDrawn="1"/>
        </p:nvPicPr>
        <p:blipFill>
          <a:blip r:embed="rId5"/>
          <a:stretch>
            <a:fillRect/>
          </a:stretch>
        </p:blipFill>
        <p:spPr>
          <a:xfrm>
            <a:off x="335552" y="710255"/>
            <a:ext cx="2070191" cy="1381403"/>
          </a:xfrm>
          <a:prstGeom prst="rect">
            <a:avLst/>
          </a:prstGeom>
        </p:spPr>
      </p:pic>
      <p:pic>
        <p:nvPicPr>
          <p:cNvPr id="9" name="Picture 2">
            <a:extLst>
              <a:ext uri="{FF2B5EF4-FFF2-40B4-BE49-F238E27FC236}">
                <a16:creationId xmlns:a16="http://schemas.microsoft.com/office/drawing/2014/main" id="{40ADC036-96D6-4202-A870-8B6CE77CB77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758945" y="3626993"/>
            <a:ext cx="371644" cy="3716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022125DB-01CB-4C42-AE37-B7F1826CDB5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244852" y="3626993"/>
            <a:ext cx="371644" cy="37164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AAF4FDE4-5F51-4FFF-9E4B-6463C26B7385}"/>
              </a:ext>
            </a:extLst>
          </p:cNvPr>
          <p:cNvSpPr>
            <a:spLocks noGrp="1"/>
          </p:cNvSpPr>
          <p:nvPr>
            <p:ph type="body" sz="quarter" idx="10" hasCustomPrompt="1"/>
          </p:nvPr>
        </p:nvSpPr>
        <p:spPr>
          <a:xfrm>
            <a:off x="4730759" y="3627438"/>
            <a:ext cx="3948898" cy="445829"/>
          </a:xfrm>
          <a:solidFill>
            <a:srgbClr val="FFFFFF">
              <a:alpha val="58039"/>
            </a:srgbClr>
          </a:solidFill>
        </p:spPr>
        <p:txBody>
          <a:bodyPr>
            <a:noAutofit/>
          </a:bodyPr>
          <a:lstStyle>
            <a:lvl1pPr marL="52388" indent="0">
              <a:buNone/>
              <a:defRPr sz="1800" b="1">
                <a:solidFill>
                  <a:srgbClr val="FF6600"/>
                </a:solidFill>
              </a:defRPr>
            </a:lvl1pPr>
          </a:lstStyle>
          <a:p>
            <a:pPr lvl="0"/>
            <a:r>
              <a:rPr lang="en-US" dirty="0"/>
              <a:t>Add your social media handle</a:t>
            </a:r>
          </a:p>
        </p:txBody>
      </p:sp>
    </p:spTree>
    <p:extLst>
      <p:ext uri="{BB962C8B-B14F-4D97-AF65-F5344CB8AC3E}">
        <p14:creationId xmlns:p14="http://schemas.microsoft.com/office/powerpoint/2010/main" val="3318019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Text Slide">
    <p:spTree>
      <p:nvGrpSpPr>
        <p:cNvPr id="1" name=""/>
        <p:cNvGrpSpPr/>
        <p:nvPr/>
      </p:nvGrpSpPr>
      <p:grpSpPr>
        <a:xfrm>
          <a:off x="0" y="0"/>
          <a:ext cx="0" cy="0"/>
          <a:chOff x="0" y="0"/>
          <a:chExt cx="0" cy="0"/>
        </a:xfrm>
      </p:grpSpPr>
      <p:sp>
        <p:nvSpPr>
          <p:cNvPr id="8" name="Text Placeholder 24"/>
          <p:cNvSpPr>
            <a:spLocks noGrp="1"/>
          </p:cNvSpPr>
          <p:nvPr>
            <p:ph type="body" sz="quarter" idx="19"/>
          </p:nvPr>
        </p:nvSpPr>
        <p:spPr>
          <a:xfrm>
            <a:off x="4724400" y="1143000"/>
            <a:ext cx="4267200" cy="3314700"/>
          </a:xfrm>
          <a:prstGeom prst="rect">
            <a:avLst/>
          </a:prstGeom>
          <a:ln w="12700" cmpd="sng">
            <a:noFill/>
          </a:ln>
        </p:spPr>
        <p:txBody>
          <a:bodyPr vert="horz">
            <a:normAutofit/>
          </a:bodyPr>
          <a:lstStyle>
            <a:lvl1pPr marL="214313" indent="-214313">
              <a:lnSpc>
                <a:spcPct val="100000"/>
              </a:lnSpc>
              <a:spcBef>
                <a:spcPts val="19"/>
              </a:spcBef>
              <a:buClrTx/>
              <a:buSzPct val="100000"/>
              <a:buFont typeface="Wingdings" panose="05000000000000000000" pitchFamily="2" charset="2"/>
              <a:buChar char="§"/>
              <a:defRPr sz="1600" cap="all" normalizeH="0">
                <a:solidFill>
                  <a:srgbClr val="31302A"/>
                </a:solidFill>
                <a:latin typeface="+mn-lt"/>
                <a:cs typeface="Open Sans"/>
              </a:defRPr>
            </a:lvl1pPr>
            <a:lvl2pPr marL="385763" indent="-214313">
              <a:lnSpc>
                <a:spcPct val="100000"/>
              </a:lnSpc>
              <a:spcBef>
                <a:spcPts val="432"/>
              </a:spcBef>
              <a:buClr>
                <a:srgbClr val="F15922"/>
              </a:buClr>
              <a:buSzPct val="100000"/>
              <a:buFont typeface="Wingdings" panose="05000000000000000000" pitchFamily="2" charset="2"/>
              <a:buChar char="§"/>
              <a:defRPr sz="1400" cap="all">
                <a:solidFill>
                  <a:srgbClr val="F15922"/>
                </a:solidFill>
                <a:latin typeface="+mn-lt"/>
                <a:cs typeface="Open Sans"/>
              </a:defRPr>
            </a:lvl2pPr>
            <a:lvl3pPr marL="642938" indent="-128588">
              <a:lnSpc>
                <a:spcPct val="100000"/>
              </a:lnSpc>
              <a:buClrTx/>
              <a:buSzPct val="100000"/>
              <a:buFont typeface="Wingdings" panose="05000000000000000000" pitchFamily="2" charset="2"/>
              <a:buChar char="§"/>
              <a:defRPr sz="1400" cap="all">
                <a:solidFill>
                  <a:schemeClr val="tx1"/>
                </a:solidFill>
                <a:latin typeface="+mn-lt"/>
                <a:cs typeface="Open Sans"/>
              </a:defRPr>
            </a:lvl3pPr>
            <a:lvl4pPr marL="814388" indent="-128588">
              <a:lnSpc>
                <a:spcPct val="100000"/>
              </a:lnSpc>
              <a:buClrTx/>
              <a:buSzPct val="100000"/>
              <a:buFont typeface="Wingdings" panose="05000000000000000000" pitchFamily="2" charset="2"/>
              <a:buChar char="§"/>
              <a:defRPr sz="1100" cap="all">
                <a:solidFill>
                  <a:schemeClr val="accent3"/>
                </a:solidFill>
                <a:latin typeface="+mn-lt"/>
                <a:cs typeface="Open Sans"/>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4"/>
          <p:cNvSpPr>
            <a:spLocks noGrp="1"/>
          </p:cNvSpPr>
          <p:nvPr>
            <p:ph type="title"/>
          </p:nvPr>
        </p:nvSpPr>
        <p:spPr>
          <a:xfrm>
            <a:off x="152400" y="343639"/>
            <a:ext cx="8839200" cy="563538"/>
          </a:xfrm>
          <a:prstGeom prst="rect">
            <a:avLst/>
          </a:prstGeom>
        </p:spPr>
        <p:txBody>
          <a:bodyPr/>
          <a:lstStyle>
            <a:lvl1pPr>
              <a:defRPr sz="2400" b="1" i="0" cap="all" baseline="0">
                <a:solidFill>
                  <a:srgbClr val="F15922"/>
                </a:solidFill>
                <a:latin typeface="+mj-lt"/>
              </a:defRPr>
            </a:lvl1pPr>
          </a:lstStyle>
          <a:p>
            <a:r>
              <a:rPr lang="en-US" dirty="0"/>
              <a:t>Click to edit Master title style</a:t>
            </a:r>
          </a:p>
        </p:txBody>
      </p:sp>
      <p:sp>
        <p:nvSpPr>
          <p:cNvPr id="4" name="Picture Placeholder 3">
            <a:extLst>
              <a:ext uri="{FF2B5EF4-FFF2-40B4-BE49-F238E27FC236}">
                <a16:creationId xmlns:a16="http://schemas.microsoft.com/office/drawing/2014/main" id="{B636E1F6-7B54-4CCE-830E-1BDA5DA685EE}"/>
              </a:ext>
            </a:extLst>
          </p:cNvPr>
          <p:cNvSpPr>
            <a:spLocks noGrp="1"/>
          </p:cNvSpPr>
          <p:nvPr>
            <p:ph type="pic" sz="quarter" idx="20"/>
          </p:nvPr>
        </p:nvSpPr>
        <p:spPr>
          <a:xfrm>
            <a:off x="152400" y="1143000"/>
            <a:ext cx="4494213" cy="3314700"/>
          </a:xfrm>
        </p:spPr>
        <p:txBody>
          <a:bodyPr/>
          <a:lstStyle/>
          <a:p>
            <a:endParaRPr lang="en-US" dirty="0"/>
          </a:p>
        </p:txBody>
      </p:sp>
    </p:spTree>
    <p:extLst>
      <p:ext uri="{BB962C8B-B14F-4D97-AF65-F5344CB8AC3E}">
        <p14:creationId xmlns:p14="http://schemas.microsoft.com/office/powerpoint/2010/main" val="17522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mage and Text Slide">
    <p:spTree>
      <p:nvGrpSpPr>
        <p:cNvPr id="1" name=""/>
        <p:cNvGrpSpPr/>
        <p:nvPr/>
      </p:nvGrpSpPr>
      <p:grpSpPr>
        <a:xfrm>
          <a:off x="0" y="0"/>
          <a:ext cx="0" cy="0"/>
          <a:chOff x="0" y="0"/>
          <a:chExt cx="0" cy="0"/>
        </a:xfrm>
      </p:grpSpPr>
      <p:sp>
        <p:nvSpPr>
          <p:cNvPr id="8" name="Text Placeholder 24"/>
          <p:cNvSpPr>
            <a:spLocks noGrp="1"/>
          </p:cNvSpPr>
          <p:nvPr>
            <p:ph type="body" sz="quarter" idx="19"/>
          </p:nvPr>
        </p:nvSpPr>
        <p:spPr>
          <a:xfrm>
            <a:off x="152400" y="1143000"/>
            <a:ext cx="8839200" cy="3314700"/>
          </a:xfrm>
          <a:prstGeom prst="rect">
            <a:avLst/>
          </a:prstGeom>
          <a:ln w="12700" cmpd="sng">
            <a:noFill/>
          </a:ln>
        </p:spPr>
        <p:txBody>
          <a:bodyPr vert="horz">
            <a:normAutofit/>
          </a:bodyPr>
          <a:lstStyle>
            <a:lvl1pPr marL="214313" indent="-214313">
              <a:lnSpc>
                <a:spcPct val="100000"/>
              </a:lnSpc>
              <a:spcBef>
                <a:spcPts val="19"/>
              </a:spcBef>
              <a:buClrTx/>
              <a:buSzPct val="100000"/>
              <a:buFont typeface="Wingdings" panose="05000000000000000000" pitchFamily="2" charset="2"/>
              <a:buChar char="§"/>
              <a:defRPr sz="1600" cap="all" normalizeH="0">
                <a:solidFill>
                  <a:srgbClr val="31302A"/>
                </a:solidFill>
                <a:latin typeface="+mn-lt"/>
                <a:cs typeface="Open Sans"/>
              </a:defRPr>
            </a:lvl1pPr>
            <a:lvl2pPr marL="385763" indent="-214313">
              <a:lnSpc>
                <a:spcPct val="100000"/>
              </a:lnSpc>
              <a:spcBef>
                <a:spcPts val="432"/>
              </a:spcBef>
              <a:buClr>
                <a:srgbClr val="F15922"/>
              </a:buClr>
              <a:buSzPct val="100000"/>
              <a:buFont typeface="Wingdings" panose="05000000000000000000" pitchFamily="2" charset="2"/>
              <a:buChar char="§"/>
              <a:defRPr sz="1400" cap="all">
                <a:solidFill>
                  <a:srgbClr val="F15922"/>
                </a:solidFill>
                <a:latin typeface="+mn-lt"/>
                <a:cs typeface="Open Sans"/>
              </a:defRPr>
            </a:lvl2pPr>
            <a:lvl3pPr marL="642938" indent="-128588">
              <a:lnSpc>
                <a:spcPct val="100000"/>
              </a:lnSpc>
              <a:buClrTx/>
              <a:buSzPct val="100000"/>
              <a:buFont typeface="Wingdings" panose="05000000000000000000" pitchFamily="2" charset="2"/>
              <a:buChar char="§"/>
              <a:defRPr sz="1400" cap="all">
                <a:solidFill>
                  <a:schemeClr val="tx1"/>
                </a:solidFill>
                <a:latin typeface="+mn-lt"/>
                <a:cs typeface="Open Sans"/>
              </a:defRPr>
            </a:lvl3pPr>
            <a:lvl4pPr marL="814388" indent="-128588">
              <a:lnSpc>
                <a:spcPct val="100000"/>
              </a:lnSpc>
              <a:buClrTx/>
              <a:buSzPct val="100000"/>
              <a:buFont typeface="Wingdings" panose="05000000000000000000" pitchFamily="2" charset="2"/>
              <a:buChar char="§"/>
              <a:defRPr sz="1100" cap="all">
                <a:solidFill>
                  <a:schemeClr val="accent3"/>
                </a:solidFill>
                <a:latin typeface="+mn-lt"/>
                <a:cs typeface="Open Sans"/>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4"/>
          <p:cNvSpPr>
            <a:spLocks noGrp="1"/>
          </p:cNvSpPr>
          <p:nvPr>
            <p:ph type="title"/>
          </p:nvPr>
        </p:nvSpPr>
        <p:spPr>
          <a:xfrm>
            <a:off x="152400" y="343639"/>
            <a:ext cx="8839200" cy="563538"/>
          </a:xfrm>
          <a:prstGeom prst="rect">
            <a:avLst/>
          </a:prstGeom>
        </p:spPr>
        <p:txBody>
          <a:bodyPr/>
          <a:lstStyle>
            <a:lvl1pPr>
              <a:defRPr sz="2400" b="1" i="0" cap="all" baseline="0">
                <a:solidFill>
                  <a:srgbClr val="F15922"/>
                </a:solidFill>
                <a:latin typeface="+mj-lt"/>
              </a:defRPr>
            </a:lvl1pPr>
          </a:lstStyle>
          <a:p>
            <a:r>
              <a:rPr lang="en-US" dirty="0"/>
              <a:t>Click to edit Master title style</a:t>
            </a:r>
          </a:p>
        </p:txBody>
      </p:sp>
    </p:spTree>
    <p:extLst>
      <p:ext uri="{BB962C8B-B14F-4D97-AF65-F5344CB8AC3E}">
        <p14:creationId xmlns:p14="http://schemas.microsoft.com/office/powerpoint/2010/main" val="521413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Text Slide 2">
    <p:spTree>
      <p:nvGrpSpPr>
        <p:cNvPr id="1" name=""/>
        <p:cNvGrpSpPr/>
        <p:nvPr/>
      </p:nvGrpSpPr>
      <p:grpSpPr>
        <a:xfrm>
          <a:off x="0" y="0"/>
          <a:ext cx="0" cy="0"/>
          <a:chOff x="0" y="0"/>
          <a:chExt cx="0" cy="0"/>
        </a:xfrm>
      </p:grpSpPr>
      <p:sp>
        <p:nvSpPr>
          <p:cNvPr id="3" name="Picture Placeholder 9"/>
          <p:cNvSpPr>
            <a:spLocks noGrp="1"/>
          </p:cNvSpPr>
          <p:nvPr>
            <p:ph type="pic" sz="quarter" idx="10" hasCustomPrompt="1"/>
          </p:nvPr>
        </p:nvSpPr>
        <p:spPr>
          <a:xfrm>
            <a:off x="152400" y="1543050"/>
            <a:ext cx="2743200" cy="2057400"/>
          </a:xfrm>
          <a:prstGeom prst="rect">
            <a:avLst/>
          </a:prstGeom>
        </p:spPr>
        <p:txBody>
          <a:bodyPr vert="horz"/>
          <a:lstStyle>
            <a:lvl1pPr marL="0" indent="0">
              <a:buNone/>
              <a:defRPr/>
            </a:lvl1pPr>
          </a:lstStyle>
          <a:p>
            <a:r>
              <a:rPr lang="en-US" dirty="0"/>
              <a:t>IMAGE</a:t>
            </a:r>
          </a:p>
        </p:txBody>
      </p:sp>
      <p:sp>
        <p:nvSpPr>
          <p:cNvPr id="11" name="Text Placeholder 24"/>
          <p:cNvSpPr>
            <a:spLocks noGrp="1"/>
          </p:cNvSpPr>
          <p:nvPr>
            <p:ph type="body" sz="quarter" idx="19"/>
          </p:nvPr>
        </p:nvSpPr>
        <p:spPr>
          <a:xfrm>
            <a:off x="3200400" y="1543050"/>
            <a:ext cx="5791200" cy="2057400"/>
          </a:xfrm>
          <a:prstGeom prst="rect">
            <a:avLst/>
          </a:prstGeom>
          <a:ln w="12700" cmpd="sng">
            <a:noFill/>
          </a:ln>
        </p:spPr>
        <p:txBody>
          <a:bodyPr vert="horz">
            <a:normAutofit/>
          </a:bodyPr>
          <a:lstStyle>
            <a:lvl1pPr marL="214313" indent="-214313">
              <a:lnSpc>
                <a:spcPct val="100000"/>
              </a:lnSpc>
              <a:spcBef>
                <a:spcPts val="19"/>
              </a:spcBef>
              <a:buClrTx/>
              <a:buSzPct val="100000"/>
              <a:buFont typeface="Wingdings" panose="05000000000000000000" pitchFamily="2" charset="2"/>
              <a:buChar char="§"/>
              <a:defRPr sz="1600" cap="all" normalizeH="0">
                <a:solidFill>
                  <a:srgbClr val="31302A"/>
                </a:solidFill>
                <a:latin typeface="+mn-lt"/>
                <a:cs typeface="Open Sans"/>
              </a:defRPr>
            </a:lvl1pPr>
            <a:lvl2pPr marL="385763" indent="-214313">
              <a:lnSpc>
                <a:spcPct val="100000"/>
              </a:lnSpc>
              <a:spcBef>
                <a:spcPts val="432"/>
              </a:spcBef>
              <a:buClr>
                <a:srgbClr val="F15922"/>
              </a:buClr>
              <a:buSzPct val="100000"/>
              <a:buFont typeface="Wingdings" panose="05000000000000000000" pitchFamily="2" charset="2"/>
              <a:buChar char="§"/>
              <a:defRPr sz="1400" cap="all">
                <a:solidFill>
                  <a:srgbClr val="F15922"/>
                </a:solidFill>
                <a:latin typeface="+mn-lt"/>
                <a:cs typeface="Open Sans"/>
              </a:defRPr>
            </a:lvl2pPr>
            <a:lvl3pPr marL="642938" indent="-128588">
              <a:lnSpc>
                <a:spcPct val="100000"/>
              </a:lnSpc>
              <a:buClrTx/>
              <a:buSzPct val="100000"/>
              <a:buFont typeface="Wingdings" panose="05000000000000000000" pitchFamily="2" charset="2"/>
              <a:buChar char="§"/>
              <a:defRPr sz="1400" cap="all">
                <a:solidFill>
                  <a:schemeClr val="tx1"/>
                </a:solidFill>
                <a:latin typeface="+mn-lt"/>
                <a:cs typeface="Open Sans"/>
              </a:defRPr>
            </a:lvl3pPr>
            <a:lvl4pPr marL="814388" indent="-128588">
              <a:lnSpc>
                <a:spcPct val="100000"/>
              </a:lnSpc>
              <a:buClrTx/>
              <a:buSzPct val="100000"/>
              <a:buFont typeface="Wingdings" panose="05000000000000000000" pitchFamily="2" charset="2"/>
              <a:buChar char="§"/>
              <a:defRPr sz="1100" cap="all">
                <a:solidFill>
                  <a:schemeClr val="accent3"/>
                </a:solidFill>
                <a:latin typeface="+mn-lt"/>
                <a:cs typeface="Open Sans"/>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4"/>
          <p:cNvSpPr>
            <a:spLocks noGrp="1"/>
          </p:cNvSpPr>
          <p:nvPr>
            <p:ph type="title"/>
          </p:nvPr>
        </p:nvSpPr>
        <p:spPr>
          <a:xfrm>
            <a:off x="152400" y="343639"/>
            <a:ext cx="8839200" cy="563538"/>
          </a:xfrm>
          <a:prstGeom prst="rect">
            <a:avLst/>
          </a:prstGeom>
        </p:spPr>
        <p:txBody>
          <a:bodyPr/>
          <a:lstStyle>
            <a:lvl1pPr>
              <a:defRPr sz="2400" b="1" i="0" cap="all" baseline="0">
                <a:solidFill>
                  <a:srgbClr val="F15922"/>
                </a:solidFill>
                <a:latin typeface="+mj-lt"/>
              </a:defRPr>
            </a:lvl1pPr>
          </a:lstStyle>
          <a:p>
            <a:r>
              <a:rPr lang="en-US" dirty="0"/>
              <a:t>Click to edit Master title style</a:t>
            </a:r>
          </a:p>
        </p:txBody>
      </p:sp>
    </p:spTree>
    <p:extLst>
      <p:ext uri="{BB962C8B-B14F-4D97-AF65-F5344CB8AC3E}">
        <p14:creationId xmlns:p14="http://schemas.microsoft.com/office/powerpoint/2010/main" val="2904241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lumn" preserve="1" userDrawn="1">
  <p:cSld name="Two Column">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457200" y="347383"/>
            <a:ext cx="8229600" cy="857250"/>
          </a:xfrm>
          <a:prstGeom prst="rect">
            <a:avLst/>
          </a:prstGeom>
          <a:noFill/>
          <a:ln>
            <a:noFill/>
          </a:ln>
        </p:spPr>
        <p:txBody>
          <a:bodyPr spcFirstLastPara="1" wrap="square" lIns="130600" tIns="65300" rIns="130600" bIns="65300" anchor="ctr" anchorCtr="0">
            <a:normAutofit/>
          </a:bodyPr>
          <a:lstStyle>
            <a:lvl1pPr>
              <a:defRPr sz="2400" b="1" cap="all" baseline="0">
                <a:solidFill>
                  <a:srgbClr val="F15922"/>
                </a:solidFill>
                <a:latin typeface="+mj-lt"/>
              </a:defRPr>
            </a:lvl1pPr>
          </a:lstStyle>
          <a:p>
            <a:pPr lvl="0"/>
            <a:endParaRPr dirty="0"/>
          </a:p>
        </p:txBody>
      </p:sp>
      <p:sp>
        <p:nvSpPr>
          <p:cNvPr id="7" name="Google Shape;59;p18">
            <a:extLst>
              <a:ext uri="{FF2B5EF4-FFF2-40B4-BE49-F238E27FC236}">
                <a16:creationId xmlns:a16="http://schemas.microsoft.com/office/drawing/2014/main" id="{C534E1BF-5E25-274F-9E34-CC5FCADFBF98}"/>
              </a:ext>
            </a:extLst>
          </p:cNvPr>
          <p:cNvSpPr>
            <a:spLocks noGrp="1"/>
          </p:cNvSpPr>
          <p:nvPr>
            <p:ph type="pic" idx="10"/>
          </p:nvPr>
        </p:nvSpPr>
        <p:spPr>
          <a:xfrm>
            <a:off x="456408" y="1541500"/>
            <a:ext cx="1795014" cy="1481111"/>
          </a:xfrm>
          <a:prstGeom prst="rect">
            <a:avLst/>
          </a:prstGeom>
          <a:noFill/>
          <a:ln>
            <a:noFill/>
          </a:ln>
        </p:spPr>
      </p:sp>
      <p:sp>
        <p:nvSpPr>
          <p:cNvPr id="8" name="Google Shape;59;p18">
            <a:extLst>
              <a:ext uri="{FF2B5EF4-FFF2-40B4-BE49-F238E27FC236}">
                <a16:creationId xmlns:a16="http://schemas.microsoft.com/office/drawing/2014/main" id="{DC79B2CC-579B-BF46-98CC-E836596DF1A0}"/>
              </a:ext>
            </a:extLst>
          </p:cNvPr>
          <p:cNvSpPr>
            <a:spLocks noGrp="1"/>
          </p:cNvSpPr>
          <p:nvPr>
            <p:ph type="pic" idx="12"/>
          </p:nvPr>
        </p:nvSpPr>
        <p:spPr>
          <a:xfrm>
            <a:off x="2597693" y="1541500"/>
            <a:ext cx="1795014" cy="1481111"/>
          </a:xfrm>
          <a:prstGeom prst="rect">
            <a:avLst/>
          </a:prstGeom>
          <a:noFill/>
          <a:ln>
            <a:noFill/>
          </a:ln>
        </p:spPr>
      </p:sp>
      <p:sp>
        <p:nvSpPr>
          <p:cNvPr id="10" name="Google Shape;59;p18">
            <a:extLst>
              <a:ext uri="{FF2B5EF4-FFF2-40B4-BE49-F238E27FC236}">
                <a16:creationId xmlns:a16="http://schemas.microsoft.com/office/drawing/2014/main" id="{A6A408FC-8CDC-6748-8441-E1B4793289A1}"/>
              </a:ext>
            </a:extLst>
          </p:cNvPr>
          <p:cNvSpPr>
            <a:spLocks noGrp="1"/>
          </p:cNvSpPr>
          <p:nvPr>
            <p:ph type="pic" idx="14"/>
          </p:nvPr>
        </p:nvSpPr>
        <p:spPr>
          <a:xfrm>
            <a:off x="4738978" y="1541500"/>
            <a:ext cx="1795014" cy="1481111"/>
          </a:xfrm>
          <a:prstGeom prst="rect">
            <a:avLst/>
          </a:prstGeom>
          <a:noFill/>
          <a:ln>
            <a:noFill/>
          </a:ln>
        </p:spPr>
      </p:sp>
      <p:sp>
        <p:nvSpPr>
          <p:cNvPr id="12" name="Google Shape;59;p18">
            <a:extLst>
              <a:ext uri="{FF2B5EF4-FFF2-40B4-BE49-F238E27FC236}">
                <a16:creationId xmlns:a16="http://schemas.microsoft.com/office/drawing/2014/main" id="{8C16D36E-1BA3-0A4C-8E6C-03193E174492}"/>
              </a:ext>
            </a:extLst>
          </p:cNvPr>
          <p:cNvSpPr>
            <a:spLocks noGrp="1"/>
          </p:cNvSpPr>
          <p:nvPr>
            <p:ph type="pic" idx="16"/>
          </p:nvPr>
        </p:nvSpPr>
        <p:spPr>
          <a:xfrm>
            <a:off x="6880262" y="1541500"/>
            <a:ext cx="1795014" cy="1481111"/>
          </a:xfrm>
          <a:prstGeom prst="rect">
            <a:avLst/>
          </a:prstGeom>
          <a:noFill/>
          <a:ln>
            <a:noFill/>
          </a:ln>
        </p:spPr>
      </p:sp>
      <p:sp>
        <p:nvSpPr>
          <p:cNvPr id="16" name="Google Shape;27;p23">
            <a:extLst>
              <a:ext uri="{FF2B5EF4-FFF2-40B4-BE49-F238E27FC236}">
                <a16:creationId xmlns:a16="http://schemas.microsoft.com/office/drawing/2014/main" id="{3529CE14-4D4F-482C-96BC-C531B3A811EE}"/>
              </a:ext>
            </a:extLst>
          </p:cNvPr>
          <p:cNvSpPr txBox="1">
            <a:spLocks noGrp="1"/>
          </p:cNvSpPr>
          <p:nvPr>
            <p:ph type="body" idx="21"/>
          </p:nvPr>
        </p:nvSpPr>
        <p:spPr>
          <a:xfrm>
            <a:off x="6880263" y="3157020"/>
            <a:ext cx="1806538" cy="1229632"/>
          </a:xfrm>
          <a:prstGeom prst="rect">
            <a:avLst/>
          </a:prstGeom>
          <a:noFill/>
          <a:ln>
            <a:noFill/>
          </a:ln>
        </p:spPr>
        <p:txBody>
          <a:bodyPr spcFirstLastPara="1" wrap="square" lIns="130600" tIns="65300" rIns="130600" bIns="65300" anchor="t" anchorCtr="0">
            <a:normAutofit/>
          </a:bodyPr>
          <a:lstStyle>
            <a:lvl1pPr marL="112713" lvl="0" indent="-112713" algn="l">
              <a:lnSpc>
                <a:spcPct val="100000"/>
              </a:lnSpc>
              <a:spcBef>
                <a:spcPts val="360"/>
              </a:spcBef>
              <a:spcAft>
                <a:spcPts val="0"/>
              </a:spcAft>
              <a:buClr>
                <a:srgbClr val="FF6600"/>
              </a:buClr>
              <a:buSzPct val="80000"/>
              <a:buFont typeface="Wingdings" panose="05000000000000000000" pitchFamily="2" charset="2"/>
              <a:buChar char="§"/>
              <a:defRPr sz="1600">
                <a:solidFill>
                  <a:srgbClr val="FF6600"/>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7" name="Google Shape;27;p23">
            <a:extLst>
              <a:ext uri="{FF2B5EF4-FFF2-40B4-BE49-F238E27FC236}">
                <a16:creationId xmlns:a16="http://schemas.microsoft.com/office/drawing/2014/main" id="{76FE51BA-7FCE-4B9B-83FD-B15FD8EC87B6}"/>
              </a:ext>
            </a:extLst>
          </p:cNvPr>
          <p:cNvSpPr txBox="1">
            <a:spLocks noGrp="1"/>
          </p:cNvSpPr>
          <p:nvPr>
            <p:ph type="body" idx="22"/>
          </p:nvPr>
        </p:nvSpPr>
        <p:spPr>
          <a:xfrm>
            <a:off x="4738978" y="3157020"/>
            <a:ext cx="1806538" cy="1229632"/>
          </a:xfrm>
          <a:prstGeom prst="rect">
            <a:avLst/>
          </a:prstGeom>
          <a:noFill/>
          <a:ln>
            <a:noFill/>
          </a:ln>
        </p:spPr>
        <p:txBody>
          <a:bodyPr spcFirstLastPara="1" wrap="square" lIns="130600" tIns="65300" rIns="130600" bIns="65300" anchor="t" anchorCtr="0">
            <a:normAutofit/>
          </a:bodyPr>
          <a:lstStyle>
            <a:lvl1pPr marL="112713" lvl="0" indent="-112713" algn="l">
              <a:lnSpc>
                <a:spcPct val="100000"/>
              </a:lnSpc>
              <a:spcBef>
                <a:spcPts val="360"/>
              </a:spcBef>
              <a:spcAft>
                <a:spcPts val="0"/>
              </a:spcAft>
              <a:buClr>
                <a:srgbClr val="FF6600"/>
              </a:buClr>
              <a:buSzPct val="80000"/>
              <a:buFont typeface="Wingdings" panose="05000000000000000000" pitchFamily="2" charset="2"/>
              <a:buChar char="§"/>
              <a:defRPr sz="1600">
                <a:solidFill>
                  <a:srgbClr val="FF6600"/>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8" name="Google Shape;27;p23">
            <a:extLst>
              <a:ext uri="{FF2B5EF4-FFF2-40B4-BE49-F238E27FC236}">
                <a16:creationId xmlns:a16="http://schemas.microsoft.com/office/drawing/2014/main" id="{305558A7-8A2C-4D3A-BC22-7951A8A9665C}"/>
              </a:ext>
            </a:extLst>
          </p:cNvPr>
          <p:cNvSpPr txBox="1">
            <a:spLocks noGrp="1"/>
          </p:cNvSpPr>
          <p:nvPr>
            <p:ph type="body" idx="23"/>
          </p:nvPr>
        </p:nvSpPr>
        <p:spPr>
          <a:xfrm>
            <a:off x="2586169" y="3157020"/>
            <a:ext cx="1806538" cy="1229632"/>
          </a:xfrm>
          <a:prstGeom prst="rect">
            <a:avLst/>
          </a:prstGeom>
          <a:noFill/>
          <a:ln>
            <a:noFill/>
          </a:ln>
        </p:spPr>
        <p:txBody>
          <a:bodyPr spcFirstLastPara="1" wrap="square" lIns="130600" tIns="65300" rIns="130600" bIns="65300" anchor="t" anchorCtr="0">
            <a:normAutofit/>
          </a:bodyPr>
          <a:lstStyle>
            <a:lvl1pPr marL="112713" lvl="0" indent="-112713" algn="l">
              <a:lnSpc>
                <a:spcPct val="100000"/>
              </a:lnSpc>
              <a:spcBef>
                <a:spcPts val="360"/>
              </a:spcBef>
              <a:spcAft>
                <a:spcPts val="0"/>
              </a:spcAft>
              <a:buClr>
                <a:srgbClr val="FF6600"/>
              </a:buClr>
              <a:buSzPct val="80000"/>
              <a:buFont typeface="Wingdings" panose="05000000000000000000" pitchFamily="2" charset="2"/>
              <a:buChar char="§"/>
              <a:defRPr sz="1600">
                <a:solidFill>
                  <a:srgbClr val="FF6600"/>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9" name="Google Shape;27;p23">
            <a:extLst>
              <a:ext uri="{FF2B5EF4-FFF2-40B4-BE49-F238E27FC236}">
                <a16:creationId xmlns:a16="http://schemas.microsoft.com/office/drawing/2014/main" id="{C18F3BCB-C0C6-4338-9523-D111173DBD4C}"/>
              </a:ext>
            </a:extLst>
          </p:cNvPr>
          <p:cNvSpPr txBox="1">
            <a:spLocks noGrp="1"/>
          </p:cNvSpPr>
          <p:nvPr>
            <p:ph type="body" idx="24"/>
          </p:nvPr>
        </p:nvSpPr>
        <p:spPr>
          <a:xfrm>
            <a:off x="444884" y="3157020"/>
            <a:ext cx="1806538" cy="1229632"/>
          </a:xfrm>
          <a:prstGeom prst="rect">
            <a:avLst/>
          </a:prstGeom>
          <a:noFill/>
          <a:ln>
            <a:noFill/>
          </a:ln>
        </p:spPr>
        <p:txBody>
          <a:bodyPr spcFirstLastPara="1" wrap="square" lIns="130600" tIns="65300" rIns="130600" bIns="65300" anchor="t" anchorCtr="0">
            <a:normAutofit/>
          </a:bodyPr>
          <a:lstStyle>
            <a:lvl1pPr marL="112713" lvl="0" indent="-112713" algn="l">
              <a:lnSpc>
                <a:spcPct val="100000"/>
              </a:lnSpc>
              <a:spcBef>
                <a:spcPts val="360"/>
              </a:spcBef>
              <a:spcAft>
                <a:spcPts val="0"/>
              </a:spcAft>
              <a:buClr>
                <a:srgbClr val="FF6600"/>
              </a:buClr>
              <a:buSzPct val="80000"/>
              <a:buFont typeface="Wingdings" panose="05000000000000000000" pitchFamily="2" charset="2"/>
              <a:buChar char="§"/>
              <a:defRPr sz="1600">
                <a:solidFill>
                  <a:srgbClr val="FF6600"/>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3475313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lumn" preserve="1" userDrawn="1">
  <p:cSld name="1_Two Column">
    <p:spTree>
      <p:nvGrpSpPr>
        <p:cNvPr id="1" name="Shape 25"/>
        <p:cNvGrpSpPr/>
        <p:nvPr/>
      </p:nvGrpSpPr>
      <p:grpSpPr>
        <a:xfrm>
          <a:off x="0" y="0"/>
          <a:ext cx="0" cy="0"/>
          <a:chOff x="0" y="0"/>
          <a:chExt cx="0" cy="0"/>
        </a:xfrm>
      </p:grpSpPr>
      <p:sp>
        <p:nvSpPr>
          <p:cNvPr id="27" name="Google Shape;27;p23"/>
          <p:cNvSpPr txBox="1">
            <a:spLocks noGrp="1"/>
          </p:cNvSpPr>
          <p:nvPr>
            <p:ph type="body" idx="1"/>
          </p:nvPr>
        </p:nvSpPr>
        <p:spPr>
          <a:xfrm>
            <a:off x="457200" y="3221182"/>
            <a:ext cx="1456913" cy="1229632"/>
          </a:xfrm>
          <a:prstGeom prst="rect">
            <a:avLst/>
          </a:prstGeom>
          <a:noFill/>
          <a:ln>
            <a:noFill/>
          </a:ln>
        </p:spPr>
        <p:txBody>
          <a:bodyPr spcFirstLastPara="1" wrap="square" lIns="130600" tIns="65300" rIns="130600" bIns="65300" anchor="t" anchorCtr="0">
            <a:normAutofit/>
          </a:bodyPr>
          <a:lstStyle>
            <a:lvl1pPr marL="112713" lvl="0" indent="-112713" algn="l">
              <a:lnSpc>
                <a:spcPct val="100000"/>
              </a:lnSpc>
              <a:spcBef>
                <a:spcPts val="360"/>
              </a:spcBef>
              <a:spcAft>
                <a:spcPts val="0"/>
              </a:spcAft>
              <a:buClr>
                <a:srgbClr val="FF6600"/>
              </a:buClr>
              <a:buSzPct val="80000"/>
              <a:buFont typeface="Wingdings" panose="05000000000000000000" pitchFamily="2" charset="2"/>
              <a:buChar char="§"/>
              <a:defRPr sz="1600">
                <a:solidFill>
                  <a:srgbClr val="FF6600"/>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7" name="Google Shape;59;p18">
            <a:extLst>
              <a:ext uri="{FF2B5EF4-FFF2-40B4-BE49-F238E27FC236}">
                <a16:creationId xmlns:a16="http://schemas.microsoft.com/office/drawing/2014/main" id="{C534E1BF-5E25-274F-9E34-CC5FCADFBF98}"/>
              </a:ext>
            </a:extLst>
          </p:cNvPr>
          <p:cNvSpPr>
            <a:spLocks noGrp="1"/>
          </p:cNvSpPr>
          <p:nvPr>
            <p:ph type="pic" idx="10"/>
          </p:nvPr>
        </p:nvSpPr>
        <p:spPr>
          <a:xfrm>
            <a:off x="456408" y="1541500"/>
            <a:ext cx="1456914" cy="1481111"/>
          </a:xfrm>
          <a:prstGeom prst="rect">
            <a:avLst/>
          </a:prstGeom>
          <a:noFill/>
          <a:ln>
            <a:noFill/>
          </a:ln>
        </p:spPr>
      </p:sp>
      <p:sp>
        <p:nvSpPr>
          <p:cNvPr id="8" name="Google Shape;59;p18">
            <a:extLst>
              <a:ext uri="{FF2B5EF4-FFF2-40B4-BE49-F238E27FC236}">
                <a16:creationId xmlns:a16="http://schemas.microsoft.com/office/drawing/2014/main" id="{DC79B2CC-579B-BF46-98CC-E836596DF1A0}"/>
              </a:ext>
            </a:extLst>
          </p:cNvPr>
          <p:cNvSpPr>
            <a:spLocks noGrp="1"/>
          </p:cNvSpPr>
          <p:nvPr>
            <p:ph type="pic" idx="12"/>
          </p:nvPr>
        </p:nvSpPr>
        <p:spPr>
          <a:xfrm>
            <a:off x="2149777" y="1541500"/>
            <a:ext cx="1456914" cy="1481111"/>
          </a:xfrm>
          <a:prstGeom prst="rect">
            <a:avLst/>
          </a:prstGeom>
          <a:noFill/>
          <a:ln>
            <a:noFill/>
          </a:ln>
        </p:spPr>
      </p:sp>
      <p:sp>
        <p:nvSpPr>
          <p:cNvPr id="10" name="Google Shape;59;p18">
            <a:extLst>
              <a:ext uri="{FF2B5EF4-FFF2-40B4-BE49-F238E27FC236}">
                <a16:creationId xmlns:a16="http://schemas.microsoft.com/office/drawing/2014/main" id="{A6A408FC-8CDC-6748-8441-E1B4793289A1}"/>
              </a:ext>
            </a:extLst>
          </p:cNvPr>
          <p:cNvSpPr>
            <a:spLocks noGrp="1"/>
          </p:cNvSpPr>
          <p:nvPr>
            <p:ph type="pic" idx="14"/>
          </p:nvPr>
        </p:nvSpPr>
        <p:spPr>
          <a:xfrm>
            <a:off x="3843146" y="1541500"/>
            <a:ext cx="1456914" cy="1481111"/>
          </a:xfrm>
          <a:prstGeom prst="rect">
            <a:avLst/>
          </a:prstGeom>
          <a:noFill/>
          <a:ln>
            <a:noFill/>
          </a:ln>
        </p:spPr>
      </p:sp>
      <p:sp>
        <p:nvSpPr>
          <p:cNvPr id="12" name="Google Shape;59;p18">
            <a:extLst>
              <a:ext uri="{FF2B5EF4-FFF2-40B4-BE49-F238E27FC236}">
                <a16:creationId xmlns:a16="http://schemas.microsoft.com/office/drawing/2014/main" id="{8C16D36E-1BA3-0A4C-8E6C-03193E174492}"/>
              </a:ext>
            </a:extLst>
          </p:cNvPr>
          <p:cNvSpPr>
            <a:spLocks noGrp="1"/>
          </p:cNvSpPr>
          <p:nvPr>
            <p:ph type="pic" idx="16"/>
          </p:nvPr>
        </p:nvSpPr>
        <p:spPr>
          <a:xfrm>
            <a:off x="5536515" y="1541500"/>
            <a:ext cx="1456914" cy="1481111"/>
          </a:xfrm>
          <a:prstGeom prst="rect">
            <a:avLst/>
          </a:prstGeom>
          <a:noFill/>
          <a:ln>
            <a:noFill/>
          </a:ln>
        </p:spPr>
      </p:sp>
      <p:sp>
        <p:nvSpPr>
          <p:cNvPr id="13" name="Google Shape;59;p18">
            <a:extLst>
              <a:ext uri="{FF2B5EF4-FFF2-40B4-BE49-F238E27FC236}">
                <a16:creationId xmlns:a16="http://schemas.microsoft.com/office/drawing/2014/main" id="{3AB71DBB-A16F-FE47-9C33-4C2C46C38072}"/>
              </a:ext>
            </a:extLst>
          </p:cNvPr>
          <p:cNvSpPr>
            <a:spLocks noGrp="1"/>
          </p:cNvSpPr>
          <p:nvPr>
            <p:ph type="pic" idx="17"/>
          </p:nvPr>
        </p:nvSpPr>
        <p:spPr>
          <a:xfrm>
            <a:off x="7229886" y="1541500"/>
            <a:ext cx="1456914" cy="1481111"/>
          </a:xfrm>
          <a:prstGeom prst="rect">
            <a:avLst/>
          </a:prstGeom>
          <a:noFill/>
          <a:ln>
            <a:noFill/>
          </a:ln>
        </p:spPr>
      </p:sp>
      <p:sp>
        <p:nvSpPr>
          <p:cNvPr id="15" name="Title 4">
            <a:extLst>
              <a:ext uri="{FF2B5EF4-FFF2-40B4-BE49-F238E27FC236}">
                <a16:creationId xmlns:a16="http://schemas.microsoft.com/office/drawing/2014/main" id="{1833B9BB-791A-473E-BCAB-4E8B6E03552B}"/>
              </a:ext>
            </a:extLst>
          </p:cNvPr>
          <p:cNvSpPr>
            <a:spLocks noGrp="1"/>
          </p:cNvSpPr>
          <p:nvPr>
            <p:ph type="title"/>
          </p:nvPr>
        </p:nvSpPr>
        <p:spPr>
          <a:xfrm>
            <a:off x="457200" y="343639"/>
            <a:ext cx="8229600" cy="563538"/>
          </a:xfrm>
          <a:prstGeom prst="rect">
            <a:avLst/>
          </a:prstGeom>
        </p:spPr>
        <p:txBody>
          <a:bodyPr/>
          <a:lstStyle>
            <a:lvl1pPr>
              <a:defRPr sz="2400" b="1" i="0" cap="all" baseline="0">
                <a:solidFill>
                  <a:srgbClr val="F15922"/>
                </a:solidFill>
                <a:latin typeface="+mj-lt"/>
              </a:defRPr>
            </a:lvl1pPr>
          </a:lstStyle>
          <a:p>
            <a:r>
              <a:rPr lang="en-US" dirty="0"/>
              <a:t>Click to edit Master title style</a:t>
            </a:r>
          </a:p>
        </p:txBody>
      </p:sp>
      <p:sp>
        <p:nvSpPr>
          <p:cNvPr id="17" name="Google Shape;27;p23">
            <a:extLst>
              <a:ext uri="{FF2B5EF4-FFF2-40B4-BE49-F238E27FC236}">
                <a16:creationId xmlns:a16="http://schemas.microsoft.com/office/drawing/2014/main" id="{4F35CFA9-580E-4A2C-B336-D0C06F5A8ED7}"/>
              </a:ext>
            </a:extLst>
          </p:cNvPr>
          <p:cNvSpPr txBox="1">
            <a:spLocks noGrp="1"/>
          </p:cNvSpPr>
          <p:nvPr>
            <p:ph type="body" idx="19"/>
          </p:nvPr>
        </p:nvSpPr>
        <p:spPr>
          <a:xfrm>
            <a:off x="2147702" y="3221182"/>
            <a:ext cx="1456913" cy="1229632"/>
          </a:xfrm>
          <a:prstGeom prst="rect">
            <a:avLst/>
          </a:prstGeom>
          <a:noFill/>
          <a:ln>
            <a:noFill/>
          </a:ln>
        </p:spPr>
        <p:txBody>
          <a:bodyPr spcFirstLastPara="1" wrap="square" lIns="130600" tIns="65300" rIns="130600" bIns="65300" anchor="t" anchorCtr="0">
            <a:normAutofit/>
          </a:bodyPr>
          <a:lstStyle>
            <a:lvl1pPr marL="112713" lvl="0" indent="-112713" algn="l">
              <a:lnSpc>
                <a:spcPct val="100000"/>
              </a:lnSpc>
              <a:spcBef>
                <a:spcPts val="360"/>
              </a:spcBef>
              <a:spcAft>
                <a:spcPts val="0"/>
              </a:spcAft>
              <a:buClr>
                <a:srgbClr val="FF6600"/>
              </a:buClr>
              <a:buSzPct val="80000"/>
              <a:buFont typeface="Wingdings" panose="05000000000000000000" pitchFamily="2" charset="2"/>
              <a:buChar char="§"/>
              <a:defRPr sz="1600">
                <a:solidFill>
                  <a:srgbClr val="FF6600"/>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8" name="Google Shape;27;p23">
            <a:extLst>
              <a:ext uri="{FF2B5EF4-FFF2-40B4-BE49-F238E27FC236}">
                <a16:creationId xmlns:a16="http://schemas.microsoft.com/office/drawing/2014/main" id="{F4F77693-8FBF-4F5D-BDF0-5D63BBA6EE1B}"/>
              </a:ext>
            </a:extLst>
          </p:cNvPr>
          <p:cNvSpPr txBox="1">
            <a:spLocks noGrp="1"/>
          </p:cNvSpPr>
          <p:nvPr>
            <p:ph type="body" idx="20"/>
          </p:nvPr>
        </p:nvSpPr>
        <p:spPr>
          <a:xfrm>
            <a:off x="3846014" y="3244682"/>
            <a:ext cx="1456913" cy="1229632"/>
          </a:xfrm>
          <a:prstGeom prst="rect">
            <a:avLst/>
          </a:prstGeom>
          <a:noFill/>
          <a:ln>
            <a:noFill/>
          </a:ln>
        </p:spPr>
        <p:txBody>
          <a:bodyPr spcFirstLastPara="1" wrap="square" lIns="130600" tIns="65300" rIns="130600" bIns="65300" anchor="t" anchorCtr="0">
            <a:normAutofit/>
          </a:bodyPr>
          <a:lstStyle>
            <a:lvl1pPr marL="112713" lvl="0" indent="-112713" algn="l">
              <a:lnSpc>
                <a:spcPct val="100000"/>
              </a:lnSpc>
              <a:spcBef>
                <a:spcPts val="360"/>
              </a:spcBef>
              <a:spcAft>
                <a:spcPts val="0"/>
              </a:spcAft>
              <a:buClr>
                <a:srgbClr val="FF6600"/>
              </a:buClr>
              <a:buSzPct val="80000"/>
              <a:buFont typeface="Wingdings" panose="05000000000000000000" pitchFamily="2" charset="2"/>
              <a:buChar char="§"/>
              <a:defRPr sz="1600">
                <a:solidFill>
                  <a:srgbClr val="FF6600"/>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9" name="Google Shape;27;p23">
            <a:extLst>
              <a:ext uri="{FF2B5EF4-FFF2-40B4-BE49-F238E27FC236}">
                <a16:creationId xmlns:a16="http://schemas.microsoft.com/office/drawing/2014/main" id="{839B92DA-05E3-4419-B0D6-AEC0728B970A}"/>
              </a:ext>
            </a:extLst>
          </p:cNvPr>
          <p:cNvSpPr txBox="1">
            <a:spLocks noGrp="1"/>
          </p:cNvSpPr>
          <p:nvPr>
            <p:ph type="body" idx="21"/>
          </p:nvPr>
        </p:nvSpPr>
        <p:spPr>
          <a:xfrm>
            <a:off x="5536516" y="3224475"/>
            <a:ext cx="1456913" cy="1229632"/>
          </a:xfrm>
          <a:prstGeom prst="rect">
            <a:avLst/>
          </a:prstGeom>
          <a:noFill/>
          <a:ln>
            <a:noFill/>
          </a:ln>
        </p:spPr>
        <p:txBody>
          <a:bodyPr spcFirstLastPara="1" wrap="square" lIns="130600" tIns="65300" rIns="130600" bIns="65300" anchor="t" anchorCtr="0">
            <a:normAutofit/>
          </a:bodyPr>
          <a:lstStyle>
            <a:lvl1pPr marL="112713" lvl="0" indent="-112713" algn="l">
              <a:lnSpc>
                <a:spcPct val="100000"/>
              </a:lnSpc>
              <a:spcBef>
                <a:spcPts val="360"/>
              </a:spcBef>
              <a:spcAft>
                <a:spcPts val="0"/>
              </a:spcAft>
              <a:buClr>
                <a:srgbClr val="FF6600"/>
              </a:buClr>
              <a:buSzPct val="80000"/>
              <a:buFont typeface="Wingdings" panose="05000000000000000000" pitchFamily="2" charset="2"/>
              <a:buChar char="§"/>
              <a:defRPr sz="1600">
                <a:solidFill>
                  <a:srgbClr val="FF6600"/>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0" name="Google Shape;27;p23">
            <a:extLst>
              <a:ext uri="{FF2B5EF4-FFF2-40B4-BE49-F238E27FC236}">
                <a16:creationId xmlns:a16="http://schemas.microsoft.com/office/drawing/2014/main" id="{A351EBA9-5FE9-4959-8A43-B10D9551358C}"/>
              </a:ext>
            </a:extLst>
          </p:cNvPr>
          <p:cNvSpPr txBox="1">
            <a:spLocks noGrp="1"/>
          </p:cNvSpPr>
          <p:nvPr>
            <p:ph type="body" idx="22"/>
          </p:nvPr>
        </p:nvSpPr>
        <p:spPr>
          <a:xfrm>
            <a:off x="7229887" y="3224475"/>
            <a:ext cx="1456913" cy="1229632"/>
          </a:xfrm>
          <a:prstGeom prst="rect">
            <a:avLst/>
          </a:prstGeom>
          <a:noFill/>
          <a:ln>
            <a:noFill/>
          </a:ln>
        </p:spPr>
        <p:txBody>
          <a:bodyPr spcFirstLastPara="1" wrap="square" lIns="130600" tIns="65300" rIns="130600" bIns="65300" anchor="t" anchorCtr="0">
            <a:normAutofit/>
          </a:bodyPr>
          <a:lstStyle>
            <a:lvl1pPr marL="112713" lvl="0" indent="-112713" algn="l">
              <a:lnSpc>
                <a:spcPct val="100000"/>
              </a:lnSpc>
              <a:spcBef>
                <a:spcPts val="360"/>
              </a:spcBef>
              <a:spcAft>
                <a:spcPts val="0"/>
              </a:spcAft>
              <a:buClr>
                <a:srgbClr val="FF6600"/>
              </a:buClr>
              <a:buSzPct val="80000"/>
              <a:buFont typeface="Wingdings" panose="05000000000000000000" pitchFamily="2" charset="2"/>
              <a:buChar char="§"/>
              <a:defRPr sz="1600">
                <a:solidFill>
                  <a:srgbClr val="FF6600"/>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873258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Divider" userDrawn="1">
  <p:cSld name="Section Divider">
    <p:bg>
      <p:bgPr>
        <a:solidFill>
          <a:schemeClr val="lt1"/>
        </a:solidFill>
        <a:effectLst/>
      </p:bgPr>
    </p:bg>
    <p:spTree>
      <p:nvGrpSpPr>
        <p:cNvPr id="1" name="Shape 65"/>
        <p:cNvGrpSpPr/>
        <p:nvPr/>
      </p:nvGrpSpPr>
      <p:grpSpPr>
        <a:xfrm>
          <a:off x="0" y="0"/>
          <a:ext cx="0" cy="0"/>
          <a:chOff x="0" y="0"/>
          <a:chExt cx="0" cy="0"/>
        </a:xfrm>
      </p:grpSpPr>
      <p:pic>
        <p:nvPicPr>
          <p:cNvPr id="5" name="Picture 4" descr="filed_thankyou.jpg">
            <a:extLst>
              <a:ext uri="{FF2B5EF4-FFF2-40B4-BE49-F238E27FC236}">
                <a16:creationId xmlns:a16="http://schemas.microsoft.com/office/drawing/2014/main" id="{2D483557-F2AA-4C64-A81E-06AD1011C63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3" y="0"/>
            <a:ext cx="9143999" cy="5143500"/>
          </a:xfrm>
          <a:prstGeom prst="rect">
            <a:avLst/>
          </a:prstGeom>
        </p:spPr>
      </p:pic>
      <p:pic>
        <p:nvPicPr>
          <p:cNvPr id="9" name="Picture 8" descr="tri-logo_white_14.png">
            <a:extLst>
              <a:ext uri="{FF2B5EF4-FFF2-40B4-BE49-F238E27FC236}">
                <a16:creationId xmlns:a16="http://schemas.microsoft.com/office/drawing/2014/main" id="{1349E99F-E9C2-4813-99AC-E125F12C9DC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723" y="4540438"/>
            <a:ext cx="986579" cy="603061"/>
          </a:xfrm>
          <a:prstGeom prst="rect">
            <a:avLst/>
          </a:prstGeom>
        </p:spPr>
      </p:pic>
      <p:sp>
        <p:nvSpPr>
          <p:cNvPr id="10" name="TextBox 9">
            <a:extLst>
              <a:ext uri="{FF2B5EF4-FFF2-40B4-BE49-F238E27FC236}">
                <a16:creationId xmlns:a16="http://schemas.microsoft.com/office/drawing/2014/main" id="{05AD237E-12B5-4E0C-8BF9-69877D1C2BBA}"/>
              </a:ext>
            </a:extLst>
          </p:cNvPr>
          <p:cNvSpPr txBox="1"/>
          <p:nvPr userDrawn="1"/>
        </p:nvSpPr>
        <p:spPr>
          <a:xfrm>
            <a:off x="869430" y="4609450"/>
            <a:ext cx="7345181" cy="669414"/>
          </a:xfrm>
          <a:prstGeom prst="rect">
            <a:avLst/>
          </a:prstGeom>
          <a:noFill/>
        </p:spPr>
        <p:txBody>
          <a:bodyPr wrap="square" rtlCol="0">
            <a:spAutoFit/>
          </a:bodyPr>
          <a:lstStyle/>
          <a:p>
            <a:pPr marL="0" marR="0" indent="0" algn="l" defTabSz="544237" rtl="0" eaLnBrk="1" fontAlgn="auto" latinLnBrk="0" hangingPunct="1">
              <a:lnSpc>
                <a:spcPct val="100000"/>
              </a:lnSpc>
              <a:spcBef>
                <a:spcPts val="0"/>
              </a:spcBef>
              <a:spcAft>
                <a:spcPts val="0"/>
              </a:spcAft>
              <a:buClrTx/>
              <a:buSzTx/>
              <a:buFontTx/>
              <a:buNone/>
              <a:tabLst/>
              <a:defRPr/>
            </a:pPr>
            <a:r>
              <a:rPr lang="en-US" sz="750" kern="1200" dirty="0">
                <a:solidFill>
                  <a:schemeClr val="bg1"/>
                </a:solidFill>
                <a:effectLst/>
                <a:latin typeface="+mn-lt"/>
                <a:ea typeface="+mn-ea"/>
                <a:cs typeface="+mn-cs"/>
              </a:rPr>
              <a:t>While the U.S. Soybean Export Council (USSEC) does not guarantee the forecasts or statements of USSEC Staff or Contractors, we have taken care in selecting them to represent our organization.  We believe they are knowledgeable and their presentations and opinions will provide listeners with </a:t>
            </a:r>
            <a:r>
              <a:rPr lang="en-US" sz="750" i="1" kern="1200" dirty="0">
                <a:solidFill>
                  <a:schemeClr val="bg1"/>
                </a:solidFill>
                <a:effectLst/>
                <a:latin typeface="+mn-lt"/>
                <a:ea typeface="+mn-ea"/>
                <a:cs typeface="+mn-cs"/>
              </a:rPr>
              <a:t>detailed</a:t>
            </a:r>
            <a:r>
              <a:rPr lang="en-US" sz="750" kern="1200" dirty="0">
                <a:solidFill>
                  <a:schemeClr val="bg1"/>
                </a:solidFill>
                <a:effectLst/>
                <a:latin typeface="+mn-lt"/>
                <a:ea typeface="+mn-ea"/>
                <a:cs typeface="+mn-cs"/>
              </a:rPr>
              <a:t> information and valuable insights into the U.S. Soy and U.S. Ag Industry.  We welcome further questions and always encourage listeners to seek a wide array of opinions before </a:t>
            </a:r>
            <a:r>
              <a:rPr lang="en-US" sz="750" i="1" kern="1200" dirty="0">
                <a:solidFill>
                  <a:schemeClr val="bg1"/>
                </a:solidFill>
                <a:effectLst/>
                <a:latin typeface="+mn-lt"/>
                <a:ea typeface="+mn-ea"/>
                <a:cs typeface="+mn-cs"/>
              </a:rPr>
              <a:t>making any</a:t>
            </a:r>
            <a:r>
              <a:rPr lang="en-US" sz="750" kern="1200" dirty="0">
                <a:solidFill>
                  <a:schemeClr val="bg1"/>
                </a:solidFill>
                <a:effectLst/>
                <a:latin typeface="+mn-lt"/>
                <a:ea typeface="+mn-ea"/>
                <a:cs typeface="+mn-cs"/>
              </a:rPr>
              <a:t> financial decisions </a:t>
            </a:r>
            <a:r>
              <a:rPr lang="en-US" sz="750" i="1" kern="1200" dirty="0">
                <a:solidFill>
                  <a:schemeClr val="bg1"/>
                </a:solidFill>
                <a:effectLst/>
                <a:latin typeface="+mn-lt"/>
                <a:ea typeface="+mn-ea"/>
                <a:cs typeface="+mn-cs"/>
              </a:rPr>
              <a:t>based on the information presented</a:t>
            </a:r>
            <a:r>
              <a:rPr lang="en-US" sz="750" kern="1200" dirty="0">
                <a:solidFill>
                  <a:schemeClr val="bg1"/>
                </a:solidFill>
                <a:effectLst/>
                <a:latin typeface="+mn-lt"/>
                <a:ea typeface="+mn-ea"/>
                <a:cs typeface="+mn-cs"/>
              </a:rPr>
              <a:t>.  </a:t>
            </a:r>
            <a:r>
              <a:rPr lang="en-US" sz="750" i="1" kern="1200" dirty="0">
                <a:solidFill>
                  <a:schemeClr val="bg1"/>
                </a:solidFill>
                <a:effectLst/>
                <a:latin typeface="+mn-lt"/>
                <a:ea typeface="+mn-ea"/>
                <a:cs typeface="+mn-cs"/>
              </a:rPr>
              <a:t>Accordingly, </a:t>
            </a:r>
            <a:r>
              <a:rPr lang="en-US" sz="750" kern="1200" dirty="0">
                <a:solidFill>
                  <a:schemeClr val="bg1"/>
                </a:solidFill>
                <a:effectLst/>
                <a:latin typeface="+mn-lt"/>
                <a:ea typeface="+mn-ea"/>
                <a:cs typeface="+mn-cs"/>
              </a:rPr>
              <a:t>USSEC </a:t>
            </a:r>
            <a:r>
              <a:rPr lang="en-US" sz="750" i="1" kern="1200" dirty="0">
                <a:solidFill>
                  <a:schemeClr val="bg1"/>
                </a:solidFill>
                <a:effectLst/>
                <a:latin typeface="+mn-lt"/>
                <a:ea typeface="+mn-ea"/>
                <a:cs typeface="+mn-cs"/>
              </a:rPr>
              <a:t>will not accept any </a:t>
            </a:r>
            <a:r>
              <a:rPr lang="en-US" sz="750" kern="1200" dirty="0">
                <a:solidFill>
                  <a:schemeClr val="bg1"/>
                </a:solidFill>
                <a:effectLst/>
                <a:latin typeface="+mn-lt"/>
                <a:ea typeface="+mn-ea"/>
                <a:cs typeface="+mn-cs"/>
              </a:rPr>
              <a:t>liability</a:t>
            </a:r>
            <a:r>
              <a:rPr lang="en-US" sz="750" i="1" kern="1200" dirty="0">
                <a:solidFill>
                  <a:schemeClr val="bg1"/>
                </a:solidFill>
                <a:effectLst/>
                <a:latin typeface="+mn-lt"/>
                <a:ea typeface="+mn-ea"/>
                <a:cs typeface="+mn-cs"/>
              </a:rPr>
              <a:t> stemming from </a:t>
            </a:r>
            <a:r>
              <a:rPr lang="en-US" sz="750" kern="1200" dirty="0">
                <a:solidFill>
                  <a:schemeClr val="bg1"/>
                </a:solidFill>
                <a:effectLst/>
                <a:latin typeface="+mn-lt"/>
                <a:ea typeface="+mn-ea"/>
                <a:cs typeface="+mn-cs"/>
              </a:rPr>
              <a:t>the information</a:t>
            </a:r>
            <a:r>
              <a:rPr lang="en-US" sz="750" i="1" kern="1200" dirty="0">
                <a:solidFill>
                  <a:schemeClr val="bg1"/>
                </a:solidFill>
                <a:effectLst/>
                <a:latin typeface="+mn-lt"/>
                <a:ea typeface="+mn-ea"/>
                <a:cs typeface="+mn-cs"/>
              </a:rPr>
              <a:t> contained in this presentation.</a:t>
            </a:r>
            <a:endParaRPr lang="en-US" sz="750" kern="1200" dirty="0">
              <a:solidFill>
                <a:schemeClr val="bg1"/>
              </a:solidFill>
              <a:effectLst/>
              <a:latin typeface="+mn-lt"/>
              <a:ea typeface="+mn-ea"/>
              <a:cs typeface="+mn-cs"/>
            </a:endParaRPr>
          </a:p>
          <a:p>
            <a:endParaRPr lang="en-US" sz="750" dirty="0">
              <a:solidFill>
                <a:schemeClr val="bg1"/>
              </a:solidFill>
            </a:endParaRPr>
          </a:p>
        </p:txBody>
      </p:sp>
      <p:pic>
        <p:nvPicPr>
          <p:cNvPr id="11" name="Picture 10" descr="tri-logo_20.png">
            <a:extLst>
              <a:ext uri="{FF2B5EF4-FFF2-40B4-BE49-F238E27FC236}">
                <a16:creationId xmlns:a16="http://schemas.microsoft.com/office/drawing/2014/main" id="{3F10E7F0-5BE5-4582-9943-08F0F9984A5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5646"/>
          <a:stretch/>
        </p:blipFill>
        <p:spPr>
          <a:xfrm>
            <a:off x="8164666" y="4781862"/>
            <a:ext cx="875935" cy="269788"/>
          </a:xfrm>
          <a:prstGeom prst="rect">
            <a:avLst/>
          </a:prstGeom>
        </p:spPr>
      </p:pic>
      <p:sp>
        <p:nvSpPr>
          <p:cNvPr id="46" name="TextBox 45">
            <a:extLst>
              <a:ext uri="{FF2B5EF4-FFF2-40B4-BE49-F238E27FC236}">
                <a16:creationId xmlns:a16="http://schemas.microsoft.com/office/drawing/2014/main" id="{5A0DCF38-CF54-476F-A871-035F8497F6ED}"/>
              </a:ext>
            </a:extLst>
          </p:cNvPr>
          <p:cNvSpPr txBox="1"/>
          <p:nvPr userDrawn="1"/>
        </p:nvSpPr>
        <p:spPr>
          <a:xfrm>
            <a:off x="-1240" y="2431837"/>
            <a:ext cx="9139276" cy="1569660"/>
          </a:xfrm>
          <a:prstGeom prst="rect">
            <a:avLst/>
          </a:prstGeom>
          <a:solidFill>
            <a:srgbClr val="FFFFFF">
              <a:alpha val="50196"/>
            </a:srgbClr>
          </a:solidFill>
        </p:spPr>
        <p:txBody>
          <a:bodyPr wrap="square">
            <a:spAutoFit/>
          </a:bodyPr>
          <a:lstStyle/>
          <a:p>
            <a:endParaRPr lang="en-US" sz="2400" b="1" dirty="0">
              <a:solidFill>
                <a:srgbClr val="FF6600"/>
              </a:solidFill>
            </a:endParaRPr>
          </a:p>
          <a:p>
            <a:endParaRPr lang="en-US" sz="2400" b="1" dirty="0">
              <a:solidFill>
                <a:srgbClr val="FF6600"/>
              </a:solidFill>
            </a:endParaRPr>
          </a:p>
          <a:p>
            <a:pPr algn="ctr"/>
            <a:r>
              <a:rPr lang="en-US" sz="2400" b="1" dirty="0">
                <a:solidFill>
                  <a:srgbClr val="FF6600"/>
                </a:solidFill>
              </a:rPr>
              <a:t>USSEC.ORG  |  USSOY.ORG </a:t>
            </a:r>
          </a:p>
          <a:p>
            <a:endParaRPr lang="en-US" sz="2400" b="1" dirty="0"/>
          </a:p>
        </p:txBody>
      </p:sp>
      <p:sp>
        <p:nvSpPr>
          <p:cNvPr id="18" name="Text Placeholder 2">
            <a:extLst>
              <a:ext uri="{FF2B5EF4-FFF2-40B4-BE49-F238E27FC236}">
                <a16:creationId xmlns:a16="http://schemas.microsoft.com/office/drawing/2014/main" id="{8A64546D-E57E-4665-9AD1-9AF336803D19}"/>
              </a:ext>
            </a:extLst>
          </p:cNvPr>
          <p:cNvSpPr>
            <a:spLocks noGrp="1"/>
          </p:cNvSpPr>
          <p:nvPr>
            <p:ph type="body" sz="quarter" idx="10" hasCustomPrompt="1"/>
          </p:nvPr>
        </p:nvSpPr>
        <p:spPr>
          <a:xfrm>
            <a:off x="4197068" y="2750555"/>
            <a:ext cx="4107483" cy="445829"/>
          </a:xfrm>
          <a:noFill/>
        </p:spPr>
        <p:txBody>
          <a:bodyPr>
            <a:noAutofit/>
          </a:bodyPr>
          <a:lstStyle>
            <a:lvl1pPr marL="52388" indent="0">
              <a:buNone/>
              <a:defRPr sz="1800" b="1">
                <a:solidFill>
                  <a:srgbClr val="FF6600"/>
                </a:solidFill>
              </a:defRPr>
            </a:lvl1pPr>
          </a:lstStyle>
          <a:p>
            <a:pPr lvl="0"/>
            <a:r>
              <a:rPr lang="en-US" dirty="0"/>
              <a:t>Add your social media handle</a:t>
            </a:r>
          </a:p>
        </p:txBody>
      </p:sp>
      <p:sp>
        <p:nvSpPr>
          <p:cNvPr id="2" name="TextBox 1">
            <a:extLst>
              <a:ext uri="{FF2B5EF4-FFF2-40B4-BE49-F238E27FC236}">
                <a16:creationId xmlns:a16="http://schemas.microsoft.com/office/drawing/2014/main" id="{739C28B0-9511-4FEB-AE1C-69C24F1CC8D2}"/>
              </a:ext>
            </a:extLst>
          </p:cNvPr>
          <p:cNvSpPr txBox="1"/>
          <p:nvPr userDrawn="1"/>
        </p:nvSpPr>
        <p:spPr>
          <a:xfrm>
            <a:off x="2863122" y="2317489"/>
            <a:ext cx="3470223" cy="584775"/>
          </a:xfrm>
          <a:prstGeom prst="rect">
            <a:avLst/>
          </a:prstGeom>
          <a:noFill/>
        </p:spPr>
        <p:txBody>
          <a:bodyPr wrap="square" rtlCol="0">
            <a:spAutoFit/>
          </a:bodyPr>
          <a:lstStyle/>
          <a:p>
            <a:pPr algn="ctr"/>
            <a:r>
              <a:rPr lang="en-US" sz="3200" b="1" dirty="0">
                <a:solidFill>
                  <a:srgbClr val="FF6600"/>
                </a:solidFill>
              </a:rPr>
              <a:t>Thank you</a:t>
            </a:r>
          </a:p>
        </p:txBody>
      </p:sp>
      <p:pic>
        <p:nvPicPr>
          <p:cNvPr id="34" name="Picture 11" descr="Icon&#10;&#10;Description automatically generated">
            <a:extLst>
              <a:ext uri="{FF2B5EF4-FFF2-40B4-BE49-F238E27FC236}">
                <a16:creationId xmlns:a16="http://schemas.microsoft.com/office/drawing/2014/main" id="{7EDEE52A-A7E3-4045-88AE-C33401C9EE9D}"/>
              </a:ext>
            </a:extLst>
          </p:cNvPr>
          <p:cNvPicPr>
            <a:picLocks noChangeAspect="1" noChangeArrowheads="1"/>
          </p:cNvPicPr>
          <p:nvPr userDrawn="1"/>
        </p:nvPicPr>
        <p:blipFill>
          <a:blip r:embed="rId5" r:link="rId6">
            <a:extLst>
              <a:ext uri="{28A0092B-C50C-407E-A947-70E740481C1C}">
                <a14:useLocalDpi xmlns:a14="http://schemas.microsoft.com/office/drawing/2010/main"/>
              </a:ext>
            </a:extLst>
          </a:blip>
          <a:srcRect/>
          <a:stretch>
            <a:fillRect/>
          </a:stretch>
        </p:blipFill>
        <p:spPr bwMode="auto">
          <a:xfrm>
            <a:off x="2825789" y="3546925"/>
            <a:ext cx="371644" cy="37164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7" descr="A picture containing ax, vector graphics, tool&#10;&#10;Description automatically generated">
            <a:extLst>
              <a:ext uri="{FF2B5EF4-FFF2-40B4-BE49-F238E27FC236}">
                <a16:creationId xmlns:a16="http://schemas.microsoft.com/office/drawing/2014/main" id="{023BEEA6-3DCA-4EF0-B6F8-C66B42790DC7}"/>
              </a:ext>
            </a:extLst>
          </p:cNvPr>
          <p:cNvPicPr>
            <a:picLocks noChangeAspect="1" noChangeArrowheads="1"/>
          </p:cNvPicPr>
          <p:nvPr userDrawn="1"/>
        </p:nvPicPr>
        <p:blipFill>
          <a:blip r:embed="rId7" r:link="rId8">
            <a:extLst>
              <a:ext uri="{28A0092B-C50C-407E-A947-70E740481C1C}">
                <a14:useLocalDpi xmlns:a14="http://schemas.microsoft.com/office/drawing/2010/main"/>
              </a:ext>
            </a:extLst>
          </a:blip>
          <a:srcRect/>
          <a:stretch>
            <a:fillRect/>
          </a:stretch>
        </p:blipFill>
        <p:spPr bwMode="auto">
          <a:xfrm>
            <a:off x="3328949" y="3581613"/>
            <a:ext cx="371644" cy="28193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Logo, icon&#10;&#10;Description automatically generated">
            <a:extLst>
              <a:ext uri="{FF2B5EF4-FFF2-40B4-BE49-F238E27FC236}">
                <a16:creationId xmlns:a16="http://schemas.microsoft.com/office/drawing/2014/main" id="{CDE67EA4-73F2-4940-9373-4EE564C29013}"/>
              </a:ext>
            </a:extLst>
          </p:cNvPr>
          <p:cNvPicPr>
            <a:picLocks noChangeAspect="1" noChangeArrowheads="1"/>
          </p:cNvPicPr>
          <p:nvPr userDrawn="1"/>
        </p:nvPicPr>
        <p:blipFill>
          <a:blip r:embed="rId9" r:link="rId10">
            <a:extLst>
              <a:ext uri="{28A0092B-C50C-407E-A947-70E740481C1C}">
                <a14:useLocalDpi xmlns:a14="http://schemas.microsoft.com/office/drawing/2010/main"/>
              </a:ext>
            </a:extLst>
          </a:blip>
          <a:srcRect/>
          <a:stretch>
            <a:fillRect/>
          </a:stretch>
        </p:blipFill>
        <p:spPr bwMode="auto">
          <a:xfrm>
            <a:off x="5623164" y="3547724"/>
            <a:ext cx="538243" cy="37164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9" descr="Logo, icon&#10;&#10;Description automatically generated">
            <a:extLst>
              <a:ext uri="{FF2B5EF4-FFF2-40B4-BE49-F238E27FC236}">
                <a16:creationId xmlns:a16="http://schemas.microsoft.com/office/drawing/2014/main" id="{CA7C6A5A-919E-438C-9F42-0284738113B9}"/>
              </a:ext>
            </a:extLst>
          </p:cNvPr>
          <p:cNvPicPr>
            <a:picLocks noChangeAspect="1" noChangeArrowheads="1"/>
          </p:cNvPicPr>
          <p:nvPr userDrawn="1"/>
        </p:nvPicPr>
        <p:blipFill>
          <a:blip r:embed="rId11" r:link="rId12">
            <a:extLst>
              <a:ext uri="{28A0092B-C50C-407E-A947-70E740481C1C}">
                <a14:useLocalDpi xmlns:a14="http://schemas.microsoft.com/office/drawing/2010/main"/>
              </a:ext>
            </a:extLst>
          </a:blip>
          <a:srcRect/>
          <a:stretch>
            <a:fillRect/>
          </a:stretch>
        </p:blipFill>
        <p:spPr bwMode="auto">
          <a:xfrm>
            <a:off x="6163389" y="3517729"/>
            <a:ext cx="422905" cy="42290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1" descr="Icon&#10;&#10;Description automatically generated">
            <a:extLst>
              <a:ext uri="{FF2B5EF4-FFF2-40B4-BE49-F238E27FC236}">
                <a16:creationId xmlns:a16="http://schemas.microsoft.com/office/drawing/2014/main" id="{D6A6A0C1-98B3-4E7B-A7C1-FBC312ABABCD}"/>
              </a:ext>
            </a:extLst>
          </p:cNvPr>
          <p:cNvPicPr>
            <a:picLocks noChangeAspect="1" noChangeArrowheads="1"/>
          </p:cNvPicPr>
          <p:nvPr userDrawn="1"/>
        </p:nvPicPr>
        <p:blipFill>
          <a:blip r:embed="rId5" r:link="rId6">
            <a:extLst>
              <a:ext uri="{28A0092B-C50C-407E-A947-70E740481C1C}">
                <a14:useLocalDpi xmlns:a14="http://schemas.microsoft.com/office/drawing/2010/main"/>
              </a:ext>
            </a:extLst>
          </a:blip>
          <a:srcRect/>
          <a:stretch>
            <a:fillRect/>
          </a:stretch>
        </p:blipFill>
        <p:spPr bwMode="auto">
          <a:xfrm>
            <a:off x="4832517" y="3546925"/>
            <a:ext cx="371644" cy="37164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7" descr="A picture containing ax, vector graphics, tool&#10;&#10;Description automatically generated">
            <a:extLst>
              <a:ext uri="{FF2B5EF4-FFF2-40B4-BE49-F238E27FC236}">
                <a16:creationId xmlns:a16="http://schemas.microsoft.com/office/drawing/2014/main" id="{5394BE48-419E-4EA5-8E38-9B6DE8CD717D}"/>
              </a:ext>
            </a:extLst>
          </p:cNvPr>
          <p:cNvPicPr>
            <a:picLocks noChangeAspect="1" noChangeArrowheads="1"/>
          </p:cNvPicPr>
          <p:nvPr userDrawn="1"/>
        </p:nvPicPr>
        <p:blipFill>
          <a:blip r:embed="rId7" r:link="rId8">
            <a:extLst>
              <a:ext uri="{28A0092B-C50C-407E-A947-70E740481C1C}">
                <a14:useLocalDpi xmlns:a14="http://schemas.microsoft.com/office/drawing/2010/main"/>
              </a:ext>
            </a:extLst>
          </a:blip>
          <a:srcRect/>
          <a:stretch>
            <a:fillRect/>
          </a:stretch>
        </p:blipFill>
        <p:spPr bwMode="auto">
          <a:xfrm>
            <a:off x="5293153" y="3581612"/>
            <a:ext cx="371644" cy="28193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Logo, icon&#10;&#10;Description automatically generated">
            <a:extLst>
              <a:ext uri="{FF2B5EF4-FFF2-40B4-BE49-F238E27FC236}">
                <a16:creationId xmlns:a16="http://schemas.microsoft.com/office/drawing/2014/main" id="{8155FC1F-D942-406F-A237-C1C48D337AE1}"/>
              </a:ext>
            </a:extLst>
          </p:cNvPr>
          <p:cNvPicPr>
            <a:picLocks noChangeAspect="1" noChangeArrowheads="1"/>
          </p:cNvPicPr>
          <p:nvPr userDrawn="1"/>
        </p:nvPicPr>
        <p:blipFill>
          <a:blip r:embed="rId9" r:link="rId10">
            <a:extLst>
              <a:ext uri="{28A0092B-C50C-407E-A947-70E740481C1C}">
                <a14:useLocalDpi xmlns:a14="http://schemas.microsoft.com/office/drawing/2010/main"/>
              </a:ext>
            </a:extLst>
          </a:blip>
          <a:srcRect/>
          <a:stretch>
            <a:fillRect/>
          </a:stretch>
        </p:blipFill>
        <p:spPr bwMode="auto">
          <a:xfrm>
            <a:off x="3696720" y="3546925"/>
            <a:ext cx="538243" cy="37164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a:extLst>
              <a:ext uri="{FF2B5EF4-FFF2-40B4-BE49-F238E27FC236}">
                <a16:creationId xmlns:a16="http://schemas.microsoft.com/office/drawing/2014/main" id="{2771E476-9C8A-4DD4-9CF2-14E28FDCA91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427676" y="2828796"/>
            <a:ext cx="371644" cy="37164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a:extLst>
              <a:ext uri="{FF2B5EF4-FFF2-40B4-BE49-F238E27FC236}">
                <a16:creationId xmlns:a16="http://schemas.microsoft.com/office/drawing/2014/main" id="{58F74682-3E2E-4220-B692-DE634E3B8F5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913583" y="2828796"/>
            <a:ext cx="371644" cy="371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nd Text Slide 2">
    <p:spTree>
      <p:nvGrpSpPr>
        <p:cNvPr id="1" name=""/>
        <p:cNvGrpSpPr/>
        <p:nvPr/>
      </p:nvGrpSpPr>
      <p:grpSpPr>
        <a:xfrm>
          <a:off x="0" y="0"/>
          <a:ext cx="0" cy="0"/>
          <a:chOff x="0" y="0"/>
          <a:chExt cx="0" cy="0"/>
        </a:xfrm>
      </p:grpSpPr>
      <p:sp>
        <p:nvSpPr>
          <p:cNvPr id="3" name="Picture Placeholder 9"/>
          <p:cNvSpPr>
            <a:spLocks noGrp="1"/>
          </p:cNvSpPr>
          <p:nvPr>
            <p:ph type="pic" sz="quarter" idx="10" hasCustomPrompt="1"/>
          </p:nvPr>
        </p:nvSpPr>
        <p:spPr>
          <a:xfrm>
            <a:off x="152400" y="1543050"/>
            <a:ext cx="2743200" cy="2057400"/>
          </a:xfrm>
          <a:prstGeom prst="rect">
            <a:avLst/>
          </a:prstGeom>
        </p:spPr>
        <p:txBody>
          <a:bodyPr vert="horz"/>
          <a:lstStyle>
            <a:lvl1pPr marL="0" indent="0">
              <a:buNone/>
              <a:defRPr/>
            </a:lvl1pPr>
          </a:lstStyle>
          <a:p>
            <a:r>
              <a:rPr lang="en-US" dirty="0"/>
              <a:t>IMAGE</a:t>
            </a:r>
          </a:p>
        </p:txBody>
      </p:sp>
      <p:sp>
        <p:nvSpPr>
          <p:cNvPr id="11" name="Text Placeholder 24"/>
          <p:cNvSpPr>
            <a:spLocks noGrp="1"/>
          </p:cNvSpPr>
          <p:nvPr>
            <p:ph type="body" sz="quarter" idx="19"/>
          </p:nvPr>
        </p:nvSpPr>
        <p:spPr>
          <a:xfrm>
            <a:off x="3200400" y="1543050"/>
            <a:ext cx="5791200" cy="2057400"/>
          </a:xfrm>
          <a:prstGeom prst="rect">
            <a:avLst/>
          </a:prstGeom>
          <a:ln w="12700" cmpd="sng">
            <a:noFill/>
          </a:ln>
        </p:spPr>
        <p:txBody>
          <a:bodyPr vert="horz">
            <a:normAutofit/>
          </a:bodyPr>
          <a:lstStyle>
            <a:lvl1pPr marL="214313" indent="-214313">
              <a:lnSpc>
                <a:spcPct val="100000"/>
              </a:lnSpc>
              <a:spcBef>
                <a:spcPts val="19"/>
              </a:spcBef>
              <a:buClrTx/>
              <a:buSzPct val="100000"/>
              <a:buFont typeface="Wingdings" panose="05000000000000000000" pitchFamily="2" charset="2"/>
              <a:buChar char="§"/>
              <a:defRPr sz="1600" cap="all" normalizeH="0">
                <a:solidFill>
                  <a:srgbClr val="31302A"/>
                </a:solidFill>
                <a:latin typeface="+mn-lt"/>
                <a:cs typeface="Open Sans"/>
              </a:defRPr>
            </a:lvl1pPr>
            <a:lvl2pPr marL="385763" indent="-214313">
              <a:lnSpc>
                <a:spcPct val="100000"/>
              </a:lnSpc>
              <a:spcBef>
                <a:spcPts val="432"/>
              </a:spcBef>
              <a:buClr>
                <a:srgbClr val="F15922"/>
              </a:buClr>
              <a:buSzPct val="100000"/>
              <a:buFont typeface="Wingdings" panose="05000000000000000000" pitchFamily="2" charset="2"/>
              <a:buChar char="§"/>
              <a:defRPr sz="1400" cap="all">
                <a:solidFill>
                  <a:srgbClr val="F15922"/>
                </a:solidFill>
                <a:latin typeface="+mn-lt"/>
                <a:cs typeface="Open Sans"/>
              </a:defRPr>
            </a:lvl2pPr>
            <a:lvl3pPr marL="642938" indent="-128588">
              <a:lnSpc>
                <a:spcPct val="100000"/>
              </a:lnSpc>
              <a:buClrTx/>
              <a:buSzPct val="100000"/>
              <a:buFont typeface="Wingdings" panose="05000000000000000000" pitchFamily="2" charset="2"/>
              <a:buChar char="§"/>
              <a:defRPr sz="1400" cap="all">
                <a:solidFill>
                  <a:schemeClr val="tx1"/>
                </a:solidFill>
                <a:latin typeface="+mn-lt"/>
                <a:cs typeface="Open Sans"/>
              </a:defRPr>
            </a:lvl3pPr>
            <a:lvl4pPr marL="814388" indent="-128588">
              <a:lnSpc>
                <a:spcPct val="100000"/>
              </a:lnSpc>
              <a:buClrTx/>
              <a:buSzPct val="100000"/>
              <a:buFont typeface="Wingdings" panose="05000000000000000000" pitchFamily="2" charset="2"/>
              <a:buChar char="§"/>
              <a:defRPr sz="1100" cap="all">
                <a:solidFill>
                  <a:schemeClr val="accent3"/>
                </a:solidFill>
                <a:latin typeface="+mn-lt"/>
                <a:cs typeface="Open Sans"/>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4"/>
          <p:cNvSpPr>
            <a:spLocks noGrp="1"/>
          </p:cNvSpPr>
          <p:nvPr>
            <p:ph type="title"/>
          </p:nvPr>
        </p:nvSpPr>
        <p:spPr>
          <a:xfrm>
            <a:off x="152400" y="343639"/>
            <a:ext cx="8839200" cy="563538"/>
          </a:xfrm>
          <a:prstGeom prst="rect">
            <a:avLst/>
          </a:prstGeom>
        </p:spPr>
        <p:txBody>
          <a:bodyPr/>
          <a:lstStyle>
            <a:lvl1pPr>
              <a:defRPr sz="2400" b="1" i="0" cap="all" baseline="0">
                <a:solidFill>
                  <a:srgbClr val="F15922"/>
                </a:solidFill>
                <a:latin typeface="+mj-lt"/>
              </a:defRPr>
            </a:lvl1pPr>
          </a:lstStyle>
          <a:p>
            <a:r>
              <a:rPr lang="en-US" dirty="0"/>
              <a:t>Click to edit Master title style</a:t>
            </a:r>
          </a:p>
        </p:txBody>
      </p:sp>
    </p:spTree>
    <p:extLst>
      <p:ext uri="{BB962C8B-B14F-4D97-AF65-F5344CB8AC3E}">
        <p14:creationId xmlns:p14="http://schemas.microsoft.com/office/powerpoint/2010/main" val="245051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lumn" preserve="1" userDrawn="1">
  <p:cSld name="1_Two Column">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457200" y="347383"/>
            <a:ext cx="8229600" cy="857250"/>
          </a:xfrm>
          <a:prstGeom prst="rect">
            <a:avLst/>
          </a:prstGeom>
          <a:noFill/>
          <a:ln>
            <a:noFill/>
          </a:ln>
        </p:spPr>
        <p:txBody>
          <a:bodyPr spcFirstLastPara="1" wrap="square" lIns="130600" tIns="65300" rIns="130600" bIns="65300" anchor="ctr" anchorCtr="0">
            <a:normAutofit/>
          </a:bodyPr>
          <a:lstStyle>
            <a:lvl1pPr>
              <a:defRPr sz="2400" b="1" cap="all" baseline="0">
                <a:solidFill>
                  <a:srgbClr val="F15922"/>
                </a:solidFill>
                <a:latin typeface="+mj-lt"/>
              </a:defRPr>
            </a:lvl1pPr>
          </a:lstStyle>
          <a:p>
            <a:pPr lvl="0"/>
            <a:endParaRPr dirty="0"/>
          </a:p>
        </p:txBody>
      </p:sp>
      <p:sp>
        <p:nvSpPr>
          <p:cNvPr id="7" name="Google Shape;59;p18">
            <a:extLst>
              <a:ext uri="{FF2B5EF4-FFF2-40B4-BE49-F238E27FC236}">
                <a16:creationId xmlns:a16="http://schemas.microsoft.com/office/drawing/2014/main" id="{C534E1BF-5E25-274F-9E34-CC5FCADFBF98}"/>
              </a:ext>
            </a:extLst>
          </p:cNvPr>
          <p:cNvSpPr>
            <a:spLocks noGrp="1"/>
          </p:cNvSpPr>
          <p:nvPr>
            <p:ph type="pic" idx="10"/>
          </p:nvPr>
        </p:nvSpPr>
        <p:spPr>
          <a:xfrm>
            <a:off x="456408" y="1541500"/>
            <a:ext cx="1795014" cy="1481111"/>
          </a:xfrm>
          <a:prstGeom prst="rect">
            <a:avLst/>
          </a:prstGeom>
          <a:noFill/>
          <a:ln>
            <a:noFill/>
          </a:ln>
        </p:spPr>
      </p:sp>
      <p:sp>
        <p:nvSpPr>
          <p:cNvPr id="8" name="Google Shape;59;p18">
            <a:extLst>
              <a:ext uri="{FF2B5EF4-FFF2-40B4-BE49-F238E27FC236}">
                <a16:creationId xmlns:a16="http://schemas.microsoft.com/office/drawing/2014/main" id="{DC79B2CC-579B-BF46-98CC-E836596DF1A0}"/>
              </a:ext>
            </a:extLst>
          </p:cNvPr>
          <p:cNvSpPr>
            <a:spLocks noGrp="1"/>
          </p:cNvSpPr>
          <p:nvPr>
            <p:ph type="pic" idx="12"/>
          </p:nvPr>
        </p:nvSpPr>
        <p:spPr>
          <a:xfrm>
            <a:off x="2597693" y="1541500"/>
            <a:ext cx="1795014" cy="1481111"/>
          </a:xfrm>
          <a:prstGeom prst="rect">
            <a:avLst/>
          </a:prstGeom>
          <a:noFill/>
          <a:ln>
            <a:noFill/>
          </a:ln>
        </p:spPr>
      </p:sp>
      <p:sp>
        <p:nvSpPr>
          <p:cNvPr id="10" name="Google Shape;59;p18">
            <a:extLst>
              <a:ext uri="{FF2B5EF4-FFF2-40B4-BE49-F238E27FC236}">
                <a16:creationId xmlns:a16="http://schemas.microsoft.com/office/drawing/2014/main" id="{A6A408FC-8CDC-6748-8441-E1B4793289A1}"/>
              </a:ext>
            </a:extLst>
          </p:cNvPr>
          <p:cNvSpPr>
            <a:spLocks noGrp="1"/>
          </p:cNvSpPr>
          <p:nvPr>
            <p:ph type="pic" idx="14"/>
          </p:nvPr>
        </p:nvSpPr>
        <p:spPr>
          <a:xfrm>
            <a:off x="4738978" y="1541500"/>
            <a:ext cx="1795014" cy="1481111"/>
          </a:xfrm>
          <a:prstGeom prst="rect">
            <a:avLst/>
          </a:prstGeom>
          <a:noFill/>
          <a:ln>
            <a:noFill/>
          </a:ln>
        </p:spPr>
      </p:sp>
      <p:sp>
        <p:nvSpPr>
          <p:cNvPr id="12" name="Google Shape;59;p18">
            <a:extLst>
              <a:ext uri="{FF2B5EF4-FFF2-40B4-BE49-F238E27FC236}">
                <a16:creationId xmlns:a16="http://schemas.microsoft.com/office/drawing/2014/main" id="{8C16D36E-1BA3-0A4C-8E6C-03193E174492}"/>
              </a:ext>
            </a:extLst>
          </p:cNvPr>
          <p:cNvSpPr>
            <a:spLocks noGrp="1"/>
          </p:cNvSpPr>
          <p:nvPr>
            <p:ph type="pic" idx="16"/>
          </p:nvPr>
        </p:nvSpPr>
        <p:spPr>
          <a:xfrm>
            <a:off x="6880262" y="1541500"/>
            <a:ext cx="1795014" cy="1481111"/>
          </a:xfrm>
          <a:prstGeom prst="rect">
            <a:avLst/>
          </a:prstGeom>
          <a:noFill/>
          <a:ln>
            <a:noFill/>
          </a:ln>
        </p:spPr>
      </p:sp>
      <p:sp>
        <p:nvSpPr>
          <p:cNvPr id="16" name="Google Shape;27;p23">
            <a:extLst>
              <a:ext uri="{FF2B5EF4-FFF2-40B4-BE49-F238E27FC236}">
                <a16:creationId xmlns:a16="http://schemas.microsoft.com/office/drawing/2014/main" id="{3529CE14-4D4F-482C-96BC-C531B3A811EE}"/>
              </a:ext>
            </a:extLst>
          </p:cNvPr>
          <p:cNvSpPr txBox="1">
            <a:spLocks noGrp="1"/>
          </p:cNvSpPr>
          <p:nvPr>
            <p:ph type="body" idx="21"/>
          </p:nvPr>
        </p:nvSpPr>
        <p:spPr>
          <a:xfrm>
            <a:off x="6880263" y="3157020"/>
            <a:ext cx="1806538" cy="1229632"/>
          </a:xfrm>
          <a:prstGeom prst="rect">
            <a:avLst/>
          </a:prstGeom>
          <a:noFill/>
          <a:ln>
            <a:noFill/>
          </a:ln>
        </p:spPr>
        <p:txBody>
          <a:bodyPr spcFirstLastPara="1" wrap="square" lIns="130600" tIns="65300" rIns="130600" bIns="65300" anchor="t" anchorCtr="0">
            <a:normAutofit/>
          </a:bodyPr>
          <a:lstStyle>
            <a:lvl1pPr marL="112713" lvl="0" indent="-112713" algn="l">
              <a:lnSpc>
                <a:spcPct val="100000"/>
              </a:lnSpc>
              <a:spcBef>
                <a:spcPts val="360"/>
              </a:spcBef>
              <a:spcAft>
                <a:spcPts val="0"/>
              </a:spcAft>
              <a:buClr>
                <a:srgbClr val="FF6600"/>
              </a:buClr>
              <a:buSzPct val="80000"/>
              <a:buFont typeface="Wingdings" panose="05000000000000000000" pitchFamily="2" charset="2"/>
              <a:buChar char="§"/>
              <a:defRPr sz="1600">
                <a:solidFill>
                  <a:srgbClr val="FF6600"/>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7" name="Google Shape;27;p23">
            <a:extLst>
              <a:ext uri="{FF2B5EF4-FFF2-40B4-BE49-F238E27FC236}">
                <a16:creationId xmlns:a16="http://schemas.microsoft.com/office/drawing/2014/main" id="{76FE51BA-7FCE-4B9B-83FD-B15FD8EC87B6}"/>
              </a:ext>
            </a:extLst>
          </p:cNvPr>
          <p:cNvSpPr txBox="1">
            <a:spLocks noGrp="1"/>
          </p:cNvSpPr>
          <p:nvPr>
            <p:ph type="body" idx="22"/>
          </p:nvPr>
        </p:nvSpPr>
        <p:spPr>
          <a:xfrm>
            <a:off x="4738978" y="3157020"/>
            <a:ext cx="1806538" cy="1229632"/>
          </a:xfrm>
          <a:prstGeom prst="rect">
            <a:avLst/>
          </a:prstGeom>
          <a:noFill/>
          <a:ln>
            <a:noFill/>
          </a:ln>
        </p:spPr>
        <p:txBody>
          <a:bodyPr spcFirstLastPara="1" wrap="square" lIns="130600" tIns="65300" rIns="130600" bIns="65300" anchor="t" anchorCtr="0">
            <a:normAutofit/>
          </a:bodyPr>
          <a:lstStyle>
            <a:lvl1pPr marL="112713" lvl="0" indent="-112713" algn="l">
              <a:lnSpc>
                <a:spcPct val="100000"/>
              </a:lnSpc>
              <a:spcBef>
                <a:spcPts val="360"/>
              </a:spcBef>
              <a:spcAft>
                <a:spcPts val="0"/>
              </a:spcAft>
              <a:buClr>
                <a:srgbClr val="FF6600"/>
              </a:buClr>
              <a:buSzPct val="80000"/>
              <a:buFont typeface="Wingdings" panose="05000000000000000000" pitchFamily="2" charset="2"/>
              <a:buChar char="§"/>
              <a:defRPr sz="1600">
                <a:solidFill>
                  <a:srgbClr val="FF6600"/>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8" name="Google Shape;27;p23">
            <a:extLst>
              <a:ext uri="{FF2B5EF4-FFF2-40B4-BE49-F238E27FC236}">
                <a16:creationId xmlns:a16="http://schemas.microsoft.com/office/drawing/2014/main" id="{305558A7-8A2C-4D3A-BC22-7951A8A9665C}"/>
              </a:ext>
            </a:extLst>
          </p:cNvPr>
          <p:cNvSpPr txBox="1">
            <a:spLocks noGrp="1"/>
          </p:cNvSpPr>
          <p:nvPr>
            <p:ph type="body" idx="23"/>
          </p:nvPr>
        </p:nvSpPr>
        <p:spPr>
          <a:xfrm>
            <a:off x="2586169" y="3157020"/>
            <a:ext cx="1806538" cy="1229632"/>
          </a:xfrm>
          <a:prstGeom prst="rect">
            <a:avLst/>
          </a:prstGeom>
          <a:noFill/>
          <a:ln>
            <a:noFill/>
          </a:ln>
        </p:spPr>
        <p:txBody>
          <a:bodyPr spcFirstLastPara="1" wrap="square" lIns="130600" tIns="65300" rIns="130600" bIns="65300" anchor="t" anchorCtr="0">
            <a:normAutofit/>
          </a:bodyPr>
          <a:lstStyle>
            <a:lvl1pPr marL="112713" lvl="0" indent="-112713" algn="l">
              <a:lnSpc>
                <a:spcPct val="100000"/>
              </a:lnSpc>
              <a:spcBef>
                <a:spcPts val="360"/>
              </a:spcBef>
              <a:spcAft>
                <a:spcPts val="0"/>
              </a:spcAft>
              <a:buClr>
                <a:srgbClr val="FF6600"/>
              </a:buClr>
              <a:buSzPct val="80000"/>
              <a:buFont typeface="Wingdings" panose="05000000000000000000" pitchFamily="2" charset="2"/>
              <a:buChar char="§"/>
              <a:defRPr sz="1600">
                <a:solidFill>
                  <a:srgbClr val="FF6600"/>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9" name="Google Shape;27;p23">
            <a:extLst>
              <a:ext uri="{FF2B5EF4-FFF2-40B4-BE49-F238E27FC236}">
                <a16:creationId xmlns:a16="http://schemas.microsoft.com/office/drawing/2014/main" id="{C18F3BCB-C0C6-4338-9523-D111173DBD4C}"/>
              </a:ext>
            </a:extLst>
          </p:cNvPr>
          <p:cNvSpPr txBox="1">
            <a:spLocks noGrp="1"/>
          </p:cNvSpPr>
          <p:nvPr>
            <p:ph type="body" idx="24"/>
          </p:nvPr>
        </p:nvSpPr>
        <p:spPr>
          <a:xfrm>
            <a:off x="444884" y="3157020"/>
            <a:ext cx="1806538" cy="1229632"/>
          </a:xfrm>
          <a:prstGeom prst="rect">
            <a:avLst/>
          </a:prstGeom>
          <a:noFill/>
          <a:ln>
            <a:noFill/>
          </a:ln>
        </p:spPr>
        <p:txBody>
          <a:bodyPr spcFirstLastPara="1" wrap="square" lIns="130600" tIns="65300" rIns="130600" bIns="65300" anchor="t" anchorCtr="0">
            <a:normAutofit/>
          </a:bodyPr>
          <a:lstStyle>
            <a:lvl1pPr marL="112713" lvl="0" indent="-112713" algn="l">
              <a:lnSpc>
                <a:spcPct val="100000"/>
              </a:lnSpc>
              <a:spcBef>
                <a:spcPts val="360"/>
              </a:spcBef>
              <a:spcAft>
                <a:spcPts val="0"/>
              </a:spcAft>
              <a:buClr>
                <a:srgbClr val="FF6600"/>
              </a:buClr>
              <a:buSzPct val="80000"/>
              <a:buFont typeface="Wingdings" panose="05000000000000000000" pitchFamily="2" charset="2"/>
              <a:buChar char="§"/>
              <a:defRPr sz="1600">
                <a:solidFill>
                  <a:srgbClr val="FF6600"/>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555453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lumn" preserve="1" userDrawn="1">
  <p:cSld name="1_Two Column">
    <p:spTree>
      <p:nvGrpSpPr>
        <p:cNvPr id="1" name="Shape 25"/>
        <p:cNvGrpSpPr/>
        <p:nvPr/>
      </p:nvGrpSpPr>
      <p:grpSpPr>
        <a:xfrm>
          <a:off x="0" y="0"/>
          <a:ext cx="0" cy="0"/>
          <a:chOff x="0" y="0"/>
          <a:chExt cx="0" cy="0"/>
        </a:xfrm>
      </p:grpSpPr>
      <p:sp>
        <p:nvSpPr>
          <p:cNvPr id="27" name="Google Shape;27;p23"/>
          <p:cNvSpPr txBox="1">
            <a:spLocks noGrp="1"/>
          </p:cNvSpPr>
          <p:nvPr>
            <p:ph type="body" idx="1"/>
          </p:nvPr>
        </p:nvSpPr>
        <p:spPr>
          <a:xfrm>
            <a:off x="457200" y="3221182"/>
            <a:ext cx="1456913" cy="1229632"/>
          </a:xfrm>
          <a:prstGeom prst="rect">
            <a:avLst/>
          </a:prstGeom>
          <a:noFill/>
          <a:ln>
            <a:noFill/>
          </a:ln>
        </p:spPr>
        <p:txBody>
          <a:bodyPr spcFirstLastPara="1" wrap="square" lIns="130600" tIns="65300" rIns="130600" bIns="65300" anchor="t" anchorCtr="0">
            <a:normAutofit/>
          </a:bodyPr>
          <a:lstStyle>
            <a:lvl1pPr marL="112713" lvl="0" indent="-112713" algn="l">
              <a:lnSpc>
                <a:spcPct val="100000"/>
              </a:lnSpc>
              <a:spcBef>
                <a:spcPts val="360"/>
              </a:spcBef>
              <a:spcAft>
                <a:spcPts val="0"/>
              </a:spcAft>
              <a:buClr>
                <a:srgbClr val="FF6600"/>
              </a:buClr>
              <a:buSzPct val="80000"/>
              <a:buFont typeface="Wingdings" panose="05000000000000000000" pitchFamily="2" charset="2"/>
              <a:buChar char="§"/>
              <a:defRPr sz="1600">
                <a:solidFill>
                  <a:srgbClr val="FF6600"/>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7" name="Google Shape;59;p18">
            <a:extLst>
              <a:ext uri="{FF2B5EF4-FFF2-40B4-BE49-F238E27FC236}">
                <a16:creationId xmlns:a16="http://schemas.microsoft.com/office/drawing/2014/main" id="{C534E1BF-5E25-274F-9E34-CC5FCADFBF98}"/>
              </a:ext>
            </a:extLst>
          </p:cNvPr>
          <p:cNvSpPr>
            <a:spLocks noGrp="1"/>
          </p:cNvSpPr>
          <p:nvPr>
            <p:ph type="pic" idx="10"/>
          </p:nvPr>
        </p:nvSpPr>
        <p:spPr>
          <a:xfrm>
            <a:off x="456408" y="1541500"/>
            <a:ext cx="1456914" cy="1481111"/>
          </a:xfrm>
          <a:prstGeom prst="rect">
            <a:avLst/>
          </a:prstGeom>
          <a:noFill/>
          <a:ln>
            <a:noFill/>
          </a:ln>
        </p:spPr>
      </p:sp>
      <p:sp>
        <p:nvSpPr>
          <p:cNvPr id="8" name="Google Shape;59;p18">
            <a:extLst>
              <a:ext uri="{FF2B5EF4-FFF2-40B4-BE49-F238E27FC236}">
                <a16:creationId xmlns:a16="http://schemas.microsoft.com/office/drawing/2014/main" id="{DC79B2CC-579B-BF46-98CC-E836596DF1A0}"/>
              </a:ext>
            </a:extLst>
          </p:cNvPr>
          <p:cNvSpPr>
            <a:spLocks noGrp="1"/>
          </p:cNvSpPr>
          <p:nvPr>
            <p:ph type="pic" idx="12"/>
          </p:nvPr>
        </p:nvSpPr>
        <p:spPr>
          <a:xfrm>
            <a:off x="2149777" y="1541500"/>
            <a:ext cx="1456914" cy="1481111"/>
          </a:xfrm>
          <a:prstGeom prst="rect">
            <a:avLst/>
          </a:prstGeom>
          <a:noFill/>
          <a:ln>
            <a:noFill/>
          </a:ln>
        </p:spPr>
      </p:sp>
      <p:sp>
        <p:nvSpPr>
          <p:cNvPr id="10" name="Google Shape;59;p18">
            <a:extLst>
              <a:ext uri="{FF2B5EF4-FFF2-40B4-BE49-F238E27FC236}">
                <a16:creationId xmlns:a16="http://schemas.microsoft.com/office/drawing/2014/main" id="{A6A408FC-8CDC-6748-8441-E1B4793289A1}"/>
              </a:ext>
            </a:extLst>
          </p:cNvPr>
          <p:cNvSpPr>
            <a:spLocks noGrp="1"/>
          </p:cNvSpPr>
          <p:nvPr>
            <p:ph type="pic" idx="14"/>
          </p:nvPr>
        </p:nvSpPr>
        <p:spPr>
          <a:xfrm>
            <a:off x="3843146" y="1541500"/>
            <a:ext cx="1456914" cy="1481111"/>
          </a:xfrm>
          <a:prstGeom prst="rect">
            <a:avLst/>
          </a:prstGeom>
          <a:noFill/>
          <a:ln>
            <a:noFill/>
          </a:ln>
        </p:spPr>
      </p:sp>
      <p:sp>
        <p:nvSpPr>
          <p:cNvPr id="12" name="Google Shape;59;p18">
            <a:extLst>
              <a:ext uri="{FF2B5EF4-FFF2-40B4-BE49-F238E27FC236}">
                <a16:creationId xmlns:a16="http://schemas.microsoft.com/office/drawing/2014/main" id="{8C16D36E-1BA3-0A4C-8E6C-03193E174492}"/>
              </a:ext>
            </a:extLst>
          </p:cNvPr>
          <p:cNvSpPr>
            <a:spLocks noGrp="1"/>
          </p:cNvSpPr>
          <p:nvPr>
            <p:ph type="pic" idx="16"/>
          </p:nvPr>
        </p:nvSpPr>
        <p:spPr>
          <a:xfrm>
            <a:off x="5536515" y="1541500"/>
            <a:ext cx="1456914" cy="1481111"/>
          </a:xfrm>
          <a:prstGeom prst="rect">
            <a:avLst/>
          </a:prstGeom>
          <a:noFill/>
          <a:ln>
            <a:noFill/>
          </a:ln>
        </p:spPr>
      </p:sp>
      <p:sp>
        <p:nvSpPr>
          <p:cNvPr id="13" name="Google Shape;59;p18">
            <a:extLst>
              <a:ext uri="{FF2B5EF4-FFF2-40B4-BE49-F238E27FC236}">
                <a16:creationId xmlns:a16="http://schemas.microsoft.com/office/drawing/2014/main" id="{3AB71DBB-A16F-FE47-9C33-4C2C46C38072}"/>
              </a:ext>
            </a:extLst>
          </p:cNvPr>
          <p:cNvSpPr>
            <a:spLocks noGrp="1"/>
          </p:cNvSpPr>
          <p:nvPr>
            <p:ph type="pic" idx="17"/>
          </p:nvPr>
        </p:nvSpPr>
        <p:spPr>
          <a:xfrm>
            <a:off x="7229886" y="1541500"/>
            <a:ext cx="1456914" cy="1481111"/>
          </a:xfrm>
          <a:prstGeom prst="rect">
            <a:avLst/>
          </a:prstGeom>
          <a:noFill/>
          <a:ln>
            <a:noFill/>
          </a:ln>
        </p:spPr>
      </p:sp>
      <p:sp>
        <p:nvSpPr>
          <p:cNvPr id="15" name="Title 4">
            <a:extLst>
              <a:ext uri="{FF2B5EF4-FFF2-40B4-BE49-F238E27FC236}">
                <a16:creationId xmlns:a16="http://schemas.microsoft.com/office/drawing/2014/main" id="{1833B9BB-791A-473E-BCAB-4E8B6E03552B}"/>
              </a:ext>
            </a:extLst>
          </p:cNvPr>
          <p:cNvSpPr>
            <a:spLocks noGrp="1"/>
          </p:cNvSpPr>
          <p:nvPr>
            <p:ph type="title"/>
          </p:nvPr>
        </p:nvSpPr>
        <p:spPr>
          <a:xfrm>
            <a:off x="457200" y="343639"/>
            <a:ext cx="8229600" cy="563538"/>
          </a:xfrm>
          <a:prstGeom prst="rect">
            <a:avLst/>
          </a:prstGeom>
        </p:spPr>
        <p:txBody>
          <a:bodyPr/>
          <a:lstStyle>
            <a:lvl1pPr>
              <a:defRPr sz="2400" b="1" i="0" cap="all" baseline="0">
                <a:solidFill>
                  <a:srgbClr val="F15922"/>
                </a:solidFill>
                <a:latin typeface="+mj-lt"/>
              </a:defRPr>
            </a:lvl1pPr>
          </a:lstStyle>
          <a:p>
            <a:r>
              <a:rPr lang="en-US" dirty="0"/>
              <a:t>Click to edit Master title style</a:t>
            </a:r>
          </a:p>
        </p:txBody>
      </p:sp>
      <p:sp>
        <p:nvSpPr>
          <p:cNvPr id="17" name="Google Shape;27;p23">
            <a:extLst>
              <a:ext uri="{FF2B5EF4-FFF2-40B4-BE49-F238E27FC236}">
                <a16:creationId xmlns:a16="http://schemas.microsoft.com/office/drawing/2014/main" id="{4F35CFA9-580E-4A2C-B336-D0C06F5A8ED7}"/>
              </a:ext>
            </a:extLst>
          </p:cNvPr>
          <p:cNvSpPr txBox="1">
            <a:spLocks noGrp="1"/>
          </p:cNvSpPr>
          <p:nvPr>
            <p:ph type="body" idx="19"/>
          </p:nvPr>
        </p:nvSpPr>
        <p:spPr>
          <a:xfrm>
            <a:off x="2147702" y="3221182"/>
            <a:ext cx="1456913" cy="1229632"/>
          </a:xfrm>
          <a:prstGeom prst="rect">
            <a:avLst/>
          </a:prstGeom>
          <a:noFill/>
          <a:ln>
            <a:noFill/>
          </a:ln>
        </p:spPr>
        <p:txBody>
          <a:bodyPr spcFirstLastPara="1" wrap="square" lIns="130600" tIns="65300" rIns="130600" bIns="65300" anchor="t" anchorCtr="0">
            <a:normAutofit/>
          </a:bodyPr>
          <a:lstStyle>
            <a:lvl1pPr marL="112713" lvl="0" indent="-112713" algn="l">
              <a:lnSpc>
                <a:spcPct val="100000"/>
              </a:lnSpc>
              <a:spcBef>
                <a:spcPts val="360"/>
              </a:spcBef>
              <a:spcAft>
                <a:spcPts val="0"/>
              </a:spcAft>
              <a:buClr>
                <a:srgbClr val="FF6600"/>
              </a:buClr>
              <a:buSzPct val="80000"/>
              <a:buFont typeface="Wingdings" panose="05000000000000000000" pitchFamily="2" charset="2"/>
              <a:buChar char="§"/>
              <a:defRPr sz="1600">
                <a:solidFill>
                  <a:srgbClr val="FF6600"/>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8" name="Google Shape;27;p23">
            <a:extLst>
              <a:ext uri="{FF2B5EF4-FFF2-40B4-BE49-F238E27FC236}">
                <a16:creationId xmlns:a16="http://schemas.microsoft.com/office/drawing/2014/main" id="{F4F77693-8FBF-4F5D-BDF0-5D63BBA6EE1B}"/>
              </a:ext>
            </a:extLst>
          </p:cNvPr>
          <p:cNvSpPr txBox="1">
            <a:spLocks noGrp="1"/>
          </p:cNvSpPr>
          <p:nvPr>
            <p:ph type="body" idx="20"/>
          </p:nvPr>
        </p:nvSpPr>
        <p:spPr>
          <a:xfrm>
            <a:off x="3846014" y="3244682"/>
            <a:ext cx="1456913" cy="1229632"/>
          </a:xfrm>
          <a:prstGeom prst="rect">
            <a:avLst/>
          </a:prstGeom>
          <a:noFill/>
          <a:ln>
            <a:noFill/>
          </a:ln>
        </p:spPr>
        <p:txBody>
          <a:bodyPr spcFirstLastPara="1" wrap="square" lIns="130600" tIns="65300" rIns="130600" bIns="65300" anchor="t" anchorCtr="0">
            <a:normAutofit/>
          </a:bodyPr>
          <a:lstStyle>
            <a:lvl1pPr marL="112713" lvl="0" indent="-112713" algn="l">
              <a:lnSpc>
                <a:spcPct val="100000"/>
              </a:lnSpc>
              <a:spcBef>
                <a:spcPts val="360"/>
              </a:spcBef>
              <a:spcAft>
                <a:spcPts val="0"/>
              </a:spcAft>
              <a:buClr>
                <a:srgbClr val="FF6600"/>
              </a:buClr>
              <a:buSzPct val="80000"/>
              <a:buFont typeface="Wingdings" panose="05000000000000000000" pitchFamily="2" charset="2"/>
              <a:buChar char="§"/>
              <a:defRPr sz="1600">
                <a:solidFill>
                  <a:srgbClr val="FF6600"/>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19" name="Google Shape;27;p23">
            <a:extLst>
              <a:ext uri="{FF2B5EF4-FFF2-40B4-BE49-F238E27FC236}">
                <a16:creationId xmlns:a16="http://schemas.microsoft.com/office/drawing/2014/main" id="{839B92DA-05E3-4419-B0D6-AEC0728B970A}"/>
              </a:ext>
            </a:extLst>
          </p:cNvPr>
          <p:cNvSpPr txBox="1">
            <a:spLocks noGrp="1"/>
          </p:cNvSpPr>
          <p:nvPr>
            <p:ph type="body" idx="21"/>
          </p:nvPr>
        </p:nvSpPr>
        <p:spPr>
          <a:xfrm>
            <a:off x="5536516" y="3224475"/>
            <a:ext cx="1456913" cy="1229632"/>
          </a:xfrm>
          <a:prstGeom prst="rect">
            <a:avLst/>
          </a:prstGeom>
          <a:noFill/>
          <a:ln>
            <a:noFill/>
          </a:ln>
        </p:spPr>
        <p:txBody>
          <a:bodyPr spcFirstLastPara="1" wrap="square" lIns="130600" tIns="65300" rIns="130600" bIns="65300" anchor="t" anchorCtr="0">
            <a:normAutofit/>
          </a:bodyPr>
          <a:lstStyle>
            <a:lvl1pPr marL="112713" lvl="0" indent="-112713" algn="l">
              <a:lnSpc>
                <a:spcPct val="100000"/>
              </a:lnSpc>
              <a:spcBef>
                <a:spcPts val="360"/>
              </a:spcBef>
              <a:spcAft>
                <a:spcPts val="0"/>
              </a:spcAft>
              <a:buClr>
                <a:srgbClr val="FF6600"/>
              </a:buClr>
              <a:buSzPct val="80000"/>
              <a:buFont typeface="Wingdings" panose="05000000000000000000" pitchFamily="2" charset="2"/>
              <a:buChar char="§"/>
              <a:defRPr sz="1600">
                <a:solidFill>
                  <a:srgbClr val="FF6600"/>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0" name="Google Shape;27;p23">
            <a:extLst>
              <a:ext uri="{FF2B5EF4-FFF2-40B4-BE49-F238E27FC236}">
                <a16:creationId xmlns:a16="http://schemas.microsoft.com/office/drawing/2014/main" id="{A351EBA9-5FE9-4959-8A43-B10D9551358C}"/>
              </a:ext>
            </a:extLst>
          </p:cNvPr>
          <p:cNvSpPr txBox="1">
            <a:spLocks noGrp="1"/>
          </p:cNvSpPr>
          <p:nvPr>
            <p:ph type="body" idx="22"/>
          </p:nvPr>
        </p:nvSpPr>
        <p:spPr>
          <a:xfrm>
            <a:off x="7229887" y="3224475"/>
            <a:ext cx="1456913" cy="1229632"/>
          </a:xfrm>
          <a:prstGeom prst="rect">
            <a:avLst/>
          </a:prstGeom>
          <a:noFill/>
          <a:ln>
            <a:noFill/>
          </a:ln>
        </p:spPr>
        <p:txBody>
          <a:bodyPr spcFirstLastPara="1" wrap="square" lIns="130600" tIns="65300" rIns="130600" bIns="65300" anchor="t" anchorCtr="0">
            <a:normAutofit/>
          </a:bodyPr>
          <a:lstStyle>
            <a:lvl1pPr marL="112713" lvl="0" indent="-112713" algn="l">
              <a:lnSpc>
                <a:spcPct val="100000"/>
              </a:lnSpc>
              <a:spcBef>
                <a:spcPts val="360"/>
              </a:spcBef>
              <a:spcAft>
                <a:spcPts val="0"/>
              </a:spcAft>
              <a:buClr>
                <a:srgbClr val="FF6600"/>
              </a:buClr>
              <a:buSzPct val="80000"/>
              <a:buFont typeface="Wingdings" panose="05000000000000000000" pitchFamily="2" charset="2"/>
              <a:buChar char="§"/>
              <a:defRPr sz="1600">
                <a:solidFill>
                  <a:srgbClr val="FF6600"/>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862095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659D-819F-49D5-9998-125E4F6CC2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3A020A-4E2A-47F3-94C6-AE84ACE5DA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BBC65-D020-4ACA-934A-EF9DCAA833BD}"/>
              </a:ext>
            </a:extLst>
          </p:cNvPr>
          <p:cNvSpPr>
            <a:spLocks noGrp="1"/>
          </p:cNvSpPr>
          <p:nvPr>
            <p:ph type="dt" sz="half" idx="10"/>
          </p:nvPr>
        </p:nvSpPr>
        <p:spPr/>
        <p:txBody>
          <a:bodyPr/>
          <a:lstStyle/>
          <a:p>
            <a:fld id="{68AE9E55-A526-41B0-B3A3-B24ED5FE0D46}" type="datetimeFigureOut">
              <a:rPr lang="en-US" smtClean="0"/>
              <a:t>2/22/2022</a:t>
            </a:fld>
            <a:endParaRPr lang="en-US"/>
          </a:p>
        </p:txBody>
      </p:sp>
      <p:sp>
        <p:nvSpPr>
          <p:cNvPr id="5" name="Footer Placeholder 4">
            <a:extLst>
              <a:ext uri="{FF2B5EF4-FFF2-40B4-BE49-F238E27FC236}">
                <a16:creationId xmlns:a16="http://schemas.microsoft.com/office/drawing/2014/main" id="{022B3C68-5112-4A0B-A702-992F151A0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C675E-2843-4D12-A076-14F1297D0D62}"/>
              </a:ext>
            </a:extLst>
          </p:cNvPr>
          <p:cNvSpPr>
            <a:spLocks noGrp="1"/>
          </p:cNvSpPr>
          <p:nvPr>
            <p:ph type="sldNum" sz="quarter" idx="12"/>
          </p:nvPr>
        </p:nvSpPr>
        <p:spPr/>
        <p:txBody>
          <a:bodyPr/>
          <a:lstStyle/>
          <a:p>
            <a:fld id="{55000B6A-D925-4197-87E6-D70F238F8F0C}" type="slidenum">
              <a:rPr lang="en-US" smtClean="0"/>
              <a:t>‹#›</a:t>
            </a:fld>
            <a:endParaRPr lang="en-US"/>
          </a:p>
        </p:txBody>
      </p:sp>
    </p:spTree>
    <p:extLst>
      <p:ext uri="{BB962C8B-B14F-4D97-AF65-F5344CB8AC3E}">
        <p14:creationId xmlns:p14="http://schemas.microsoft.com/office/powerpoint/2010/main" val="1891915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2"/>
          <p:cNvSpPr>
            <a:spLocks noGrp="1"/>
          </p:cNvSpPr>
          <p:nvPr>
            <p:ph idx="1"/>
          </p:nvPr>
        </p:nvSpPr>
        <p:spPr>
          <a:xfrm>
            <a:off x="457202" y="1819672"/>
            <a:ext cx="3835432" cy="26628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0"/>
          </p:nvPr>
        </p:nvSpPr>
        <p:spPr>
          <a:xfrm>
            <a:off x="4842242" y="1819672"/>
            <a:ext cx="3835432" cy="26628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12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wo Column">
    <p:spTree>
      <p:nvGrpSpPr>
        <p:cNvPr id="1" name=""/>
        <p:cNvGrpSpPr/>
        <p:nvPr/>
      </p:nvGrpSpPr>
      <p:grpSpPr>
        <a:xfrm>
          <a:off x="0" y="0"/>
          <a:ext cx="0" cy="0"/>
          <a:chOff x="0" y="0"/>
          <a:chExt cx="0" cy="0"/>
        </a:xfrm>
      </p:grpSpPr>
      <p:sp>
        <p:nvSpPr>
          <p:cNvPr id="8" name="Title 1"/>
          <p:cNvSpPr>
            <a:spLocks noGrp="1"/>
          </p:cNvSpPr>
          <p:nvPr>
            <p:ph type="title"/>
          </p:nvPr>
        </p:nvSpPr>
        <p:spPr>
          <a:xfrm>
            <a:off x="457399" y="755055"/>
            <a:ext cx="8229203" cy="857250"/>
          </a:xfrm>
          <a:prstGeom prst="rect">
            <a:avLst/>
          </a:prstGeom>
        </p:spPr>
        <p:txBody>
          <a:bodyPr/>
          <a:lstStyle/>
          <a:p>
            <a:r>
              <a:rPr lang="en-US" dirty="0"/>
              <a:t>Click to edit Master title style</a:t>
            </a:r>
          </a:p>
        </p:txBody>
      </p:sp>
      <p:sp>
        <p:nvSpPr>
          <p:cNvPr id="9" name="Content Placeholder 2"/>
          <p:cNvSpPr>
            <a:spLocks noGrp="1"/>
          </p:cNvSpPr>
          <p:nvPr>
            <p:ph idx="1"/>
          </p:nvPr>
        </p:nvSpPr>
        <p:spPr>
          <a:xfrm>
            <a:off x="457399" y="1820665"/>
            <a:ext cx="3834852" cy="266005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4"/>
          </p:nvPr>
        </p:nvSpPr>
        <p:spPr>
          <a:xfrm>
            <a:off x="4851750" y="1820665"/>
            <a:ext cx="3834852" cy="266005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830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F616F-4251-44DF-BE06-7783847F90C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B145EDB-9788-40AC-8082-C76DEB23BCD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2F1E926-96F8-4CAE-8D11-D0306B39AF5F}"/>
              </a:ext>
            </a:extLst>
          </p:cNvPr>
          <p:cNvSpPr>
            <a:spLocks noGrp="1"/>
          </p:cNvSpPr>
          <p:nvPr>
            <p:ph type="dt" sz="half" idx="10"/>
          </p:nvPr>
        </p:nvSpPr>
        <p:spPr/>
        <p:txBody>
          <a:bodyPr/>
          <a:lstStyle/>
          <a:p>
            <a:fld id="{680CAECA-D070-4F3E-AB28-27195DC462A2}" type="datetimeFigureOut">
              <a:rPr lang="en-US" smtClean="0"/>
              <a:t>2/22/2022</a:t>
            </a:fld>
            <a:endParaRPr lang="en-US"/>
          </a:p>
        </p:txBody>
      </p:sp>
      <p:sp>
        <p:nvSpPr>
          <p:cNvPr id="5" name="Footer Placeholder 4">
            <a:extLst>
              <a:ext uri="{FF2B5EF4-FFF2-40B4-BE49-F238E27FC236}">
                <a16:creationId xmlns:a16="http://schemas.microsoft.com/office/drawing/2014/main" id="{B11CC4F3-9AF1-4845-995F-077CEB6127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6A643F-3312-4B25-878A-761738225339}"/>
              </a:ext>
            </a:extLst>
          </p:cNvPr>
          <p:cNvSpPr>
            <a:spLocks noGrp="1"/>
          </p:cNvSpPr>
          <p:nvPr>
            <p:ph type="sldNum" sz="quarter" idx="12"/>
          </p:nvPr>
        </p:nvSpPr>
        <p:spPr/>
        <p:txBody>
          <a:bodyPr/>
          <a:lstStyle/>
          <a:p>
            <a:fld id="{6B10ED44-C72A-4E91-A816-A584BC21F4AB}" type="slidenum">
              <a:rPr lang="en-US" smtClean="0"/>
              <a:t>‹#›</a:t>
            </a:fld>
            <a:endParaRPr lang="en-US"/>
          </a:p>
        </p:txBody>
      </p:sp>
    </p:spTree>
    <p:extLst>
      <p:ext uri="{BB962C8B-B14F-4D97-AF65-F5344CB8AC3E}">
        <p14:creationId xmlns:p14="http://schemas.microsoft.com/office/powerpoint/2010/main" val="205027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347383"/>
            <a:ext cx="8229600" cy="857250"/>
          </a:xfrm>
          <a:prstGeom prst="rect">
            <a:avLst/>
          </a:prstGeom>
          <a:noFill/>
          <a:ln>
            <a:noFill/>
          </a:ln>
        </p:spPr>
        <p:txBody>
          <a:bodyPr spcFirstLastPara="1" wrap="square" lIns="130600" tIns="65300" rIns="130600" bIns="65300" anchor="ctr" anchorCtr="0">
            <a:normAutofit/>
          </a:bodyPr>
          <a:lstStyle>
            <a:lvl1pPr marR="0" lvl="0" algn="l" rtl="0">
              <a:lnSpc>
                <a:spcPct val="100000"/>
              </a:lnSpc>
              <a:spcBef>
                <a:spcPts val="0"/>
              </a:spcBef>
              <a:spcAft>
                <a:spcPts val="0"/>
              </a:spcAft>
              <a:buClr>
                <a:schemeClr val="accent2"/>
              </a:buClr>
              <a:buSzPts val="2813"/>
              <a:buFont typeface="Verdana"/>
              <a:buNone/>
              <a:defRPr sz="2813" b="0" i="0" u="none" strike="noStrike" cap="none">
                <a:solidFill>
                  <a:schemeClr val="accent2"/>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11"/>
          <p:cNvSpPr txBox="1">
            <a:spLocks noGrp="1"/>
          </p:cNvSpPr>
          <p:nvPr>
            <p:ph type="body" idx="1"/>
          </p:nvPr>
        </p:nvSpPr>
        <p:spPr>
          <a:xfrm>
            <a:off x="457200" y="1467445"/>
            <a:ext cx="8229600" cy="3044852"/>
          </a:xfrm>
          <a:prstGeom prst="rect">
            <a:avLst/>
          </a:prstGeom>
          <a:noFill/>
          <a:ln>
            <a:noFill/>
          </a:ln>
        </p:spPr>
        <p:txBody>
          <a:bodyPr spcFirstLastPara="1" wrap="square" lIns="130600" tIns="65300" rIns="130600" bIns="65300" anchor="t" anchorCtr="0">
            <a:normAutofit/>
          </a:bodyPr>
          <a:lstStyle>
            <a:lvl1pPr marL="457200" marR="0" lvl="0" indent="-339725" algn="l" rtl="0">
              <a:lnSpc>
                <a:spcPct val="100000"/>
              </a:lnSpc>
              <a:spcBef>
                <a:spcPts val="350"/>
              </a:spcBef>
              <a:spcAft>
                <a:spcPts val="0"/>
              </a:spcAft>
              <a:buClr>
                <a:schemeClr val="dk1"/>
              </a:buClr>
              <a:buSzPts val="1750"/>
              <a:buFont typeface="Arial"/>
              <a:buChar char="•"/>
              <a:defRPr sz="1750" b="0" i="0" u="none" strike="noStrike" cap="none">
                <a:solidFill>
                  <a:schemeClr val="dk1"/>
                </a:solidFill>
                <a:latin typeface="Verdana"/>
                <a:ea typeface="Verdana"/>
                <a:cs typeface="Verdana"/>
                <a:sym typeface="Verdana"/>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2pPr>
            <a:lvl3pPr marL="1371600" marR="0" lvl="2" indent="-307975" algn="l" rtl="0">
              <a:lnSpc>
                <a:spcPct val="100000"/>
              </a:lnSpc>
              <a:spcBef>
                <a:spcPts val="250"/>
              </a:spcBef>
              <a:spcAft>
                <a:spcPts val="0"/>
              </a:spcAft>
              <a:buClr>
                <a:schemeClr val="dk1"/>
              </a:buClr>
              <a:buSzPts val="1250"/>
              <a:buFont typeface="Arial"/>
              <a:buChar char="•"/>
              <a:defRPr sz="1250" b="0" i="0" u="none" strike="noStrike" cap="none">
                <a:solidFill>
                  <a:schemeClr val="dk1"/>
                </a:solidFill>
                <a:latin typeface="Verdana"/>
                <a:ea typeface="Verdana"/>
                <a:cs typeface="Verdana"/>
                <a:sym typeface="Verdana"/>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Verdana"/>
                <a:ea typeface="Verdana"/>
                <a:cs typeface="Verdana"/>
                <a:sym typeface="Verdana"/>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Verdana"/>
                <a:ea typeface="Verdana"/>
                <a:cs typeface="Verdana"/>
                <a:sym typeface="Verdana"/>
              </a:defRPr>
            </a:lvl5pPr>
            <a:lvl6pPr marL="2743200" marR="0" lvl="5" indent="-343725" algn="l" rtl="0">
              <a:lnSpc>
                <a:spcPct val="100000"/>
              </a:lnSpc>
              <a:spcBef>
                <a:spcPts val="363"/>
              </a:spcBef>
              <a:spcAft>
                <a:spcPts val="0"/>
              </a:spcAft>
              <a:buClr>
                <a:schemeClr val="dk1"/>
              </a:buClr>
              <a:buSzPts val="1813"/>
              <a:buFont typeface="Arial"/>
              <a:buChar char="•"/>
              <a:defRPr sz="1812" b="0" i="0" u="none" strike="noStrike" cap="none">
                <a:solidFill>
                  <a:schemeClr val="dk1"/>
                </a:solidFill>
                <a:latin typeface="Arial"/>
                <a:ea typeface="Arial"/>
                <a:cs typeface="Arial"/>
                <a:sym typeface="Arial"/>
              </a:defRPr>
            </a:lvl6pPr>
            <a:lvl7pPr marL="3200400" marR="0" lvl="6" indent="-343725" algn="l" rtl="0">
              <a:lnSpc>
                <a:spcPct val="100000"/>
              </a:lnSpc>
              <a:spcBef>
                <a:spcPts val="363"/>
              </a:spcBef>
              <a:spcAft>
                <a:spcPts val="0"/>
              </a:spcAft>
              <a:buClr>
                <a:schemeClr val="dk1"/>
              </a:buClr>
              <a:buSzPts val="1813"/>
              <a:buFont typeface="Arial"/>
              <a:buChar char="•"/>
              <a:defRPr sz="1812" b="0" i="0" u="none" strike="noStrike" cap="none">
                <a:solidFill>
                  <a:schemeClr val="dk1"/>
                </a:solidFill>
                <a:latin typeface="Arial"/>
                <a:ea typeface="Arial"/>
                <a:cs typeface="Arial"/>
                <a:sym typeface="Arial"/>
              </a:defRPr>
            </a:lvl7pPr>
            <a:lvl8pPr marL="3657600" marR="0" lvl="7" indent="-343725" algn="l" rtl="0">
              <a:lnSpc>
                <a:spcPct val="100000"/>
              </a:lnSpc>
              <a:spcBef>
                <a:spcPts val="363"/>
              </a:spcBef>
              <a:spcAft>
                <a:spcPts val="0"/>
              </a:spcAft>
              <a:buClr>
                <a:schemeClr val="dk1"/>
              </a:buClr>
              <a:buSzPts val="1813"/>
              <a:buFont typeface="Arial"/>
              <a:buChar char="•"/>
              <a:defRPr sz="1812" b="0" i="0" u="none" strike="noStrike" cap="none">
                <a:solidFill>
                  <a:schemeClr val="dk1"/>
                </a:solidFill>
                <a:latin typeface="Arial"/>
                <a:ea typeface="Arial"/>
                <a:cs typeface="Arial"/>
                <a:sym typeface="Arial"/>
              </a:defRPr>
            </a:lvl8pPr>
            <a:lvl9pPr marL="4114800" marR="0" lvl="8" indent="-343725" algn="l" rtl="0">
              <a:lnSpc>
                <a:spcPct val="100000"/>
              </a:lnSpc>
              <a:spcBef>
                <a:spcPts val="363"/>
              </a:spcBef>
              <a:spcAft>
                <a:spcPts val="0"/>
              </a:spcAft>
              <a:buClr>
                <a:schemeClr val="dk1"/>
              </a:buClr>
              <a:buSzPts val="1813"/>
              <a:buFont typeface="Arial"/>
              <a:buChar char="•"/>
              <a:defRPr sz="1812" b="0" i="0" u="none" strike="noStrike" cap="none">
                <a:solidFill>
                  <a:schemeClr val="dk1"/>
                </a:solidFill>
                <a:latin typeface="Arial"/>
                <a:ea typeface="Arial"/>
                <a:cs typeface="Arial"/>
                <a:sym typeface="Arial"/>
              </a:defRPr>
            </a:lvl9pPr>
          </a:lstStyle>
          <a:p>
            <a:endParaRPr dirty="0"/>
          </a:p>
        </p:txBody>
      </p:sp>
      <p:pic>
        <p:nvPicPr>
          <p:cNvPr id="12" name="Google Shape;12;p11" descr="footer_11.png"/>
          <p:cNvPicPr preferRelativeResize="0"/>
          <p:nvPr/>
        </p:nvPicPr>
        <p:blipFill rotWithShape="1">
          <a:blip r:embed="rId10">
            <a:alphaModFix/>
          </a:blip>
          <a:srcRect/>
          <a:stretch/>
        </p:blipFill>
        <p:spPr>
          <a:xfrm>
            <a:off x="-36634" y="4672367"/>
            <a:ext cx="9192845" cy="4711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6" r:id="rId1"/>
    <p:sldLayoutId id="2147483688" r:id="rId2"/>
    <p:sldLayoutId id="2147483687" r:id="rId3"/>
    <p:sldLayoutId id="2147483661" r:id="rId4"/>
    <p:sldLayoutId id="2147483662" r:id="rId5"/>
    <p:sldLayoutId id="2147483689" r:id="rId6"/>
    <p:sldLayoutId id="2147483702" r:id="rId7"/>
    <p:sldLayoutId id="214748370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FF66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09267B-DDB1-4652-B30E-5ACAAFC5FB2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3F5CA7-E381-451D-8041-0F74DA2E5F7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87C86-5C6E-47E7-86B3-DF2B771CE41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80CAECA-D070-4F3E-AB28-27195DC462A2}" type="datetimeFigureOut">
              <a:rPr lang="en-US" smtClean="0"/>
              <a:t>2/22/2022</a:t>
            </a:fld>
            <a:endParaRPr lang="en-US"/>
          </a:p>
        </p:txBody>
      </p:sp>
      <p:sp>
        <p:nvSpPr>
          <p:cNvPr id="5" name="Footer Placeholder 4">
            <a:extLst>
              <a:ext uri="{FF2B5EF4-FFF2-40B4-BE49-F238E27FC236}">
                <a16:creationId xmlns:a16="http://schemas.microsoft.com/office/drawing/2014/main" id="{372DB780-CA63-4C22-91BA-0E6BF277F2A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A81031-B9BE-43F3-B07A-FFC6C3D7CF3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B10ED44-C72A-4E91-A816-A584BC21F4AB}" type="slidenum">
              <a:rPr lang="en-US" smtClean="0"/>
              <a:t>‹#›</a:t>
            </a:fld>
            <a:endParaRPr lang="en-US"/>
          </a:p>
        </p:txBody>
      </p:sp>
    </p:spTree>
    <p:extLst>
      <p:ext uri="{BB962C8B-B14F-4D97-AF65-F5344CB8AC3E}">
        <p14:creationId xmlns:p14="http://schemas.microsoft.com/office/powerpoint/2010/main" val="262054318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347383"/>
            <a:ext cx="8229600" cy="857250"/>
          </a:xfrm>
          <a:prstGeom prst="rect">
            <a:avLst/>
          </a:prstGeom>
          <a:noFill/>
          <a:ln>
            <a:noFill/>
          </a:ln>
        </p:spPr>
        <p:txBody>
          <a:bodyPr spcFirstLastPara="1" wrap="square" lIns="130600" tIns="65300" rIns="130600" bIns="65300" anchor="ctr" anchorCtr="0">
            <a:normAutofit/>
          </a:bodyPr>
          <a:lstStyle>
            <a:lvl1pPr marR="0" lvl="0" algn="l" rtl="0">
              <a:lnSpc>
                <a:spcPct val="100000"/>
              </a:lnSpc>
              <a:spcBef>
                <a:spcPts val="0"/>
              </a:spcBef>
              <a:spcAft>
                <a:spcPts val="0"/>
              </a:spcAft>
              <a:buClr>
                <a:schemeClr val="accent2"/>
              </a:buClr>
              <a:buSzPts val="2813"/>
              <a:buFont typeface="Verdana"/>
              <a:buNone/>
              <a:defRPr sz="2813" b="0" i="0" u="none" strike="noStrike" cap="none">
                <a:solidFill>
                  <a:schemeClr val="accent2"/>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11"/>
          <p:cNvSpPr txBox="1">
            <a:spLocks noGrp="1"/>
          </p:cNvSpPr>
          <p:nvPr>
            <p:ph type="body" idx="1"/>
          </p:nvPr>
        </p:nvSpPr>
        <p:spPr>
          <a:xfrm>
            <a:off x="457200" y="1467445"/>
            <a:ext cx="8229600" cy="3044852"/>
          </a:xfrm>
          <a:prstGeom prst="rect">
            <a:avLst/>
          </a:prstGeom>
          <a:noFill/>
          <a:ln>
            <a:noFill/>
          </a:ln>
        </p:spPr>
        <p:txBody>
          <a:bodyPr spcFirstLastPara="1" wrap="square" lIns="130600" tIns="65300" rIns="130600" bIns="65300" anchor="t" anchorCtr="0">
            <a:normAutofit/>
          </a:bodyPr>
          <a:lstStyle>
            <a:lvl1pPr marL="457200" marR="0" lvl="0" indent="-339725" algn="l" rtl="0">
              <a:lnSpc>
                <a:spcPct val="100000"/>
              </a:lnSpc>
              <a:spcBef>
                <a:spcPts val="350"/>
              </a:spcBef>
              <a:spcAft>
                <a:spcPts val="0"/>
              </a:spcAft>
              <a:buClr>
                <a:schemeClr val="dk1"/>
              </a:buClr>
              <a:buSzPts val="1750"/>
              <a:buFont typeface="Arial"/>
              <a:buChar char="•"/>
              <a:defRPr sz="1750" b="0" i="0" u="none" strike="noStrike" cap="none">
                <a:solidFill>
                  <a:schemeClr val="dk1"/>
                </a:solidFill>
                <a:latin typeface="Verdana"/>
                <a:ea typeface="Verdana"/>
                <a:cs typeface="Verdana"/>
                <a:sym typeface="Verdana"/>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2pPr>
            <a:lvl3pPr marL="1371600" marR="0" lvl="2" indent="-307975" algn="l" rtl="0">
              <a:lnSpc>
                <a:spcPct val="100000"/>
              </a:lnSpc>
              <a:spcBef>
                <a:spcPts val="250"/>
              </a:spcBef>
              <a:spcAft>
                <a:spcPts val="0"/>
              </a:spcAft>
              <a:buClr>
                <a:schemeClr val="dk1"/>
              </a:buClr>
              <a:buSzPts val="1250"/>
              <a:buFont typeface="Arial"/>
              <a:buChar char="•"/>
              <a:defRPr sz="1250" b="0" i="0" u="none" strike="noStrike" cap="none">
                <a:solidFill>
                  <a:schemeClr val="dk1"/>
                </a:solidFill>
                <a:latin typeface="Verdana"/>
                <a:ea typeface="Verdana"/>
                <a:cs typeface="Verdana"/>
                <a:sym typeface="Verdana"/>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Verdana"/>
                <a:ea typeface="Verdana"/>
                <a:cs typeface="Verdana"/>
                <a:sym typeface="Verdana"/>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Verdana"/>
                <a:ea typeface="Verdana"/>
                <a:cs typeface="Verdana"/>
                <a:sym typeface="Verdana"/>
              </a:defRPr>
            </a:lvl5pPr>
            <a:lvl6pPr marL="2743200" marR="0" lvl="5" indent="-343725" algn="l" rtl="0">
              <a:lnSpc>
                <a:spcPct val="100000"/>
              </a:lnSpc>
              <a:spcBef>
                <a:spcPts val="363"/>
              </a:spcBef>
              <a:spcAft>
                <a:spcPts val="0"/>
              </a:spcAft>
              <a:buClr>
                <a:schemeClr val="dk1"/>
              </a:buClr>
              <a:buSzPts val="1813"/>
              <a:buFont typeface="Arial"/>
              <a:buChar char="•"/>
              <a:defRPr sz="1812" b="0" i="0" u="none" strike="noStrike" cap="none">
                <a:solidFill>
                  <a:schemeClr val="dk1"/>
                </a:solidFill>
                <a:latin typeface="Arial"/>
                <a:ea typeface="Arial"/>
                <a:cs typeface="Arial"/>
                <a:sym typeface="Arial"/>
              </a:defRPr>
            </a:lvl6pPr>
            <a:lvl7pPr marL="3200400" marR="0" lvl="6" indent="-343725" algn="l" rtl="0">
              <a:lnSpc>
                <a:spcPct val="100000"/>
              </a:lnSpc>
              <a:spcBef>
                <a:spcPts val="363"/>
              </a:spcBef>
              <a:spcAft>
                <a:spcPts val="0"/>
              </a:spcAft>
              <a:buClr>
                <a:schemeClr val="dk1"/>
              </a:buClr>
              <a:buSzPts val="1813"/>
              <a:buFont typeface="Arial"/>
              <a:buChar char="•"/>
              <a:defRPr sz="1812" b="0" i="0" u="none" strike="noStrike" cap="none">
                <a:solidFill>
                  <a:schemeClr val="dk1"/>
                </a:solidFill>
                <a:latin typeface="Arial"/>
                <a:ea typeface="Arial"/>
                <a:cs typeface="Arial"/>
                <a:sym typeface="Arial"/>
              </a:defRPr>
            </a:lvl7pPr>
            <a:lvl8pPr marL="3657600" marR="0" lvl="7" indent="-343725" algn="l" rtl="0">
              <a:lnSpc>
                <a:spcPct val="100000"/>
              </a:lnSpc>
              <a:spcBef>
                <a:spcPts val="363"/>
              </a:spcBef>
              <a:spcAft>
                <a:spcPts val="0"/>
              </a:spcAft>
              <a:buClr>
                <a:schemeClr val="dk1"/>
              </a:buClr>
              <a:buSzPts val="1813"/>
              <a:buFont typeface="Arial"/>
              <a:buChar char="•"/>
              <a:defRPr sz="1812" b="0" i="0" u="none" strike="noStrike" cap="none">
                <a:solidFill>
                  <a:schemeClr val="dk1"/>
                </a:solidFill>
                <a:latin typeface="Arial"/>
                <a:ea typeface="Arial"/>
                <a:cs typeface="Arial"/>
                <a:sym typeface="Arial"/>
              </a:defRPr>
            </a:lvl8pPr>
            <a:lvl9pPr marL="4114800" marR="0" lvl="8" indent="-343725" algn="l" rtl="0">
              <a:lnSpc>
                <a:spcPct val="100000"/>
              </a:lnSpc>
              <a:spcBef>
                <a:spcPts val="363"/>
              </a:spcBef>
              <a:spcAft>
                <a:spcPts val="0"/>
              </a:spcAft>
              <a:buClr>
                <a:schemeClr val="dk1"/>
              </a:buClr>
              <a:buSzPts val="1813"/>
              <a:buFont typeface="Arial"/>
              <a:buChar char="•"/>
              <a:defRPr sz="1812" b="0" i="0" u="none" strike="noStrike" cap="none">
                <a:solidFill>
                  <a:schemeClr val="dk1"/>
                </a:solidFill>
                <a:latin typeface="Arial"/>
                <a:ea typeface="Arial"/>
                <a:cs typeface="Arial"/>
                <a:sym typeface="Arial"/>
              </a:defRPr>
            </a:lvl9pPr>
          </a:lstStyle>
          <a:p>
            <a:endParaRPr dirty="0"/>
          </a:p>
        </p:txBody>
      </p:sp>
      <p:pic>
        <p:nvPicPr>
          <p:cNvPr id="12" name="Google Shape;12;p11" descr="footer_11.png"/>
          <p:cNvPicPr preferRelativeResize="0"/>
          <p:nvPr/>
        </p:nvPicPr>
        <p:blipFill rotWithShape="1">
          <a:blip r:embed="rId9">
            <a:alphaModFix/>
          </a:blip>
          <a:srcRect/>
          <a:stretch/>
        </p:blipFill>
        <p:spPr>
          <a:xfrm>
            <a:off x="-36634" y="4672367"/>
            <a:ext cx="9192845" cy="471133"/>
          </a:xfrm>
          <a:prstGeom prst="rect">
            <a:avLst/>
          </a:prstGeom>
          <a:noFill/>
          <a:ln>
            <a:noFill/>
          </a:ln>
        </p:spPr>
      </p:pic>
    </p:spTree>
    <p:extLst>
      <p:ext uri="{BB962C8B-B14F-4D97-AF65-F5344CB8AC3E}">
        <p14:creationId xmlns:p14="http://schemas.microsoft.com/office/powerpoint/2010/main" val="2742034313"/>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FF66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21" Type="http://schemas.openxmlformats.org/officeDocument/2006/relationships/image" Target="../media/image40.jpeg"/><Relationship Id="rId7" Type="http://schemas.openxmlformats.org/officeDocument/2006/relationships/image" Target="../media/image26.jpeg"/><Relationship Id="rId12" Type="http://schemas.openxmlformats.org/officeDocument/2006/relationships/image" Target="../media/image31.png"/><Relationship Id="rId17" Type="http://schemas.openxmlformats.org/officeDocument/2006/relationships/image" Target="../media/image36.jpeg"/><Relationship Id="rId2" Type="http://schemas.openxmlformats.org/officeDocument/2006/relationships/notesSlide" Target="../notesSlides/notesSlide5.xml"/><Relationship Id="rId16" Type="http://schemas.openxmlformats.org/officeDocument/2006/relationships/image" Target="../media/image35.png"/><Relationship Id="rId20" Type="http://schemas.openxmlformats.org/officeDocument/2006/relationships/image" Target="../media/image39.jpeg"/><Relationship Id="rId1" Type="http://schemas.openxmlformats.org/officeDocument/2006/relationships/slideLayout" Target="../slideLayouts/slideLayout9.xml"/><Relationship Id="rId6" Type="http://schemas.openxmlformats.org/officeDocument/2006/relationships/image" Target="../media/image25.png"/><Relationship Id="rId11" Type="http://schemas.openxmlformats.org/officeDocument/2006/relationships/image" Target="../media/image30.jpeg"/><Relationship Id="rId24" Type="http://schemas.openxmlformats.org/officeDocument/2006/relationships/image" Target="../media/image43.emf"/><Relationship Id="rId5" Type="http://schemas.openxmlformats.org/officeDocument/2006/relationships/image" Target="../media/image24.jpeg"/><Relationship Id="rId15" Type="http://schemas.openxmlformats.org/officeDocument/2006/relationships/image" Target="../media/image34.gif"/><Relationship Id="rId23" Type="http://schemas.openxmlformats.org/officeDocument/2006/relationships/image" Target="../media/image42.png"/><Relationship Id="rId10" Type="http://schemas.openxmlformats.org/officeDocument/2006/relationships/image" Target="../media/image29.gif"/><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jpeg"/><Relationship Id="rId14" Type="http://schemas.openxmlformats.org/officeDocument/2006/relationships/image" Target="../media/image33.png"/><Relationship Id="rId22" Type="http://schemas.openxmlformats.org/officeDocument/2006/relationships/image" Target="../media/image4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871E2-E55B-48A6-9E8C-912CEBEC9A3B}"/>
              </a:ext>
            </a:extLst>
          </p:cNvPr>
          <p:cNvSpPr>
            <a:spLocks noGrp="1"/>
          </p:cNvSpPr>
          <p:nvPr>
            <p:ph type="ctrTitle"/>
          </p:nvPr>
        </p:nvSpPr>
        <p:spPr>
          <a:xfrm>
            <a:off x="3200400" y="1444484"/>
            <a:ext cx="5481126" cy="1432204"/>
          </a:xfrm>
        </p:spPr>
        <p:txBody>
          <a:bodyPr tIns="182880">
            <a:noAutofit/>
          </a:bodyPr>
          <a:lstStyle/>
          <a:p>
            <a:r>
              <a:rPr lang="en-US" sz="2400" dirty="0"/>
              <a:t>Challenges and Prospects for Growth in the Global Market</a:t>
            </a:r>
          </a:p>
        </p:txBody>
      </p:sp>
      <p:sp>
        <p:nvSpPr>
          <p:cNvPr id="3" name="Subtitle 2">
            <a:extLst>
              <a:ext uri="{FF2B5EF4-FFF2-40B4-BE49-F238E27FC236}">
                <a16:creationId xmlns:a16="http://schemas.microsoft.com/office/drawing/2014/main" id="{38A34090-7793-4C55-AE33-793F2D1C5CCE}"/>
              </a:ext>
            </a:extLst>
          </p:cNvPr>
          <p:cNvSpPr>
            <a:spLocks noGrp="1"/>
          </p:cNvSpPr>
          <p:nvPr>
            <p:ph type="subTitle" idx="1"/>
          </p:nvPr>
        </p:nvSpPr>
        <p:spPr/>
        <p:txBody>
          <a:bodyPr/>
          <a:lstStyle/>
          <a:p>
            <a:r>
              <a:rPr lang="en-US" sz="1600" dirty="0"/>
              <a:t>Jim Sutter – Chief Executive Officer</a:t>
            </a:r>
          </a:p>
        </p:txBody>
      </p:sp>
      <p:sp>
        <p:nvSpPr>
          <p:cNvPr id="4" name="Text Placeholder 3">
            <a:extLst>
              <a:ext uri="{FF2B5EF4-FFF2-40B4-BE49-F238E27FC236}">
                <a16:creationId xmlns:a16="http://schemas.microsoft.com/office/drawing/2014/main" id="{CA96ABDC-1EEC-4E03-9594-BAB9713E7D1C}"/>
              </a:ext>
            </a:extLst>
          </p:cNvPr>
          <p:cNvSpPr>
            <a:spLocks noGrp="1"/>
          </p:cNvSpPr>
          <p:nvPr>
            <p:ph type="body" sz="quarter" idx="10"/>
          </p:nvPr>
        </p:nvSpPr>
        <p:spPr>
          <a:xfrm>
            <a:off x="4730759" y="3627438"/>
            <a:ext cx="3948898" cy="704865"/>
          </a:xfrm>
        </p:spPr>
        <p:txBody>
          <a:bodyPr/>
          <a:lstStyle/>
          <a:p>
            <a:r>
              <a:rPr lang="en-US" sz="1600" dirty="0" err="1"/>
              <a:t>JimSutter</a:t>
            </a:r>
            <a:endParaRPr lang="en-US" sz="1600" dirty="0"/>
          </a:p>
          <a:p>
            <a:r>
              <a:rPr lang="en-US" sz="1600" dirty="0"/>
              <a:t>@1JSutter</a:t>
            </a:r>
          </a:p>
        </p:txBody>
      </p:sp>
    </p:spTree>
    <p:extLst>
      <p:ext uri="{BB962C8B-B14F-4D97-AF65-F5344CB8AC3E}">
        <p14:creationId xmlns:p14="http://schemas.microsoft.com/office/powerpoint/2010/main" val="375582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208F27-4B70-463C-A4C4-7889AF4AC60D}"/>
              </a:ext>
            </a:extLst>
          </p:cNvPr>
          <p:cNvSpPr>
            <a:spLocks noGrp="1"/>
          </p:cNvSpPr>
          <p:nvPr>
            <p:ph type="title"/>
          </p:nvPr>
        </p:nvSpPr>
        <p:spPr>
          <a:xfrm>
            <a:off x="457200" y="130737"/>
            <a:ext cx="8229600" cy="857250"/>
          </a:xfrm>
        </p:spPr>
        <p:txBody>
          <a:bodyPr>
            <a:normAutofit fontScale="90000"/>
          </a:bodyPr>
          <a:lstStyle/>
          <a:p>
            <a:r>
              <a:rPr lang="en-US" dirty="0"/>
              <a:t>Carbon Footprint of U.S. soy</a:t>
            </a:r>
            <a:br>
              <a:rPr lang="en-US" dirty="0"/>
            </a:br>
            <a:r>
              <a:rPr lang="en-US" sz="1800" dirty="0"/>
              <a:t>Carbon Footprint of soybean for European market (kg CO</a:t>
            </a:r>
            <a:r>
              <a:rPr lang="en-US" sz="1800" baseline="-25000" dirty="0"/>
              <a:t>2</a:t>
            </a:r>
            <a:r>
              <a:rPr lang="en-US" sz="1800" dirty="0"/>
              <a:t> eq/kg soybean)</a:t>
            </a:r>
            <a:endParaRPr lang="en-US" dirty="0"/>
          </a:p>
        </p:txBody>
      </p:sp>
      <p:graphicFrame>
        <p:nvGraphicFramePr>
          <p:cNvPr id="12" name="Content Placeholder 11">
            <a:extLst>
              <a:ext uri="{FF2B5EF4-FFF2-40B4-BE49-F238E27FC236}">
                <a16:creationId xmlns:a16="http://schemas.microsoft.com/office/drawing/2014/main" id="{0F4557C2-3A86-4297-80E8-77D1F85054FF}"/>
              </a:ext>
            </a:extLst>
          </p:cNvPr>
          <p:cNvGraphicFramePr>
            <a:graphicFrameLocks noGrp="1"/>
          </p:cNvGraphicFramePr>
          <p:nvPr>
            <p:ph idx="1"/>
            <p:extLst>
              <p:ext uri="{D42A27DB-BD31-4B8C-83A1-F6EECF244321}">
                <p14:modId xmlns:p14="http://schemas.microsoft.com/office/powerpoint/2010/main" val="3685321089"/>
              </p:ext>
            </p:extLst>
          </p:nvPr>
        </p:nvGraphicFramePr>
        <p:xfrm>
          <a:off x="628650" y="1037362"/>
          <a:ext cx="7886700" cy="317487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E6765FE-E0D3-4AF4-9324-BD40EC48E881}"/>
              </a:ext>
            </a:extLst>
          </p:cNvPr>
          <p:cNvSpPr txBox="1"/>
          <p:nvPr/>
        </p:nvSpPr>
        <p:spPr>
          <a:xfrm>
            <a:off x="1806515" y="4187915"/>
            <a:ext cx="6633713" cy="553998"/>
          </a:xfrm>
          <a:prstGeom prst="rect">
            <a:avLst/>
          </a:prstGeom>
          <a:noFill/>
        </p:spPr>
        <p:txBody>
          <a:bodyPr wrap="square" rtlCol="0">
            <a:spAutoFit/>
          </a:bodyPr>
          <a:lstStyle/>
          <a:p>
            <a:pPr algn="r"/>
            <a:r>
              <a:rPr lang="en-US" sz="1000" dirty="0"/>
              <a:t>*footprint results are based on country average statistics, supplier specific information improves quality of results</a:t>
            </a:r>
          </a:p>
          <a:p>
            <a:pPr algn="r"/>
            <a:r>
              <a:rPr lang="en-US" sz="1000" dirty="0"/>
              <a:t>Source: Blonk Consultants, Agri-footprint</a:t>
            </a:r>
          </a:p>
          <a:p>
            <a:pPr algn="r"/>
            <a:r>
              <a:rPr lang="en-US" sz="1000" dirty="0"/>
              <a:t> </a:t>
            </a:r>
          </a:p>
        </p:txBody>
      </p:sp>
      <p:pic>
        <p:nvPicPr>
          <p:cNvPr id="5" name="Picture 4">
            <a:extLst>
              <a:ext uri="{FF2B5EF4-FFF2-40B4-BE49-F238E27FC236}">
                <a16:creationId xmlns:a16="http://schemas.microsoft.com/office/drawing/2014/main" id="{48A67FFB-1EFA-4CFE-9520-695BDF00EDD8}"/>
              </a:ext>
            </a:extLst>
          </p:cNvPr>
          <p:cNvPicPr>
            <a:picLocks noChangeAspect="1"/>
          </p:cNvPicPr>
          <p:nvPr/>
        </p:nvPicPr>
        <p:blipFill>
          <a:blip r:embed="rId4"/>
          <a:stretch>
            <a:fillRect/>
          </a:stretch>
        </p:blipFill>
        <p:spPr>
          <a:xfrm>
            <a:off x="543457" y="4250061"/>
            <a:ext cx="1409700" cy="514350"/>
          </a:xfrm>
          <a:prstGeom prst="rect">
            <a:avLst/>
          </a:prstGeom>
        </p:spPr>
      </p:pic>
    </p:spTree>
    <p:extLst>
      <p:ext uri="{BB962C8B-B14F-4D97-AF65-F5344CB8AC3E}">
        <p14:creationId xmlns:p14="http://schemas.microsoft.com/office/powerpoint/2010/main" val="2879590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08000" y="332508"/>
            <a:ext cx="7472218" cy="979055"/>
          </a:xfrm>
        </p:spPr>
        <p:txBody>
          <a:bodyPr>
            <a:noAutofit/>
          </a:bodyPr>
          <a:lstStyle/>
          <a:p>
            <a:r>
              <a:rPr lang="en-US" sz="2025" dirty="0">
                <a:latin typeface="Verdana" panose="020B0604030504040204" pitchFamily="34" charset="0"/>
                <a:ea typeface="Verdana" panose="020B0604030504040204" pitchFamily="34" charset="0"/>
              </a:rPr>
              <a:t>U.S. Soy Sustainability Assurance Protocol Shipments  </a:t>
            </a:r>
            <a:br>
              <a:rPr lang="en-US" sz="2025" dirty="0">
                <a:latin typeface="Verdana" panose="020B0604030504040204" pitchFamily="34" charset="0"/>
                <a:ea typeface="Verdana" panose="020B0604030504040204" pitchFamily="34" charset="0"/>
              </a:rPr>
            </a:br>
            <a:r>
              <a:rPr lang="en-US" sz="2025" dirty="0">
                <a:latin typeface="Verdana" panose="020B0604030504040204" pitchFamily="34" charset="0"/>
                <a:ea typeface="Verdana" panose="020B0604030504040204" pitchFamily="34" charset="0"/>
              </a:rPr>
              <a:t>2</a:t>
            </a:r>
            <a:r>
              <a:rPr lang="en-US" altLang="zh-CN" sz="2025" dirty="0">
                <a:latin typeface="Verdana" panose="020B0604030504040204" pitchFamily="34" charset="0"/>
                <a:ea typeface="Verdana" panose="020B0604030504040204" pitchFamily="34" charset="0"/>
              </a:rPr>
              <a:t>014-2022 </a:t>
            </a:r>
            <a:br>
              <a:rPr lang="en-US" altLang="zh-CN" sz="2025" dirty="0">
                <a:latin typeface="Verdana" panose="020B0604030504040204" pitchFamily="34" charset="0"/>
                <a:ea typeface="Verdana" panose="020B0604030504040204" pitchFamily="34" charset="0"/>
              </a:rPr>
            </a:br>
            <a:r>
              <a:rPr lang="en-US" altLang="zh-CN" sz="1200" dirty="0">
                <a:latin typeface="Verdana" panose="020B0604030504040204" pitchFamily="34" charset="0"/>
                <a:ea typeface="Verdana" panose="020B0604030504040204" pitchFamily="34" charset="0"/>
              </a:rPr>
              <a:t>(01/13/2022)</a:t>
            </a:r>
          </a:p>
        </p:txBody>
      </p:sp>
      <p:graphicFrame>
        <p:nvGraphicFramePr>
          <p:cNvPr id="4" name="Chart 3"/>
          <p:cNvGraphicFramePr/>
          <p:nvPr>
            <p:extLst>
              <p:ext uri="{D42A27DB-BD31-4B8C-83A1-F6EECF244321}">
                <p14:modId xmlns:p14="http://schemas.microsoft.com/office/powerpoint/2010/main" val="1191292121"/>
              </p:ext>
            </p:extLst>
          </p:nvPr>
        </p:nvGraphicFramePr>
        <p:xfrm>
          <a:off x="159798" y="1162976"/>
          <a:ext cx="8861285" cy="3326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070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4"/>
          </p:nvPr>
        </p:nvSpPr>
        <p:spPr>
          <a:xfrm>
            <a:off x="5783317" y="1832945"/>
            <a:ext cx="3117976" cy="2604976"/>
          </a:xfrm>
        </p:spPr>
        <p:txBody>
          <a:bodyPr>
            <a:normAutofit/>
          </a:bodyPr>
          <a:lstStyle/>
          <a:p>
            <a:r>
              <a:rPr lang="en-US" dirty="0"/>
              <a:t>Used in Belize, China, Colombia, Costa Rica, Dominican Republic, Ecuador, El Salvador, Guatemala, Japan, Mexico, Panama, Philippines, Taiwan, Vietnam</a:t>
            </a:r>
          </a:p>
        </p:txBody>
      </p:sp>
      <p:pic>
        <p:nvPicPr>
          <p:cNvPr id="10" name="Picture 9">
            <a:extLst>
              <a:ext uri="{FF2B5EF4-FFF2-40B4-BE49-F238E27FC236}">
                <a16:creationId xmlns:a16="http://schemas.microsoft.com/office/drawing/2014/main" id="{FD3883EF-3999-44BB-9BE4-013376F0BB04}"/>
              </a:ext>
            </a:extLst>
          </p:cNvPr>
          <p:cNvPicPr>
            <a:picLocks noChangeAspect="1"/>
          </p:cNvPicPr>
          <p:nvPr/>
        </p:nvPicPr>
        <p:blipFill>
          <a:blip r:embed="rId3"/>
          <a:stretch>
            <a:fillRect/>
          </a:stretch>
        </p:blipFill>
        <p:spPr>
          <a:xfrm>
            <a:off x="479229" y="817068"/>
            <a:ext cx="2387203" cy="36968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C4C51B37-0923-46F5-9538-51B72EFD2A82}"/>
              </a:ext>
            </a:extLst>
          </p:cNvPr>
          <p:cNvPicPr>
            <a:picLocks noChangeAspect="1"/>
          </p:cNvPicPr>
          <p:nvPr/>
        </p:nvPicPr>
        <p:blipFill>
          <a:blip r:embed="rId4"/>
          <a:stretch>
            <a:fillRect/>
          </a:stretch>
        </p:blipFill>
        <p:spPr>
          <a:xfrm>
            <a:off x="3086350" y="170228"/>
            <a:ext cx="2155027" cy="2900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a:extLst>
              <a:ext uri="{FF2B5EF4-FFF2-40B4-BE49-F238E27FC236}">
                <a16:creationId xmlns:a16="http://schemas.microsoft.com/office/drawing/2014/main" id="{CE178F2E-67C4-4C45-9E2C-C19BE67959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332" y="2549100"/>
            <a:ext cx="2530078" cy="1458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300BDC0E-BE6D-4429-8C4A-8DAB1770BB19}"/>
              </a:ext>
            </a:extLst>
          </p:cNvPr>
          <p:cNvPicPr>
            <a:picLocks noChangeAspect="1"/>
          </p:cNvPicPr>
          <p:nvPr/>
        </p:nvPicPr>
        <p:blipFill>
          <a:blip r:embed="rId6"/>
          <a:stretch>
            <a:fillRect/>
          </a:stretch>
        </p:blipFill>
        <p:spPr>
          <a:xfrm>
            <a:off x="4489127" y="2796169"/>
            <a:ext cx="1256109" cy="18157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D00F1222-3825-424F-98C4-DA507DE07FDD}"/>
              </a:ext>
            </a:extLst>
          </p:cNvPr>
          <p:cNvPicPr>
            <a:picLocks noChangeAspect="1"/>
          </p:cNvPicPr>
          <p:nvPr/>
        </p:nvPicPr>
        <p:blipFill>
          <a:blip r:embed="rId7"/>
          <a:stretch>
            <a:fillRect/>
          </a:stretch>
        </p:blipFill>
        <p:spPr>
          <a:xfrm>
            <a:off x="376631" y="2943808"/>
            <a:ext cx="1947860" cy="17234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Oval 12">
            <a:extLst>
              <a:ext uri="{FF2B5EF4-FFF2-40B4-BE49-F238E27FC236}">
                <a16:creationId xmlns:a16="http://schemas.microsoft.com/office/drawing/2014/main" id="{3D62B2C7-6733-49F4-B60C-CC9E276E9B7A}"/>
              </a:ext>
            </a:extLst>
          </p:cNvPr>
          <p:cNvSpPr/>
          <p:nvPr/>
        </p:nvSpPr>
        <p:spPr>
          <a:xfrm>
            <a:off x="2048701" y="1658995"/>
            <a:ext cx="680670" cy="347901"/>
          </a:xfrm>
          <a:prstGeom prst="ellipse">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75"/>
          </a:p>
        </p:txBody>
      </p:sp>
      <p:sp>
        <p:nvSpPr>
          <p:cNvPr id="14" name="Oval 13">
            <a:extLst>
              <a:ext uri="{FF2B5EF4-FFF2-40B4-BE49-F238E27FC236}">
                <a16:creationId xmlns:a16="http://schemas.microsoft.com/office/drawing/2014/main" id="{FEEBA34A-B397-4F6F-9AFC-C776C97830E8}"/>
              </a:ext>
            </a:extLst>
          </p:cNvPr>
          <p:cNvSpPr/>
          <p:nvPr/>
        </p:nvSpPr>
        <p:spPr>
          <a:xfrm>
            <a:off x="5333858" y="4263972"/>
            <a:ext cx="449459" cy="249987"/>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75"/>
          </a:p>
        </p:txBody>
      </p:sp>
      <p:sp>
        <p:nvSpPr>
          <p:cNvPr id="15" name="Oval 14">
            <a:extLst>
              <a:ext uri="{FF2B5EF4-FFF2-40B4-BE49-F238E27FC236}">
                <a16:creationId xmlns:a16="http://schemas.microsoft.com/office/drawing/2014/main" id="{2FB8D6E0-E1AC-4DE6-8AD1-BC72DD7D65D4}"/>
              </a:ext>
            </a:extLst>
          </p:cNvPr>
          <p:cNvSpPr/>
          <p:nvPr/>
        </p:nvSpPr>
        <p:spPr>
          <a:xfrm>
            <a:off x="3687396" y="2042758"/>
            <a:ext cx="708636" cy="256533"/>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75"/>
          </a:p>
        </p:txBody>
      </p:sp>
      <p:pic>
        <p:nvPicPr>
          <p:cNvPr id="11" name="Content Placeholder 6">
            <a:extLst>
              <a:ext uri="{FF2B5EF4-FFF2-40B4-BE49-F238E27FC236}">
                <a16:creationId xmlns:a16="http://schemas.microsoft.com/office/drawing/2014/main" id="{91AB3A00-D016-4D2D-8D0D-8AF00B9212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8587" y="191991"/>
            <a:ext cx="3321136" cy="1467004"/>
          </a:xfrm>
          <a:prstGeom prst="rect">
            <a:avLst/>
          </a:prstGeom>
        </p:spPr>
      </p:pic>
    </p:spTree>
    <p:extLst>
      <p:ext uri="{BB962C8B-B14F-4D97-AF65-F5344CB8AC3E}">
        <p14:creationId xmlns:p14="http://schemas.microsoft.com/office/powerpoint/2010/main" val="232496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U.S. Wheat Associates">
            <a:extLst>
              <a:ext uri="{FF2B5EF4-FFF2-40B4-BE49-F238E27FC236}">
                <a16:creationId xmlns:a16="http://schemas.microsoft.com/office/drawing/2014/main" id="{68D9CDBB-BA9A-40DF-AB1B-3055AB026B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8681" y="4121044"/>
            <a:ext cx="1945672" cy="990804"/>
          </a:xfrm>
          <a:prstGeom prst="rect">
            <a:avLst/>
          </a:prstGeom>
          <a:noFill/>
          <a:ln>
            <a:noFill/>
          </a:ln>
        </p:spPr>
      </p:pic>
      <p:pic>
        <p:nvPicPr>
          <p:cNvPr id="4" name="Picture 3" descr="alaska seafood">
            <a:extLst>
              <a:ext uri="{FF2B5EF4-FFF2-40B4-BE49-F238E27FC236}">
                <a16:creationId xmlns:a16="http://schemas.microsoft.com/office/drawing/2014/main" id="{03C53499-C149-4A71-965C-2EA38A6A45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937" y="305812"/>
            <a:ext cx="1714500" cy="857250"/>
          </a:xfrm>
          <a:prstGeom prst="rect">
            <a:avLst/>
          </a:prstGeom>
          <a:noFill/>
          <a:ln>
            <a:noFill/>
          </a:ln>
        </p:spPr>
      </p:pic>
      <p:pic>
        <p:nvPicPr>
          <p:cNvPr id="5" name="Picture 4" descr="Almond Board of California">
            <a:extLst>
              <a:ext uri="{FF2B5EF4-FFF2-40B4-BE49-F238E27FC236}">
                <a16:creationId xmlns:a16="http://schemas.microsoft.com/office/drawing/2014/main" id="{E03F821F-93E6-4E8B-886A-B302849BB51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54334" y="176184"/>
            <a:ext cx="1375135" cy="1143000"/>
          </a:xfrm>
          <a:prstGeom prst="rect">
            <a:avLst/>
          </a:prstGeom>
          <a:noFill/>
          <a:ln>
            <a:noFill/>
          </a:ln>
        </p:spPr>
      </p:pic>
      <p:pic>
        <p:nvPicPr>
          <p:cNvPr id="6" name="Picture 5" descr="American hardwoods">
            <a:extLst>
              <a:ext uri="{FF2B5EF4-FFF2-40B4-BE49-F238E27FC236}">
                <a16:creationId xmlns:a16="http://schemas.microsoft.com/office/drawing/2014/main" id="{B095E10F-8521-48AA-B9E6-EAB39AC2C5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61200" y="243558"/>
            <a:ext cx="1714500" cy="857250"/>
          </a:xfrm>
          <a:prstGeom prst="rect">
            <a:avLst/>
          </a:prstGeom>
          <a:noFill/>
          <a:ln>
            <a:noFill/>
          </a:ln>
        </p:spPr>
      </p:pic>
      <p:pic>
        <p:nvPicPr>
          <p:cNvPr id="7" name="Picture 6" descr="Leather and Hide">
            <a:extLst>
              <a:ext uri="{FF2B5EF4-FFF2-40B4-BE49-F238E27FC236}">
                <a16:creationId xmlns:a16="http://schemas.microsoft.com/office/drawing/2014/main" id="{931AFAF7-9B4C-46F9-8F50-F07DB0F0E38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70061" y="1289668"/>
            <a:ext cx="1805639" cy="681514"/>
          </a:xfrm>
          <a:prstGeom prst="rect">
            <a:avLst/>
          </a:prstGeom>
          <a:noFill/>
          <a:ln>
            <a:noFill/>
          </a:ln>
        </p:spPr>
      </p:pic>
      <p:pic>
        <p:nvPicPr>
          <p:cNvPr id="8" name="Picture 7" descr="American Peanut Council logo">
            <a:extLst>
              <a:ext uri="{FF2B5EF4-FFF2-40B4-BE49-F238E27FC236}">
                <a16:creationId xmlns:a16="http://schemas.microsoft.com/office/drawing/2014/main" id="{435B437A-6D46-4FF9-A89B-00EB6FA08A9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91517" y="298835"/>
            <a:ext cx="1143000" cy="928688"/>
          </a:xfrm>
          <a:prstGeom prst="rect">
            <a:avLst/>
          </a:prstGeom>
          <a:noFill/>
          <a:ln>
            <a:noFill/>
          </a:ln>
        </p:spPr>
      </p:pic>
      <p:pic>
        <p:nvPicPr>
          <p:cNvPr id="9" name="Picture 8" descr="Cotton USA">
            <a:extLst>
              <a:ext uri="{FF2B5EF4-FFF2-40B4-BE49-F238E27FC236}">
                <a16:creationId xmlns:a16="http://schemas.microsoft.com/office/drawing/2014/main" id="{DB5B0DB7-B006-465C-B5C9-A8654652367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99351" y="185304"/>
            <a:ext cx="1585884" cy="1215845"/>
          </a:xfrm>
          <a:prstGeom prst="rect">
            <a:avLst/>
          </a:prstGeom>
          <a:noFill/>
          <a:ln>
            <a:noFill/>
          </a:ln>
        </p:spPr>
      </p:pic>
      <p:pic>
        <p:nvPicPr>
          <p:cNvPr id="11" name="Picture 10" descr="food export association of the midwest">
            <a:extLst>
              <a:ext uri="{FF2B5EF4-FFF2-40B4-BE49-F238E27FC236}">
                <a16:creationId xmlns:a16="http://schemas.microsoft.com/office/drawing/2014/main" id="{B957DD7D-0EFD-4DA6-91E0-1CAAD1D4258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47624" y="1385208"/>
            <a:ext cx="1497126" cy="707231"/>
          </a:xfrm>
          <a:prstGeom prst="rect">
            <a:avLst/>
          </a:prstGeom>
          <a:noFill/>
          <a:ln>
            <a:noFill/>
          </a:ln>
        </p:spPr>
      </p:pic>
      <p:pic>
        <p:nvPicPr>
          <p:cNvPr id="12" name="Picture 11" descr="North American Renderers Association">
            <a:extLst>
              <a:ext uri="{FF2B5EF4-FFF2-40B4-BE49-F238E27FC236}">
                <a16:creationId xmlns:a16="http://schemas.microsoft.com/office/drawing/2014/main" id="{112042AD-B139-4C5F-9EF0-B2765995926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396644" y="1351538"/>
            <a:ext cx="1464469" cy="707231"/>
          </a:xfrm>
          <a:prstGeom prst="rect">
            <a:avLst/>
          </a:prstGeom>
          <a:noFill/>
          <a:ln>
            <a:noFill/>
          </a:ln>
        </p:spPr>
      </p:pic>
      <p:pic>
        <p:nvPicPr>
          <p:cNvPr id="13" name="Picture 12" descr="NAEGA">
            <a:extLst>
              <a:ext uri="{FF2B5EF4-FFF2-40B4-BE49-F238E27FC236}">
                <a16:creationId xmlns:a16="http://schemas.microsoft.com/office/drawing/2014/main" id="{71121816-A31D-4104-A87C-DAC62ECF1ADD}"/>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581482" y="1513004"/>
            <a:ext cx="1500188" cy="435769"/>
          </a:xfrm>
          <a:prstGeom prst="rect">
            <a:avLst/>
          </a:prstGeom>
          <a:noFill/>
          <a:ln>
            <a:noFill/>
          </a:ln>
        </p:spPr>
      </p:pic>
      <p:pic>
        <p:nvPicPr>
          <p:cNvPr id="14" name="Picture 13" descr="Organic trade association">
            <a:extLst>
              <a:ext uri="{FF2B5EF4-FFF2-40B4-BE49-F238E27FC236}">
                <a16:creationId xmlns:a16="http://schemas.microsoft.com/office/drawing/2014/main" id="{3E1C0E6D-DE89-4BAE-86EA-5438436EFD9C}"/>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73433" y="2076737"/>
            <a:ext cx="1714500" cy="857250"/>
          </a:xfrm>
          <a:prstGeom prst="rect">
            <a:avLst/>
          </a:prstGeom>
          <a:noFill/>
          <a:ln>
            <a:noFill/>
          </a:ln>
        </p:spPr>
      </p:pic>
      <p:pic>
        <p:nvPicPr>
          <p:cNvPr id="15" name="Picture 14" descr="Softwood Export Council Logo">
            <a:extLst>
              <a:ext uri="{FF2B5EF4-FFF2-40B4-BE49-F238E27FC236}">
                <a16:creationId xmlns:a16="http://schemas.microsoft.com/office/drawing/2014/main" id="{156AA0C9-948E-444E-8426-B61039B4A8E3}"/>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291842" y="2240436"/>
            <a:ext cx="1143000" cy="564356"/>
          </a:xfrm>
          <a:prstGeom prst="rect">
            <a:avLst/>
          </a:prstGeom>
          <a:noFill/>
          <a:ln>
            <a:noFill/>
          </a:ln>
        </p:spPr>
      </p:pic>
      <p:pic>
        <p:nvPicPr>
          <p:cNvPr id="16" name="Picture 15" descr="food export association of the northeast">
            <a:extLst>
              <a:ext uri="{FF2B5EF4-FFF2-40B4-BE49-F238E27FC236}">
                <a16:creationId xmlns:a16="http://schemas.microsoft.com/office/drawing/2014/main" id="{9A248927-5FC6-4B22-AA5E-3B8E7E12E9A3}"/>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317397" y="1311235"/>
            <a:ext cx="1171575" cy="721519"/>
          </a:xfrm>
          <a:prstGeom prst="rect">
            <a:avLst/>
          </a:prstGeom>
          <a:noFill/>
          <a:ln>
            <a:noFill/>
          </a:ln>
        </p:spPr>
      </p:pic>
      <p:pic>
        <p:nvPicPr>
          <p:cNvPr id="17" name="Picture 16" descr="U.S. poultry and egg export council">
            <a:extLst>
              <a:ext uri="{FF2B5EF4-FFF2-40B4-BE49-F238E27FC236}">
                <a16:creationId xmlns:a16="http://schemas.microsoft.com/office/drawing/2014/main" id="{50B614C8-7FD1-4278-B635-23A055A20A6C}"/>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46893" y="2013202"/>
            <a:ext cx="1714500" cy="857250"/>
          </a:xfrm>
          <a:prstGeom prst="rect">
            <a:avLst/>
          </a:prstGeom>
          <a:noFill/>
          <a:ln>
            <a:noFill/>
          </a:ln>
        </p:spPr>
      </p:pic>
      <p:pic>
        <p:nvPicPr>
          <p:cNvPr id="18" name="Picture 17" descr="US Sustainable Dairy Farm">
            <a:extLst>
              <a:ext uri="{FF2B5EF4-FFF2-40B4-BE49-F238E27FC236}">
                <a16:creationId xmlns:a16="http://schemas.microsoft.com/office/drawing/2014/main" id="{A7F85CBD-38B4-496E-855E-78FD4BA1DCA2}"/>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629219" y="3170301"/>
            <a:ext cx="2000250" cy="721519"/>
          </a:xfrm>
          <a:prstGeom prst="rect">
            <a:avLst/>
          </a:prstGeom>
          <a:noFill/>
          <a:ln>
            <a:noFill/>
          </a:ln>
        </p:spPr>
      </p:pic>
      <p:pic>
        <p:nvPicPr>
          <p:cNvPr id="19" name="Picture 18" descr="USA Rice">
            <a:extLst>
              <a:ext uri="{FF2B5EF4-FFF2-40B4-BE49-F238E27FC236}">
                <a16:creationId xmlns:a16="http://schemas.microsoft.com/office/drawing/2014/main" id="{80CBF8B4-B6F5-4C18-A1BA-2D1A9FDEDE26}"/>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199303" y="3187833"/>
            <a:ext cx="1502971" cy="642938"/>
          </a:xfrm>
          <a:prstGeom prst="rect">
            <a:avLst/>
          </a:prstGeom>
          <a:noFill/>
          <a:ln>
            <a:noFill/>
          </a:ln>
        </p:spPr>
      </p:pic>
      <p:pic>
        <p:nvPicPr>
          <p:cNvPr id="20" name="Picture 19" descr="Beans for Health">
            <a:extLst>
              <a:ext uri="{FF2B5EF4-FFF2-40B4-BE49-F238E27FC236}">
                <a16:creationId xmlns:a16="http://schemas.microsoft.com/office/drawing/2014/main" id="{C5B1BF34-6C93-4645-A9C6-5122FF17A781}"/>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70741" y="2984073"/>
            <a:ext cx="1177430" cy="1105476"/>
          </a:xfrm>
          <a:prstGeom prst="rect">
            <a:avLst/>
          </a:prstGeom>
          <a:noFill/>
          <a:ln>
            <a:noFill/>
          </a:ln>
        </p:spPr>
      </p:pic>
      <p:pic>
        <p:nvPicPr>
          <p:cNvPr id="21" name="Picture 20" descr="US Grains Council">
            <a:extLst>
              <a:ext uri="{FF2B5EF4-FFF2-40B4-BE49-F238E27FC236}">
                <a16:creationId xmlns:a16="http://schemas.microsoft.com/office/drawing/2014/main" id="{338DC0DE-904D-4021-BBF5-D6265FC2631A}"/>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969719" y="3364394"/>
            <a:ext cx="1326235" cy="746007"/>
          </a:xfrm>
          <a:prstGeom prst="rect">
            <a:avLst/>
          </a:prstGeom>
          <a:noFill/>
          <a:ln>
            <a:noFill/>
          </a:ln>
        </p:spPr>
      </p:pic>
      <p:pic>
        <p:nvPicPr>
          <p:cNvPr id="22" name="Picture 21" descr="USLGE">
            <a:extLst>
              <a:ext uri="{FF2B5EF4-FFF2-40B4-BE49-F238E27FC236}">
                <a16:creationId xmlns:a16="http://schemas.microsoft.com/office/drawing/2014/main" id="{7AFF87F1-6419-4B15-9487-C4388042BE4F}"/>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320793" y="2207695"/>
            <a:ext cx="1143000" cy="421481"/>
          </a:xfrm>
          <a:prstGeom prst="rect">
            <a:avLst/>
          </a:prstGeom>
          <a:noFill/>
          <a:ln>
            <a:noFill/>
          </a:ln>
        </p:spPr>
      </p:pic>
      <p:pic>
        <p:nvPicPr>
          <p:cNvPr id="23" name="Picture 22" descr="US Meat Export Federation">
            <a:extLst>
              <a:ext uri="{FF2B5EF4-FFF2-40B4-BE49-F238E27FC236}">
                <a16:creationId xmlns:a16="http://schemas.microsoft.com/office/drawing/2014/main" id="{D64A4BBE-FC3C-4C4E-85E6-45F858F35C75}"/>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5720604" y="3170765"/>
            <a:ext cx="1143000" cy="1014413"/>
          </a:xfrm>
          <a:prstGeom prst="rect">
            <a:avLst/>
          </a:prstGeom>
          <a:noFill/>
          <a:ln>
            <a:noFill/>
          </a:ln>
        </p:spPr>
      </p:pic>
      <p:pic>
        <p:nvPicPr>
          <p:cNvPr id="24" name="Picture 23" descr="USSEC">
            <a:extLst>
              <a:ext uri="{FF2B5EF4-FFF2-40B4-BE49-F238E27FC236}">
                <a16:creationId xmlns:a16="http://schemas.microsoft.com/office/drawing/2014/main" id="{482D0AE6-6DCE-405A-B83B-E9D3EA60B145}"/>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034460" y="4331234"/>
            <a:ext cx="1190017" cy="564356"/>
          </a:xfrm>
          <a:prstGeom prst="rect">
            <a:avLst/>
          </a:prstGeom>
          <a:noFill/>
          <a:ln>
            <a:noFill/>
          </a:ln>
        </p:spPr>
      </p:pic>
      <p:sp>
        <p:nvSpPr>
          <p:cNvPr id="3" name="TextBox 2">
            <a:extLst>
              <a:ext uri="{FF2B5EF4-FFF2-40B4-BE49-F238E27FC236}">
                <a16:creationId xmlns:a16="http://schemas.microsoft.com/office/drawing/2014/main" id="{55111AB6-C4A3-496F-A405-2A62BDC294B9}"/>
              </a:ext>
            </a:extLst>
          </p:cNvPr>
          <p:cNvSpPr txBox="1"/>
          <p:nvPr/>
        </p:nvSpPr>
        <p:spPr>
          <a:xfrm>
            <a:off x="3737969" y="1597171"/>
            <a:ext cx="1682550" cy="328235"/>
          </a:xfrm>
          <a:prstGeom prst="rect">
            <a:avLst/>
          </a:prstGeom>
          <a:solidFill>
            <a:schemeClr val="bg1"/>
          </a:solidFill>
        </p:spPr>
        <p:txBody>
          <a:bodyPr wrap="square" rtlCol="0">
            <a:spAutoFit/>
          </a:bodyPr>
          <a:lstStyle/>
          <a:p>
            <a:endParaRPr lang="en-US" dirty="0"/>
          </a:p>
        </p:txBody>
      </p:sp>
      <p:pic>
        <p:nvPicPr>
          <p:cNvPr id="26" name="Picture 25">
            <a:extLst>
              <a:ext uri="{FF2B5EF4-FFF2-40B4-BE49-F238E27FC236}">
                <a16:creationId xmlns:a16="http://schemas.microsoft.com/office/drawing/2014/main" id="{B40D3FFB-33D3-4928-BC7C-7EDA9784038A}"/>
              </a:ext>
            </a:extLst>
          </p:cNvPr>
          <p:cNvPicPr>
            <a:picLocks noChangeAspect="1"/>
          </p:cNvPicPr>
          <p:nvPr/>
        </p:nvPicPr>
        <p:blipFill>
          <a:blip r:embed="rId24"/>
          <a:stretch>
            <a:fillRect/>
          </a:stretch>
        </p:blipFill>
        <p:spPr>
          <a:xfrm>
            <a:off x="3912436" y="1765703"/>
            <a:ext cx="1344731" cy="1351672"/>
          </a:xfrm>
          <a:prstGeom prst="rect">
            <a:avLst/>
          </a:prstGeom>
        </p:spPr>
      </p:pic>
    </p:spTree>
    <p:extLst>
      <p:ext uri="{BB962C8B-B14F-4D97-AF65-F5344CB8AC3E}">
        <p14:creationId xmlns:p14="http://schemas.microsoft.com/office/powerpoint/2010/main" val="2852862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808131-641A-450D-93E0-B45557C18E6C}"/>
              </a:ext>
            </a:extLst>
          </p:cNvPr>
          <p:cNvSpPr txBox="1"/>
          <p:nvPr/>
        </p:nvSpPr>
        <p:spPr>
          <a:xfrm>
            <a:off x="4314548" y="2814221"/>
            <a:ext cx="3329126" cy="677108"/>
          </a:xfrm>
          <a:prstGeom prst="rect">
            <a:avLst/>
          </a:prstGeom>
          <a:noFill/>
        </p:spPr>
        <p:txBody>
          <a:bodyPr wrap="square" rtlCol="0">
            <a:spAutoFit/>
          </a:bodyPr>
          <a:lstStyle/>
          <a:p>
            <a:r>
              <a:rPr lang="en-US" sz="1200" dirty="0" err="1">
                <a:solidFill>
                  <a:schemeClr val="bg2"/>
                </a:solidFill>
                <a:latin typeface="Verdana" panose="020B0604030504040204" pitchFamily="34" charset="0"/>
                <a:ea typeface="Verdana" panose="020B0604030504040204" pitchFamily="34" charset="0"/>
              </a:rPr>
              <a:t>JimSutter</a:t>
            </a:r>
            <a:endParaRPr lang="en-US" sz="1200" dirty="0">
              <a:solidFill>
                <a:schemeClr val="bg2"/>
              </a:solidFill>
              <a:latin typeface="Verdana" panose="020B0604030504040204" pitchFamily="34" charset="0"/>
              <a:ea typeface="Verdana" panose="020B0604030504040204" pitchFamily="34" charset="0"/>
            </a:endParaRPr>
          </a:p>
          <a:p>
            <a:r>
              <a:rPr lang="en-US" sz="1200" dirty="0">
                <a:solidFill>
                  <a:schemeClr val="bg2"/>
                </a:solidFill>
                <a:latin typeface="Verdana" panose="020B0604030504040204" pitchFamily="34" charset="0"/>
                <a:ea typeface="Verdana" panose="020B0604030504040204" pitchFamily="34" charset="0"/>
              </a:rPr>
              <a:t>@1JSutter</a:t>
            </a:r>
          </a:p>
          <a:p>
            <a:endParaRPr lang="en-US" dirty="0"/>
          </a:p>
        </p:txBody>
      </p:sp>
    </p:spTree>
    <p:extLst>
      <p:ext uri="{BB962C8B-B14F-4D97-AF65-F5344CB8AC3E}">
        <p14:creationId xmlns:p14="http://schemas.microsoft.com/office/powerpoint/2010/main" val="2179611488"/>
      </p:ext>
    </p:extLst>
  </p:cSld>
  <p:clrMapOvr>
    <a:masterClrMapping/>
  </p:clrMapOvr>
</p:sld>
</file>

<file path=ppt/theme/theme1.xml><?xml version="1.0" encoding="utf-8"?>
<a:theme xmlns:a="http://schemas.openxmlformats.org/drawingml/2006/main" name="20160218 USSEC_Template">
  <a:themeElements>
    <a:clrScheme name="USSEC Brand + Secondary">
      <a:dk1>
        <a:srgbClr val="39270B"/>
      </a:dk1>
      <a:lt1>
        <a:srgbClr val="FFFFFF"/>
      </a:lt1>
      <a:dk2>
        <a:srgbClr val="2B1D0A"/>
      </a:dk2>
      <a:lt2>
        <a:srgbClr val="FFFFFF"/>
      </a:lt2>
      <a:accent1>
        <a:srgbClr val="FAA829"/>
      </a:accent1>
      <a:accent2>
        <a:srgbClr val="00693C"/>
      </a:accent2>
      <a:accent3>
        <a:srgbClr val="9BBB59"/>
      </a:accent3>
      <a:accent4>
        <a:srgbClr val="296899"/>
      </a:accent4>
      <a:accent5>
        <a:srgbClr val="DC6530"/>
      </a:accent5>
      <a:accent6>
        <a:srgbClr val="5CCBE5"/>
      </a:accent6>
      <a:hlink>
        <a:srgbClr val="296899"/>
      </a:hlink>
      <a:folHlink>
        <a:srgbClr val="DC653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160218 USSEC_Template">
  <a:themeElements>
    <a:clrScheme name="USSEC Brand + Secondary">
      <a:dk1>
        <a:srgbClr val="39270B"/>
      </a:dk1>
      <a:lt1>
        <a:srgbClr val="FFFFFF"/>
      </a:lt1>
      <a:dk2>
        <a:srgbClr val="2B1D0A"/>
      </a:dk2>
      <a:lt2>
        <a:srgbClr val="FFFFFF"/>
      </a:lt2>
      <a:accent1>
        <a:srgbClr val="FAA829"/>
      </a:accent1>
      <a:accent2>
        <a:srgbClr val="00693C"/>
      </a:accent2>
      <a:accent3>
        <a:srgbClr val="9BBB59"/>
      </a:accent3>
      <a:accent4>
        <a:srgbClr val="296899"/>
      </a:accent4>
      <a:accent5>
        <a:srgbClr val="DC6530"/>
      </a:accent5>
      <a:accent6>
        <a:srgbClr val="5CCBE5"/>
      </a:accent6>
      <a:hlink>
        <a:srgbClr val="296899"/>
      </a:hlink>
      <a:folHlink>
        <a:srgbClr val="DC653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7700BFF0014F45ACB88BB298CD5A79" ma:contentTypeVersion="12" ma:contentTypeDescription="Create a new document." ma:contentTypeScope="" ma:versionID="5ea60dff1b97acba707669171877a1a4">
  <xsd:schema xmlns:xsd="http://www.w3.org/2001/XMLSchema" xmlns:xs="http://www.w3.org/2001/XMLSchema" xmlns:p="http://schemas.microsoft.com/office/2006/metadata/properties" xmlns:ns2="d4fb93dd-f707-4f5e-b1df-f5e3cf818993" xmlns:ns3="fdda935c-de6f-4828-94ea-dfc8dacdb63a" targetNamespace="http://schemas.microsoft.com/office/2006/metadata/properties" ma:root="true" ma:fieldsID="127cd41e0b42da68730130b97a674424" ns2:_="" ns3:_="">
    <xsd:import namespace="d4fb93dd-f707-4f5e-b1df-f5e3cf818993"/>
    <xsd:import namespace="fdda935c-de6f-4828-94ea-dfc8dacdb6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fb93dd-f707-4f5e-b1df-f5e3cf8189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da935c-de6f-4828-94ea-dfc8dacdb63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685CDF-D1B4-4652-8C97-FB0012F9F2D8}">
  <ds:schemaRefs>
    <ds:schemaRef ds:uri="http://schemas.microsoft.com/sharepoint/v3/contenttype/forms"/>
  </ds:schemaRefs>
</ds:datastoreItem>
</file>

<file path=customXml/itemProps2.xml><?xml version="1.0" encoding="utf-8"?>
<ds:datastoreItem xmlns:ds="http://schemas.openxmlformats.org/officeDocument/2006/customXml" ds:itemID="{486DB744-3DDC-40C8-BA02-7CC81EF2C3CE}">
  <ds:schemaRefs>
    <ds:schemaRef ds:uri="http://schemas.microsoft.com/office/2006/metadata/properties"/>
    <ds:schemaRef ds:uri="http://www.w3.org/XML/1998/namespace"/>
    <ds:schemaRef ds:uri="http://purl.org/dc/elements/1.1/"/>
    <ds:schemaRef ds:uri="http://schemas.openxmlformats.org/package/2006/metadata/core-properties"/>
    <ds:schemaRef ds:uri="fdda935c-de6f-4828-94ea-dfc8dacdb63a"/>
    <ds:schemaRef ds:uri="http://schemas.microsoft.com/office/2006/documentManagement/types"/>
    <ds:schemaRef ds:uri="d4fb93dd-f707-4f5e-b1df-f5e3cf818993"/>
    <ds:schemaRef ds:uri="http://purl.org/dc/term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3613EF28-4A03-4807-85B4-61224CEE3B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fb93dd-f707-4f5e-b1df-f5e3cf818993"/>
    <ds:schemaRef ds:uri="fdda935c-de6f-4828-94ea-dfc8dacdb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1952</TotalTime>
  <Words>716</Words>
  <Application>Microsoft Office PowerPoint</Application>
  <PresentationFormat>On-screen Show (16:9)</PresentationFormat>
  <Paragraphs>61</Paragraphs>
  <Slides>6</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vt:i4>
      </vt:variant>
    </vt:vector>
  </HeadingPairs>
  <TitlesOfParts>
    <vt:vector size="17" baseType="lpstr">
      <vt:lpstr>Arial</vt:lpstr>
      <vt:lpstr>Avenir</vt:lpstr>
      <vt:lpstr>Calibri</vt:lpstr>
      <vt:lpstr>Calibri Light</vt:lpstr>
      <vt:lpstr>Segoe UI</vt:lpstr>
      <vt:lpstr>Trebuchet MS</vt:lpstr>
      <vt:lpstr>Verdana</vt:lpstr>
      <vt:lpstr>Wingdings</vt:lpstr>
      <vt:lpstr>20160218 USSEC_Template</vt:lpstr>
      <vt:lpstr>Office Theme</vt:lpstr>
      <vt:lpstr>1_20160218 USSEC_Template</vt:lpstr>
      <vt:lpstr>Challenges and Prospects for Growth in the Global Market</vt:lpstr>
      <vt:lpstr>Carbon Footprint of U.S. soy Carbon Footprint of soybean for European market (kg CO2 eq/kg soybean)</vt:lpstr>
      <vt:lpstr>U.S. Soy Sustainability Assurance Protocol Shipments   2014-2022  (01/13/2022)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USSEC Strategic Plan 2025</dc:title>
  <dc:creator>Hall, Charles</dc:creator>
  <cp:lastModifiedBy>Jones, Anthony - FAS,</cp:lastModifiedBy>
  <cp:revision>26</cp:revision>
  <dcterms:modified xsi:type="dcterms:W3CDTF">2022-02-22T14:54:40Z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0x010100E97700BFF0014F45ACB88BB298CD5A79</vt:lpwstr>
  </property>
</Properties>
</file>