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2.xml" ContentType="application/vnd.openxmlformats-officedocument.drawingml.chartshapes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68" r:id="rId2"/>
    <p:sldId id="528" r:id="rId3"/>
    <p:sldId id="529" r:id="rId4"/>
    <p:sldId id="543" r:id="rId5"/>
    <p:sldId id="544" r:id="rId6"/>
    <p:sldId id="530" r:id="rId7"/>
    <p:sldId id="506" r:id="rId8"/>
    <p:sldId id="542" r:id="rId9"/>
    <p:sldId id="545" r:id="rId10"/>
    <p:sldId id="540" r:id="rId11"/>
    <p:sldId id="541" r:id="rId12"/>
    <p:sldId id="547" r:id="rId13"/>
    <p:sldId id="531" r:id="rId14"/>
    <p:sldId id="546" r:id="rId15"/>
    <p:sldId id="548" r:id="rId16"/>
    <p:sldId id="549" r:id="rId17"/>
    <p:sldId id="557" r:id="rId18"/>
    <p:sldId id="561" r:id="rId19"/>
    <p:sldId id="550" r:id="rId20"/>
    <p:sldId id="551" r:id="rId21"/>
    <p:sldId id="533" r:id="rId22"/>
    <p:sldId id="534" r:id="rId23"/>
    <p:sldId id="553" r:id="rId24"/>
    <p:sldId id="554" r:id="rId25"/>
    <p:sldId id="535" r:id="rId26"/>
    <p:sldId id="558" r:id="rId27"/>
    <p:sldId id="556" r:id="rId28"/>
    <p:sldId id="555" r:id="rId29"/>
    <p:sldId id="537" r:id="rId30"/>
    <p:sldId id="538" r:id="rId31"/>
    <p:sldId id="560" r:id="rId32"/>
    <p:sldId id="559" r:id="rId33"/>
    <p:sldId id="527" r:id="rId34"/>
    <p:sldId id="507" r:id="rId35"/>
    <p:sldId id="508" r:id="rId36"/>
    <p:sldId id="562" r:id="rId37"/>
    <p:sldId id="563" r:id="rId38"/>
    <p:sldId id="509" r:id="rId39"/>
    <p:sldId id="512" r:id="rId40"/>
    <p:sldId id="513" r:id="rId41"/>
    <p:sldId id="564" r:id="rId42"/>
    <p:sldId id="514" r:id="rId43"/>
    <p:sldId id="479" r:id="rId44"/>
    <p:sldId id="413" r:id="rId45"/>
    <p:sldId id="502" r:id="rId46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ral Neeper" userId="1291dc7def538d8a" providerId="LiveId" clId="{8C5AF6B2-118C-4C03-A8E1-1C7200D8E335}"/>
    <pc:docChg chg="delSld">
      <pc:chgData name="Jarral Neeper" userId="1291dc7def538d8a" providerId="LiveId" clId="{8C5AF6B2-118C-4C03-A8E1-1C7200D8E335}" dt="2022-02-24T00:58:05.575" v="1" actId="47"/>
      <pc:docMkLst>
        <pc:docMk/>
      </pc:docMkLst>
      <pc:sldChg chg="del">
        <pc:chgData name="Jarral Neeper" userId="1291dc7def538d8a" providerId="LiveId" clId="{8C5AF6B2-118C-4C03-A8E1-1C7200D8E335}" dt="2022-02-24T00:58:05.575" v="1" actId="47"/>
        <pc:sldMkLst>
          <pc:docMk/>
          <pc:sldMk cId="3217695670" sldId="366"/>
        </pc:sldMkLst>
      </pc:sldChg>
      <pc:sldChg chg="del">
        <pc:chgData name="Jarral Neeper" userId="1291dc7def538d8a" providerId="LiveId" clId="{8C5AF6B2-118C-4C03-A8E1-1C7200D8E335}" dt="2022-02-24T00:58:01.257" v="0" actId="47"/>
        <pc:sldMkLst>
          <pc:docMk/>
          <pc:sldMk cId="334641461" sldId="483"/>
        </pc:sldMkLst>
      </pc:sldChg>
      <pc:sldChg chg="del">
        <pc:chgData name="Jarral Neeper" userId="1291dc7def538d8a" providerId="LiveId" clId="{8C5AF6B2-118C-4C03-A8E1-1C7200D8E335}" dt="2022-02-24T00:58:01.257" v="0" actId="47"/>
        <pc:sldMkLst>
          <pc:docMk/>
          <pc:sldMk cId="160788915" sldId="519"/>
        </pc:sldMkLst>
      </pc:sldChg>
      <pc:sldChg chg="del">
        <pc:chgData name="Jarral Neeper" userId="1291dc7def538d8a" providerId="LiveId" clId="{8C5AF6B2-118C-4C03-A8E1-1C7200D8E335}" dt="2022-02-24T00:58:01.257" v="0" actId="47"/>
        <pc:sldMkLst>
          <pc:docMk/>
          <pc:sldMk cId="2777664457" sldId="520"/>
        </pc:sldMkLst>
      </pc:sldChg>
      <pc:sldChg chg="del">
        <pc:chgData name="Jarral Neeper" userId="1291dc7def538d8a" providerId="LiveId" clId="{8C5AF6B2-118C-4C03-A8E1-1C7200D8E335}" dt="2022-02-24T00:58:01.257" v="0" actId="47"/>
        <pc:sldMkLst>
          <pc:docMk/>
          <pc:sldMk cId="1594890951" sldId="521"/>
        </pc:sldMkLst>
      </pc:sldChg>
      <pc:sldChg chg="del">
        <pc:chgData name="Jarral Neeper" userId="1291dc7def538d8a" providerId="LiveId" clId="{8C5AF6B2-118C-4C03-A8E1-1C7200D8E335}" dt="2022-02-24T00:58:01.257" v="0" actId="47"/>
        <pc:sldMkLst>
          <pc:docMk/>
          <pc:sldMk cId="1976721077" sldId="522"/>
        </pc:sldMkLst>
      </pc:sldChg>
      <pc:sldChg chg="del">
        <pc:chgData name="Jarral Neeper" userId="1291dc7def538d8a" providerId="LiveId" clId="{8C5AF6B2-118C-4C03-A8E1-1C7200D8E335}" dt="2022-02-24T00:58:01.257" v="0" actId="47"/>
        <pc:sldMkLst>
          <pc:docMk/>
          <pc:sldMk cId="43659669" sldId="523"/>
        </pc:sldMkLst>
      </pc:sldChg>
      <pc:sldChg chg="del">
        <pc:chgData name="Jarral Neeper" userId="1291dc7def538d8a" providerId="LiveId" clId="{8C5AF6B2-118C-4C03-A8E1-1C7200D8E335}" dt="2022-02-24T00:58:01.257" v="0" actId="47"/>
        <pc:sldMkLst>
          <pc:docMk/>
          <pc:sldMk cId="3954938064" sldId="524"/>
        </pc:sldMkLst>
      </pc:sldChg>
      <pc:sldChg chg="del">
        <pc:chgData name="Jarral Neeper" userId="1291dc7def538d8a" providerId="LiveId" clId="{8C5AF6B2-118C-4C03-A8E1-1C7200D8E335}" dt="2022-02-24T00:58:01.257" v="0" actId="47"/>
        <pc:sldMkLst>
          <pc:docMk/>
          <pc:sldMk cId="2541763498" sldId="5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  <c:pt idx="218">
                  <c:v>6141</c:v>
                </c:pt>
                <c:pt idx="219">
                  <c:v>6155</c:v>
                </c:pt>
                <c:pt idx="220">
                  <c:v>5970</c:v>
                </c:pt>
                <c:pt idx="221">
                  <c:v>6049</c:v>
                </c:pt>
                <c:pt idx="222">
                  <c:v>5880</c:v>
                </c:pt>
                <c:pt idx="223">
                  <c:v>5792</c:v>
                </c:pt>
                <c:pt idx="224">
                  <c:v>5664</c:v>
                </c:pt>
                <c:pt idx="225">
                  <c:v>5493</c:v>
                </c:pt>
                <c:pt idx="226">
                  <c:v>5368</c:v>
                </c:pt>
                <c:pt idx="227">
                  <c:v>5215</c:v>
                </c:pt>
                <c:pt idx="228">
                  <c:v>5289</c:v>
                </c:pt>
                <c:pt idx="229">
                  <c:v>5344</c:v>
                </c:pt>
                <c:pt idx="230">
                  <c:v>5278</c:v>
                </c:pt>
                <c:pt idx="231">
                  <c:v>5133</c:v>
                </c:pt>
                <c:pt idx="232">
                  <c:v>5070</c:v>
                </c:pt>
                <c:pt idx="233">
                  <c:v>5113</c:v>
                </c:pt>
                <c:pt idx="234">
                  <c:v>4841</c:v>
                </c:pt>
                <c:pt idx="235">
                  <c:v>4999</c:v>
                </c:pt>
                <c:pt idx="236">
                  <c:v>5098</c:v>
                </c:pt>
                <c:pt idx="237">
                  <c:v>5305</c:v>
                </c:pt>
                <c:pt idx="238">
                  <c:v>5290</c:v>
                </c:pt>
                <c:pt idx="239">
                  <c:v>5384</c:v>
                </c:pt>
                <c:pt idx="240">
                  <c:v>5437</c:v>
                </c:pt>
                <c:pt idx="241">
                  <c:v>5276</c:v>
                </c:pt>
                <c:pt idx="242">
                  <c:v>5251</c:v>
                </c:pt>
                <c:pt idx="243">
                  <c:v>5275</c:v>
                </c:pt>
                <c:pt idx="244">
                  <c:v>5279</c:v>
                </c:pt>
                <c:pt idx="245">
                  <c:v>5277</c:v>
                </c:pt>
                <c:pt idx="246">
                  <c:v>5403</c:v>
                </c:pt>
                <c:pt idx="247">
                  <c:v>5331</c:v>
                </c:pt>
                <c:pt idx="248" formatCode="0">
                  <c:v>5628</c:v>
                </c:pt>
                <c:pt idx="249">
                  <c:v>5688</c:v>
                </c:pt>
                <c:pt idx="250">
                  <c:v>5493</c:v>
                </c:pt>
                <c:pt idx="251">
                  <c:v>5393</c:v>
                </c:pt>
                <c:pt idx="252">
                  <c:v>5618</c:v>
                </c:pt>
                <c:pt idx="253" formatCode="0">
                  <c:v>5802</c:v>
                </c:pt>
                <c:pt idx="254">
                  <c:v>5806</c:v>
                </c:pt>
                <c:pt idx="255">
                  <c:v>5656</c:v>
                </c:pt>
                <c:pt idx="256">
                  <c:v>5500</c:v>
                </c:pt>
                <c:pt idx="257">
                  <c:v>5391</c:v>
                </c:pt>
                <c:pt idx="258" formatCode="0">
                  <c:v>5483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  <c:pt idx="259" formatCode="0">
                  <c:v>5451</c:v>
                </c:pt>
                <c:pt idx="260">
                  <c:v>5539</c:v>
                </c:pt>
                <c:pt idx="261" formatCode="0">
                  <c:v>5627</c:v>
                </c:pt>
                <c:pt idx="262" formatCode="0">
                  <c:v>5663</c:v>
                </c:pt>
                <c:pt idx="263" formatCode="0">
                  <c:v>5834</c:v>
                </c:pt>
                <c:pt idx="264">
                  <c:v>5746</c:v>
                </c:pt>
                <c:pt idx="265">
                  <c:v>5785</c:v>
                </c:pt>
                <c:pt idx="266" formatCode="0">
                  <c:v>5825</c:v>
                </c:pt>
                <c:pt idx="267" formatCode="0">
                  <c:v>5780</c:v>
                </c:pt>
                <c:pt idx="268" formatCode="0">
                  <c:v>5920</c:v>
                </c:pt>
                <c:pt idx="269">
                  <c:v>5821</c:v>
                </c:pt>
                <c:pt idx="270" formatCode="0">
                  <c:v>5806</c:v>
                </c:pt>
                <c:pt idx="271" formatCode="0">
                  <c:v>5761</c:v>
                </c:pt>
                <c:pt idx="272" formatCode="0">
                  <c:v>5823</c:v>
                </c:pt>
                <c:pt idx="273" formatCode="0">
                  <c:v>5834</c:v>
                </c:pt>
                <c:pt idx="274">
                  <c:v>5757</c:v>
                </c:pt>
                <c:pt idx="275" formatCode="0">
                  <c:v>5759</c:v>
                </c:pt>
                <c:pt idx="276" formatCode="0">
                  <c:v>6006</c:v>
                </c:pt>
                <c:pt idx="277" formatCode="0">
                  <c:v>6037</c:v>
                </c:pt>
                <c:pt idx="278" formatCode="0">
                  <c:v>6048</c:v>
                </c:pt>
                <c:pt idx="279" formatCode="0">
                  <c:v>6000</c:v>
                </c:pt>
                <c:pt idx="280" formatCode="0">
                  <c:v>6179</c:v>
                </c:pt>
                <c:pt idx="281" formatCode="0">
                  <c:v>6081</c:v>
                </c:pt>
                <c:pt idx="282" formatCode="0">
                  <c:v>6052</c:v>
                </c:pt>
                <c:pt idx="283" formatCode="0">
                  <c:v>6051</c:v>
                </c:pt>
                <c:pt idx="284">
                  <c:v>6002</c:v>
                </c:pt>
                <c:pt idx="285" formatCode="0">
                  <c:v>5984</c:v>
                </c:pt>
                <c:pt idx="286">
                  <c:v>5901</c:v>
                </c:pt>
                <c:pt idx="287" formatCode="0">
                  <c:v>6007</c:v>
                </c:pt>
                <c:pt idx="288" formatCode="0">
                  <c:v>6134</c:v>
                </c:pt>
                <c:pt idx="289">
                  <c:v>6117</c:v>
                </c:pt>
                <c:pt idx="290" formatCode="0">
                  <c:v>6156</c:v>
                </c:pt>
                <c:pt idx="291" formatCode="0">
                  <c:v>6252</c:v>
                </c:pt>
                <c:pt idx="292" formatCode="0">
                  <c:v>6304</c:v>
                </c:pt>
                <c:pt idx="293" formatCode="0">
                  <c:v>6166</c:v>
                </c:pt>
                <c:pt idx="294">
                  <c:v>6181</c:v>
                </c:pt>
                <c:pt idx="295" formatCode="0">
                  <c:v>6055</c:v>
                </c:pt>
                <c:pt idx="296" formatCode="0">
                  <c:v>5962</c:v>
                </c:pt>
                <c:pt idx="297" formatCode="0">
                  <c:v>6098</c:v>
                </c:pt>
                <c:pt idx="298" formatCode="0">
                  <c:v>6258</c:v>
                </c:pt>
                <c:pt idx="299">
                  <c:v>6305</c:v>
                </c:pt>
                <c:pt idx="300">
                  <c:v>6307</c:v>
                </c:pt>
                <c:pt idx="301" formatCode="0">
                  <c:v>6324</c:v>
                </c:pt>
                <c:pt idx="302" formatCode="0">
                  <c:v>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  <c:pt idx="303" formatCode="0">
                  <c:v>6431</c:v>
                </c:pt>
                <c:pt idx="304">
                  <c:v>6335</c:v>
                </c:pt>
                <c:pt idx="305" formatCode="0">
                  <c:v>6263</c:v>
                </c:pt>
                <c:pt idx="306" formatCode="0">
                  <c:v>6213</c:v>
                </c:pt>
                <c:pt idx="307" formatCode="0">
                  <c:v>6254</c:v>
                </c:pt>
                <c:pt idx="308">
                  <c:v>6194</c:v>
                </c:pt>
                <c:pt idx="309" formatCode="0">
                  <c:v>6288</c:v>
                </c:pt>
                <c:pt idx="310">
                  <c:v>6295</c:v>
                </c:pt>
                <c:pt idx="311" formatCode="0">
                  <c:v>6254</c:v>
                </c:pt>
                <c:pt idx="312" formatCode="0">
                  <c:v>6192</c:v>
                </c:pt>
                <c:pt idx="313">
                  <c:v>6010</c:v>
                </c:pt>
                <c:pt idx="314">
                  <c:v>6116</c:v>
                </c:pt>
                <c:pt idx="315">
                  <c:v>6111</c:v>
                </c:pt>
                <c:pt idx="316" formatCode="0">
                  <c:v>6161</c:v>
                </c:pt>
                <c:pt idx="317" formatCode="0">
                  <c:v>6318</c:v>
                </c:pt>
                <c:pt idx="318">
                  <c:v>6266</c:v>
                </c:pt>
                <c:pt idx="319">
                  <c:v>6387</c:v>
                </c:pt>
                <c:pt idx="320">
                  <c:v>6401</c:v>
                </c:pt>
                <c:pt idx="321" formatCode="0">
                  <c:v>6446</c:v>
                </c:pt>
                <c:pt idx="322" formatCode="0">
                  <c:v>6485</c:v>
                </c:pt>
                <c:pt idx="323">
                  <c:v>6236</c:v>
                </c:pt>
                <c:pt idx="324">
                  <c:v>6280</c:v>
                </c:pt>
                <c:pt idx="325" formatCode="0">
                  <c:v>6349</c:v>
                </c:pt>
                <c:pt idx="326" formatCode="0">
                  <c:v>6220</c:v>
                </c:pt>
                <c:pt idx="327" formatCode="0">
                  <c:v>6299</c:v>
                </c:pt>
                <c:pt idx="328">
                  <c:v>6285</c:v>
                </c:pt>
                <c:pt idx="329">
                  <c:v>6328</c:v>
                </c:pt>
                <c:pt idx="330" formatCode="0">
                  <c:v>6293</c:v>
                </c:pt>
                <c:pt idx="331" formatCode="0">
                  <c:v>6377</c:v>
                </c:pt>
                <c:pt idx="332" formatCode="0">
                  <c:v>6452</c:v>
                </c:pt>
                <c:pt idx="333">
                  <c:v>6428</c:v>
                </c:pt>
                <c:pt idx="334" formatCode="0">
                  <c:v>6582</c:v>
                </c:pt>
                <c:pt idx="335" formatCode="0">
                  <c:v>6558</c:v>
                </c:pt>
                <c:pt idx="336" formatCode="0">
                  <c:v>6558</c:v>
                </c:pt>
                <c:pt idx="337" formatCode="0">
                  <c:v>6537</c:v>
                </c:pt>
                <c:pt idx="338" formatCode="0">
                  <c:v>6508</c:v>
                </c:pt>
                <c:pt idx="339" formatCode="0">
                  <c:v>6516</c:v>
                </c:pt>
                <c:pt idx="340" formatCode="0">
                  <c:v>6540</c:v>
                </c:pt>
                <c:pt idx="341" formatCode="0">
                  <c:v>6496</c:v>
                </c:pt>
                <c:pt idx="342" formatCode="0">
                  <c:v>6428</c:v>
                </c:pt>
                <c:pt idx="343" formatCode="0">
                  <c:v>6479</c:v>
                </c:pt>
                <c:pt idx="344" formatCode="0">
                  <c:v>6402</c:v>
                </c:pt>
                <c:pt idx="345" formatCode="0">
                  <c:v>6420</c:v>
                </c:pt>
                <c:pt idx="346" formatCode="0">
                  <c:v>6481</c:v>
                </c:pt>
                <c:pt idx="347" formatCode="0">
                  <c:v>6481</c:v>
                </c:pt>
                <c:pt idx="348" formatCode="0">
                  <c:v>6662</c:v>
                </c:pt>
                <c:pt idx="349" formatCode="0">
                  <c:v>6644</c:v>
                </c:pt>
                <c:pt idx="350" formatCode="0">
                  <c:v>6637</c:v>
                </c:pt>
                <c:pt idx="351" formatCode="0">
                  <c:v>6585</c:v>
                </c:pt>
                <c:pt idx="352" formatCode="0">
                  <c:v>6566</c:v>
                </c:pt>
                <c:pt idx="353" formatCode="0">
                  <c:v>6524</c:v>
                </c:pt>
                <c:pt idx="354" formatCode="0">
                  <c:v>6554</c:v>
                </c:pt>
                <c:pt idx="355" formatCode="0">
                  <c:v>6525</c:v>
                </c:pt>
                <c:pt idx="356" formatCode="0">
                  <c:v>6546</c:v>
                </c:pt>
                <c:pt idx="357" formatCode="0">
                  <c:v>6595</c:v>
                </c:pt>
                <c:pt idx="358" formatCode="0">
                  <c:v>6569</c:v>
                </c:pt>
                <c:pt idx="359" formatCode="0">
                  <c:v>6529</c:v>
                </c:pt>
                <c:pt idx="360" formatCode="0">
                  <c:v>6579</c:v>
                </c:pt>
                <c:pt idx="361" formatCode="0">
                  <c:v>6591</c:v>
                </c:pt>
                <c:pt idx="362">
                  <c:v>6582</c:v>
                </c:pt>
                <c:pt idx="363" formatCode="0">
                  <c:v>6603</c:v>
                </c:pt>
                <c:pt idx="364">
                  <c:v>6686</c:v>
                </c:pt>
                <c:pt idx="365" formatCode="0">
                  <c:v>6759</c:v>
                </c:pt>
                <c:pt idx="366" formatCode="0">
                  <c:v>6749</c:v>
                </c:pt>
                <c:pt idx="367">
                  <c:v>6764</c:v>
                </c:pt>
                <c:pt idx="368" formatCode="0">
                  <c:v>6837</c:v>
                </c:pt>
                <c:pt idx="369" formatCode="0">
                  <c:v>6883</c:v>
                </c:pt>
                <c:pt idx="370" formatCode="0">
                  <c:v>6893</c:v>
                </c:pt>
                <c:pt idx="371" formatCode="0">
                  <c:v>6922</c:v>
                </c:pt>
                <c:pt idx="372" formatCode="0">
                  <c:v>6992</c:v>
                </c:pt>
                <c:pt idx="373" formatCode="0">
                  <c:v>7116</c:v>
                </c:pt>
                <c:pt idx="374" formatCode="0">
                  <c:v>7102</c:v>
                </c:pt>
                <c:pt idx="375" formatCode="0">
                  <c:v>7104</c:v>
                </c:pt>
                <c:pt idx="376" formatCode="0">
                  <c:v>7194</c:v>
                </c:pt>
                <c:pt idx="377" formatCode="0">
                  <c:v>7129</c:v>
                </c:pt>
                <c:pt idx="378" formatCode="0">
                  <c:v>7211</c:v>
                </c:pt>
                <c:pt idx="379" formatCode="0">
                  <c:v>7203</c:v>
                </c:pt>
                <c:pt idx="380" formatCode="0">
                  <c:v>7017</c:v>
                </c:pt>
                <c:pt idx="381" formatCode="0">
                  <c:v>6982</c:v>
                </c:pt>
                <c:pt idx="382" formatCode="0">
                  <c:v>6892</c:v>
                </c:pt>
                <c:pt idx="383" formatCode="0">
                  <c:v>6873</c:v>
                </c:pt>
                <c:pt idx="384">
                  <c:v>7024</c:v>
                </c:pt>
                <c:pt idx="385" formatCode="0">
                  <c:v>7023</c:v>
                </c:pt>
                <c:pt idx="386" formatCode="0">
                  <c:v>7007</c:v>
                </c:pt>
                <c:pt idx="387" formatCode="0">
                  <c:v>6862</c:v>
                </c:pt>
                <c:pt idx="388" formatCode="0">
                  <c:v>7000</c:v>
                </c:pt>
                <c:pt idx="389" formatCode="0">
                  <c:v>6985</c:v>
                </c:pt>
                <c:pt idx="390" formatCode="0">
                  <c:v>6928</c:v>
                </c:pt>
                <c:pt idx="391" formatCode="0">
                  <c:v>6848</c:v>
                </c:pt>
                <c:pt idx="392" formatCode="0">
                  <c:v>6846</c:v>
                </c:pt>
                <c:pt idx="393" formatCode="0">
                  <c:v>6957</c:v>
                </c:pt>
                <c:pt idx="394" formatCode="0">
                  <c:v>6911</c:v>
                </c:pt>
                <c:pt idx="395" formatCode="0">
                  <c:v>6968</c:v>
                </c:pt>
                <c:pt idx="396" formatCode="0">
                  <c:v>6932</c:v>
                </c:pt>
                <c:pt idx="397" formatCode="0">
                  <c:v>7088</c:v>
                </c:pt>
                <c:pt idx="398" formatCode="0">
                  <c:v>7215</c:v>
                </c:pt>
                <c:pt idx="399" formatCode="0">
                  <c:v>7153</c:v>
                </c:pt>
                <c:pt idx="400" formatCode="0">
                  <c:v>7080</c:v>
                </c:pt>
                <c:pt idx="401" formatCode="0">
                  <c:v>7168</c:v>
                </c:pt>
                <c:pt idx="402" formatCode="0">
                  <c:v>7059</c:v>
                </c:pt>
                <c:pt idx="403" formatCode="0">
                  <c:v>7059</c:v>
                </c:pt>
                <c:pt idx="404" formatCode="0">
                  <c:v>6999</c:v>
                </c:pt>
                <c:pt idx="405" formatCode="0">
                  <c:v>6942</c:v>
                </c:pt>
                <c:pt idx="406" formatCode="0">
                  <c:v>6986</c:v>
                </c:pt>
                <c:pt idx="407" formatCode="0">
                  <c:v>7063</c:v>
                </c:pt>
                <c:pt idx="408" formatCode="0">
                  <c:v>7018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  <c:pt idx="409">
                  <c:v>7305</c:v>
                </c:pt>
                <c:pt idx="410">
                  <c:v>7426</c:v>
                </c:pt>
                <c:pt idx="411">
                  <c:v>7408</c:v>
                </c:pt>
                <c:pt idx="412">
                  <c:v>7467</c:v>
                </c:pt>
                <c:pt idx="413" formatCode="0">
                  <c:v>7559</c:v>
                </c:pt>
                <c:pt idx="414" formatCode="0">
                  <c:v>7565</c:v>
                </c:pt>
                <c:pt idx="415" formatCode="0">
                  <c:v>7719</c:v>
                </c:pt>
                <c:pt idx="416" formatCode="0">
                  <c:v>7716</c:v>
                </c:pt>
                <c:pt idx="417">
                  <c:v>7476</c:v>
                </c:pt>
                <c:pt idx="418">
                  <c:v>7482</c:v>
                </c:pt>
                <c:pt idx="419" formatCode="0">
                  <c:v>7614</c:v>
                </c:pt>
                <c:pt idx="420" formatCode="0">
                  <c:v>7620</c:v>
                </c:pt>
                <c:pt idx="421">
                  <c:v>7635</c:v>
                </c:pt>
                <c:pt idx="422">
                  <c:v>7701</c:v>
                </c:pt>
                <c:pt idx="423">
                  <c:v>7797</c:v>
                </c:pt>
                <c:pt idx="424">
                  <c:v>7812</c:v>
                </c:pt>
                <c:pt idx="425" formatCode="0">
                  <c:v>7897</c:v>
                </c:pt>
                <c:pt idx="426">
                  <c:v>8035</c:v>
                </c:pt>
                <c:pt idx="427" formatCode="0">
                  <c:v>8006</c:v>
                </c:pt>
                <c:pt idx="428" formatCode="0">
                  <c:v>7976</c:v>
                </c:pt>
                <c:pt idx="429">
                  <c:v>7977</c:v>
                </c:pt>
                <c:pt idx="430" formatCode="0">
                  <c:v>8043</c:v>
                </c:pt>
                <c:pt idx="431">
                  <c:v>8170</c:v>
                </c:pt>
                <c:pt idx="432" formatCode="0">
                  <c:v>8092</c:v>
                </c:pt>
                <c:pt idx="433" formatCode="0">
                  <c:v>8115</c:v>
                </c:pt>
                <c:pt idx="434">
                  <c:v>8070</c:v>
                </c:pt>
                <c:pt idx="435" formatCode="0">
                  <c:v>8115</c:v>
                </c:pt>
                <c:pt idx="436">
                  <c:v>8159</c:v>
                </c:pt>
                <c:pt idx="437" formatCode="0">
                  <c:v>8257</c:v>
                </c:pt>
                <c:pt idx="438" formatCode="0">
                  <c:v>8156</c:v>
                </c:pt>
                <c:pt idx="439">
                  <c:v>8233</c:v>
                </c:pt>
                <c:pt idx="440">
                  <c:v>8171</c:v>
                </c:pt>
                <c:pt idx="441" formatCode="0">
                  <c:v>8084</c:v>
                </c:pt>
                <c:pt idx="442" formatCode="0">
                  <c:v>7993</c:v>
                </c:pt>
                <c:pt idx="443">
                  <c:v>8064</c:v>
                </c:pt>
                <c:pt idx="444">
                  <c:v>8003</c:v>
                </c:pt>
                <c:pt idx="445">
                  <c:v>8069</c:v>
                </c:pt>
                <c:pt idx="446" formatCode="0">
                  <c:v>8099</c:v>
                </c:pt>
                <c:pt idx="447" formatCode="0">
                  <c:v>8428</c:v>
                </c:pt>
                <c:pt idx="448">
                  <c:v>8274</c:v>
                </c:pt>
                <c:pt idx="449" formatCode="0">
                  <c:v>8428</c:v>
                </c:pt>
                <c:pt idx="450">
                  <c:v>8693</c:v>
                </c:pt>
                <c:pt idx="451" formatCode="0">
                  <c:v>8467</c:v>
                </c:pt>
                <c:pt idx="452" formatCode="0">
                  <c:v>8641</c:v>
                </c:pt>
                <c:pt idx="453">
                  <c:v>8727</c:v>
                </c:pt>
                <c:pt idx="454" formatCode="0">
                  <c:v>8812</c:v>
                </c:pt>
                <c:pt idx="455">
                  <c:v>8836</c:v>
                </c:pt>
                <c:pt idx="456" formatCode="0">
                  <c:v>8873</c:v>
                </c:pt>
                <c:pt idx="457" formatCode="0">
                  <c:v>8895</c:v>
                </c:pt>
                <c:pt idx="458">
                  <c:v>9091</c:v>
                </c:pt>
                <c:pt idx="459" formatCode="0">
                  <c:v>9137</c:v>
                </c:pt>
                <c:pt idx="460">
                  <c:v>9233</c:v>
                </c:pt>
                <c:pt idx="461" formatCode="0">
                  <c:v>8824</c:v>
                </c:pt>
                <c:pt idx="462" formatCode="0">
                  <c:v>8782</c:v>
                </c:pt>
                <c:pt idx="463">
                  <c:v>9026</c:v>
                </c:pt>
                <c:pt idx="464" formatCode="0">
                  <c:v>8944</c:v>
                </c:pt>
                <c:pt idx="465">
                  <c:v>8690</c:v>
                </c:pt>
                <c:pt idx="466" formatCode="0">
                  <c:v>8559</c:v>
                </c:pt>
                <c:pt idx="467" formatCode="0">
                  <c:v>8621</c:v>
                </c:pt>
                <c:pt idx="468">
                  <c:v>8677</c:v>
                </c:pt>
                <c:pt idx="469" formatCode="0">
                  <c:v>8277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  <c:pt idx="470" formatCode="0">
                  <c:v>8522</c:v>
                </c:pt>
                <c:pt idx="471" formatCode="0">
                  <c:v>8835</c:v>
                </c:pt>
                <c:pt idx="472" formatCode="0">
                  <c:v>8756</c:v>
                </c:pt>
                <c:pt idx="473">
                  <c:v>8672</c:v>
                </c:pt>
                <c:pt idx="474" formatCode="0">
                  <c:v>8692</c:v>
                </c:pt>
                <c:pt idx="475" formatCode="0">
                  <c:v>8651</c:v>
                </c:pt>
                <c:pt idx="476" formatCode="0">
                  <c:v>8545</c:v>
                </c:pt>
                <c:pt idx="477" formatCode="0">
                  <c:v>8468</c:v>
                </c:pt>
                <c:pt idx="478">
                  <c:v>8462</c:v>
                </c:pt>
                <c:pt idx="479" formatCode="0">
                  <c:v>8353</c:v>
                </c:pt>
                <c:pt idx="480" formatCode="0">
                  <c:v>8244</c:v>
                </c:pt>
                <c:pt idx="481" formatCode="0">
                  <c:v>7844</c:v>
                </c:pt>
                <c:pt idx="482" formatCode="0">
                  <c:v>8038</c:v>
                </c:pt>
                <c:pt idx="483">
                  <c:v>8049</c:v>
                </c:pt>
                <c:pt idx="484" formatCode="0">
                  <c:v>8064</c:v>
                </c:pt>
                <c:pt idx="485" formatCode="0">
                  <c:v>8088</c:v>
                </c:pt>
                <c:pt idx="486" formatCode="0">
                  <c:v>7795</c:v>
                </c:pt>
                <c:pt idx="487">
                  <c:v>7788</c:v>
                </c:pt>
                <c:pt idx="488" formatCode="0">
                  <c:v>7922</c:v>
                </c:pt>
                <c:pt idx="489" formatCode="0">
                  <c:v>7950</c:v>
                </c:pt>
                <c:pt idx="490" formatCode="0">
                  <c:v>8141</c:v>
                </c:pt>
                <c:pt idx="491" formatCode="0">
                  <c:v>8240</c:v>
                </c:pt>
                <c:pt idx="492">
                  <c:v>8014</c:v>
                </c:pt>
                <c:pt idx="493">
                  <c:v>8182</c:v>
                </c:pt>
                <c:pt idx="494" formatCode="0">
                  <c:v>8420</c:v>
                </c:pt>
                <c:pt idx="495" formatCode="0">
                  <c:v>8502</c:v>
                </c:pt>
                <c:pt idx="496" formatCode="0">
                  <c:v>8371</c:v>
                </c:pt>
                <c:pt idx="497">
                  <c:v>8326</c:v>
                </c:pt>
                <c:pt idx="498" formatCode="0">
                  <c:v>8377</c:v>
                </c:pt>
                <c:pt idx="499" formatCode="0">
                  <c:v>8483</c:v>
                </c:pt>
                <c:pt idx="500" formatCode="0">
                  <c:v>8464</c:v>
                </c:pt>
                <c:pt idx="501" formatCode="0">
                  <c:v>8751</c:v>
                </c:pt>
                <c:pt idx="502">
                  <c:v>8786</c:v>
                </c:pt>
                <c:pt idx="503" formatCode="0">
                  <c:v>9007</c:v>
                </c:pt>
                <c:pt idx="504" formatCode="0">
                  <c:v>8874</c:v>
                </c:pt>
                <c:pt idx="505" formatCode="0">
                  <c:v>8589</c:v>
                </c:pt>
                <c:pt idx="506" formatCode="0">
                  <c:v>8743</c:v>
                </c:pt>
                <c:pt idx="507">
                  <c:v>8721</c:v>
                </c:pt>
                <c:pt idx="508" formatCode="0">
                  <c:v>8617</c:v>
                </c:pt>
                <c:pt idx="509" formatCode="0">
                  <c:v>8623</c:v>
                </c:pt>
                <c:pt idx="510" formatCode="0">
                  <c:v>8948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  <c:pt idx="511" formatCode="0">
                  <c:v>8966</c:v>
                </c:pt>
                <c:pt idx="512">
                  <c:v>8847</c:v>
                </c:pt>
                <c:pt idx="513" formatCode="0">
                  <c:v>8775</c:v>
                </c:pt>
                <c:pt idx="514" formatCode="0">
                  <c:v>8823</c:v>
                </c:pt>
                <c:pt idx="515" formatCode="0">
                  <c:v>8498</c:v>
                </c:pt>
                <c:pt idx="516" formatCode="0">
                  <c:v>8243</c:v>
                </c:pt>
                <c:pt idx="517">
                  <c:v>8232</c:v>
                </c:pt>
                <c:pt idx="518" formatCode="0">
                  <c:v>8401</c:v>
                </c:pt>
                <c:pt idx="519" formatCode="0">
                  <c:v>8292</c:v>
                </c:pt>
                <c:pt idx="520" formatCode="0">
                  <c:v>8153</c:v>
                </c:pt>
                <c:pt idx="521" formatCode="0">
                  <c:v>8282</c:v>
                </c:pt>
                <c:pt idx="522">
                  <c:v>8282</c:v>
                </c:pt>
                <c:pt idx="523" formatCode="0">
                  <c:v>8271</c:v>
                </c:pt>
                <c:pt idx="524" formatCode="0">
                  <c:v>8244</c:v>
                </c:pt>
                <c:pt idx="525" formatCode="0">
                  <c:v>8261</c:v>
                </c:pt>
                <c:pt idx="526" formatCode="0">
                  <c:v>8212</c:v>
                </c:pt>
                <c:pt idx="527">
                  <c:v>8425</c:v>
                </c:pt>
                <c:pt idx="528" formatCode="0">
                  <c:v>8377</c:v>
                </c:pt>
                <c:pt idx="529" formatCode="0">
                  <c:v>8421</c:v>
                </c:pt>
                <c:pt idx="530" formatCode="0">
                  <c:v>8580</c:v>
                </c:pt>
                <c:pt idx="531" formatCode="0">
                  <c:v>8436</c:v>
                </c:pt>
                <c:pt idx="532">
                  <c:v>8514</c:v>
                </c:pt>
                <c:pt idx="533" formatCode="0">
                  <c:v>8662</c:v>
                </c:pt>
                <c:pt idx="534" formatCode="0">
                  <c:v>8736</c:v>
                </c:pt>
                <c:pt idx="535" formatCode="0">
                  <c:v>8700</c:v>
                </c:pt>
                <c:pt idx="536">
                  <c:v>8495</c:v>
                </c:pt>
                <c:pt idx="537" formatCode="0">
                  <c:v>8528</c:v>
                </c:pt>
                <c:pt idx="538" formatCode="0">
                  <c:v>8533</c:v>
                </c:pt>
                <c:pt idx="539" formatCode="0">
                  <c:v>8417</c:v>
                </c:pt>
                <c:pt idx="540" formatCode="0">
                  <c:v>8442</c:v>
                </c:pt>
                <c:pt idx="541">
                  <c:v>8409</c:v>
                </c:pt>
                <c:pt idx="542" formatCode="0">
                  <c:v>8422</c:v>
                </c:pt>
                <c:pt idx="543" formatCode="0">
                  <c:v>8646</c:v>
                </c:pt>
                <c:pt idx="544" formatCode="0">
                  <c:v>8603</c:v>
                </c:pt>
                <c:pt idx="545" formatCode="0">
                  <c:v>8643</c:v>
                </c:pt>
                <c:pt idx="546">
                  <c:v>8666</c:v>
                </c:pt>
                <c:pt idx="547" formatCode="0">
                  <c:v>8649</c:v>
                </c:pt>
                <c:pt idx="548" formatCode="0">
                  <c:v>8403</c:v>
                </c:pt>
                <c:pt idx="549" formatCode="0">
                  <c:v>8501</c:v>
                </c:pt>
                <c:pt idx="550" formatCode="0">
                  <c:v>8603</c:v>
                </c:pt>
                <c:pt idx="551" formatCode="0">
                  <c:v>8638</c:v>
                </c:pt>
                <c:pt idx="552" formatCode="0">
                  <c:v>8663</c:v>
                </c:pt>
                <c:pt idx="553" formatCode="0">
                  <c:v>8588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  <c:pt idx="554" formatCode="0">
                  <c:v>8771</c:v>
                </c:pt>
                <c:pt idx="555" formatCode="0">
                  <c:v>8816</c:v>
                </c:pt>
                <c:pt idx="556">
                  <c:v>8646</c:v>
                </c:pt>
                <c:pt idx="557" formatCode="0">
                  <c:v>8981</c:v>
                </c:pt>
                <c:pt idx="558" formatCode="0">
                  <c:v>8905</c:v>
                </c:pt>
                <c:pt idx="559" formatCode="0">
                  <c:v>8993</c:v>
                </c:pt>
                <c:pt idx="560">
                  <c:v>8671</c:v>
                </c:pt>
                <c:pt idx="561" formatCode="0">
                  <c:v>8851</c:v>
                </c:pt>
                <c:pt idx="562" formatCode="0">
                  <c:v>8869</c:v>
                </c:pt>
                <c:pt idx="563" formatCode="0">
                  <c:v>8986</c:v>
                </c:pt>
                <c:pt idx="564" formatCode="0">
                  <c:v>8966</c:v>
                </c:pt>
                <c:pt idx="565">
                  <c:v>8960</c:v>
                </c:pt>
                <c:pt idx="566" formatCode="0">
                  <c:v>9023</c:v>
                </c:pt>
                <c:pt idx="567" formatCode="0">
                  <c:v>9052</c:v>
                </c:pt>
                <c:pt idx="568" formatCode="0">
                  <c:v>9031</c:v>
                </c:pt>
                <c:pt idx="569" formatCode="0">
                  <c:v>8939</c:v>
                </c:pt>
                <c:pt idx="570">
                  <c:v>8963</c:v>
                </c:pt>
                <c:pt idx="571" formatCode="0">
                  <c:v>8987</c:v>
                </c:pt>
                <c:pt idx="572" formatCode="0">
                  <c:v>9031</c:v>
                </c:pt>
                <c:pt idx="573" formatCode="0">
                  <c:v>9068</c:v>
                </c:pt>
                <c:pt idx="574" formatCode="0">
                  <c:v>9170</c:v>
                </c:pt>
                <c:pt idx="575">
                  <c:v>9090</c:v>
                </c:pt>
                <c:pt idx="576" formatCode="0">
                  <c:v>9232</c:v>
                </c:pt>
                <c:pt idx="577" formatCode="0">
                  <c:v>9132</c:v>
                </c:pt>
                <c:pt idx="578" formatCode="0">
                  <c:v>9332</c:v>
                </c:pt>
                <c:pt idx="579" formatCode="0">
                  <c:v>9432</c:v>
                </c:pt>
                <c:pt idx="580">
                  <c:v>9431</c:v>
                </c:pt>
                <c:pt idx="581" formatCode="0">
                  <c:v>9490</c:v>
                </c:pt>
                <c:pt idx="582" formatCode="0">
                  <c:v>9483</c:v>
                </c:pt>
                <c:pt idx="583" formatCode="0">
                  <c:v>9276</c:v>
                </c:pt>
                <c:pt idx="584" formatCode="0">
                  <c:v>9310</c:v>
                </c:pt>
                <c:pt idx="585" formatCode="0">
                  <c:v>9336</c:v>
                </c:pt>
                <c:pt idx="586" formatCode="0">
                  <c:v>9418</c:v>
                </c:pt>
                <c:pt idx="587" formatCode="0">
                  <c:v>9450</c:v>
                </c:pt>
                <c:pt idx="588" formatCode="0">
                  <c:v>9416</c:v>
                </c:pt>
                <c:pt idx="589" formatCode="0">
                  <c:v>9484</c:v>
                </c:pt>
                <c:pt idx="590">
                  <c:v>9423</c:v>
                </c:pt>
                <c:pt idx="591" formatCode="0">
                  <c:v>9253</c:v>
                </c:pt>
                <c:pt idx="592" formatCode="0">
                  <c:v>9230</c:v>
                </c:pt>
                <c:pt idx="593" formatCode="0">
                  <c:v>9329</c:v>
                </c:pt>
                <c:pt idx="594" formatCode="0">
                  <c:v>9402</c:v>
                </c:pt>
                <c:pt idx="595" formatCode="0">
                  <c:v>9405</c:v>
                </c:pt>
                <c:pt idx="596" formatCode="0">
                  <c:v>9408</c:v>
                </c:pt>
                <c:pt idx="597" formatCode="0">
                  <c:v>9322</c:v>
                </c:pt>
                <c:pt idx="598" formatCode="0">
                  <c:v>9350</c:v>
                </c:pt>
                <c:pt idx="599">
                  <c:v>9281</c:v>
                </c:pt>
                <c:pt idx="600" formatCode="0">
                  <c:v>9366</c:v>
                </c:pt>
                <c:pt idx="601" formatCode="0">
                  <c:v>9337</c:v>
                </c:pt>
                <c:pt idx="602" formatCode="0">
                  <c:v>9251</c:v>
                </c:pt>
                <c:pt idx="603" formatCode="0">
                  <c:v>9233</c:v>
                </c:pt>
                <c:pt idx="604">
                  <c:v>8902</c:v>
                </c:pt>
                <c:pt idx="605" formatCode="0">
                  <c:v>9003</c:v>
                </c:pt>
                <c:pt idx="606" formatCode="0">
                  <c:v>9087</c:v>
                </c:pt>
                <c:pt idx="607" formatCode="0">
                  <c:v>9246</c:v>
                </c:pt>
                <c:pt idx="608" formatCode="0">
                  <c:v>9599</c:v>
                </c:pt>
                <c:pt idx="609">
                  <c:v>9805</c:v>
                </c:pt>
                <c:pt idx="610" formatCode="0">
                  <c:v>10003</c:v>
                </c:pt>
                <c:pt idx="611" formatCode="0">
                  <c:v>10194</c:v>
                </c:pt>
                <c:pt idx="612" formatCode="0">
                  <c:v>10580</c:v>
                </c:pt>
                <c:pt idx="613" formatCode="0">
                  <c:v>10453</c:v>
                </c:pt>
                <c:pt idx="614">
                  <c:v>10493</c:v>
                </c:pt>
                <c:pt idx="615" formatCode="0">
                  <c:v>10893</c:v>
                </c:pt>
                <c:pt idx="616" formatCode="0">
                  <c:v>11106</c:v>
                </c:pt>
                <c:pt idx="617" formatCode="0">
                  <c:v>11161</c:v>
                </c:pt>
                <c:pt idx="618" formatCode="0">
                  <c:v>11060</c:v>
                </c:pt>
                <c:pt idx="619">
                  <c:v>10979</c:v>
                </c:pt>
                <c:pt idx="620" formatCode="0">
                  <c:v>10638</c:v>
                </c:pt>
                <c:pt idx="621" formatCode="0">
                  <c:v>10386</c:v>
                </c:pt>
                <c:pt idx="622" formatCode="0">
                  <c:v>10710</c:v>
                </c:pt>
                <c:pt idx="623" formatCode="0">
                  <c:v>10733</c:v>
                </c:pt>
                <c:pt idx="624">
                  <c:v>10704</c:v>
                </c:pt>
                <c:pt idx="625" formatCode="0">
                  <c:v>10783</c:v>
                </c:pt>
                <c:pt idx="626" formatCode="0">
                  <c:v>11073</c:v>
                </c:pt>
                <c:pt idx="627" formatCode="0">
                  <c:v>10614</c:v>
                </c:pt>
                <c:pt idx="628" formatCode="0">
                  <c:v>10826</c:v>
                </c:pt>
                <c:pt idx="629">
                  <c:v>10854</c:v>
                </c:pt>
                <c:pt idx="630" formatCode="0">
                  <c:v>10871</c:v>
                </c:pt>
                <c:pt idx="631" formatCode="0">
                  <c:v>11052</c:v>
                </c:pt>
                <c:pt idx="632" formatCode="0">
                  <c:v>11373</c:v>
                </c:pt>
                <c:pt idx="633" formatCode="0">
                  <c:v>11485</c:v>
                </c:pt>
                <c:pt idx="634">
                  <c:v>11984</c:v>
                </c:pt>
                <c:pt idx="635" formatCode="0">
                  <c:v>11725</c:v>
                </c:pt>
                <c:pt idx="636" formatCode="0">
                  <c:v>11882</c:v>
                </c:pt>
                <c:pt idx="637" formatCode="0">
                  <c:v>11646</c:v>
                </c:pt>
                <c:pt idx="638" formatCode="0">
                  <c:v>11687</c:v>
                </c:pt>
                <c:pt idx="639">
                  <c:v>11655</c:v>
                </c:pt>
                <c:pt idx="640" formatCode="0">
                  <c:v>11938</c:v>
                </c:pt>
                <c:pt idx="641" formatCode="0">
                  <c:v>11868</c:v>
                </c:pt>
                <c:pt idx="642" formatCode="0">
                  <c:v>11854</c:v>
                </c:pt>
                <c:pt idx="643" formatCode="0">
                  <c:v>11769</c:v>
                </c:pt>
                <c:pt idx="644" formatCode="0">
                  <c:v>11762</c:v>
                </c:pt>
                <c:pt idx="645" formatCode="0">
                  <c:v>11798</c:v>
                </c:pt>
                <c:pt idx="646" formatCode="0">
                  <c:v>11970</c:v>
                </c:pt>
                <c:pt idx="647" formatCode="0">
                  <c:v>11759</c:v>
                </c:pt>
                <c:pt idx="648" formatCode="0">
                  <c:v>11922</c:v>
                </c:pt>
                <c:pt idx="649" formatCode="0">
                  <c:v>11771</c:v>
                </c:pt>
                <c:pt idx="650" formatCode="0">
                  <c:v>12036</c:v>
                </c:pt>
                <c:pt idx="651" formatCode="0">
                  <c:v>12038</c:v>
                </c:pt>
                <c:pt idx="652" formatCode="0">
                  <c:v>11660</c:v>
                </c:pt>
                <c:pt idx="653" formatCode="0">
                  <c:v>11665</c:v>
                </c:pt>
                <c:pt idx="654" formatCode="0">
                  <c:v>11165</c:v>
                </c:pt>
                <c:pt idx="655" formatCode="0">
                  <c:v>10939</c:v>
                </c:pt>
                <c:pt idx="656" formatCode="0">
                  <c:v>10890</c:v>
                </c:pt>
                <c:pt idx="657" formatCode="0">
                  <c:v>10930</c:v>
                </c:pt>
                <c:pt idx="658" formatCode="0">
                  <c:v>11201</c:v>
                </c:pt>
                <c:pt idx="659" formatCode="0">
                  <c:v>11127</c:v>
                </c:pt>
                <c:pt idx="660" formatCode="0">
                  <c:v>11155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  <c:pt idx="661" formatCode="0">
                  <c:v>10659</c:v>
                </c:pt>
                <c:pt idx="662" formatCode="0">
                  <c:v>10623</c:v>
                </c:pt>
                <c:pt idx="663" formatCode="0">
                  <c:v>10681</c:v>
                </c:pt>
                <c:pt idx="664" formatCode="0">
                  <c:v>10590</c:v>
                </c:pt>
                <c:pt idx="665" formatCode="0">
                  <c:v>10579</c:v>
                </c:pt>
                <c:pt idx="666" formatCode="0">
                  <c:v>10968</c:v>
                </c:pt>
                <c:pt idx="667" formatCode="0">
                  <c:v>10730</c:v>
                </c:pt>
                <c:pt idx="668" formatCode="0">
                  <c:v>10554</c:v>
                </c:pt>
                <c:pt idx="669" formatCode="0">
                  <c:v>10727</c:v>
                </c:pt>
                <c:pt idx="670" formatCode="0">
                  <c:v>10883</c:v>
                </c:pt>
                <c:pt idx="671" formatCode="0">
                  <c:v>10912</c:v>
                </c:pt>
                <c:pt idx="672" formatCode="0">
                  <c:v>11228</c:v>
                </c:pt>
                <c:pt idx="673" formatCode="0">
                  <c:v>11005</c:v>
                </c:pt>
                <c:pt idx="674" formatCode="0">
                  <c:v>11299</c:v>
                </c:pt>
                <c:pt idx="675" formatCode="0">
                  <c:v>11434</c:v>
                </c:pt>
                <c:pt idx="676" formatCode="0">
                  <c:v>11260</c:v>
                </c:pt>
                <c:pt idx="677" formatCode="0">
                  <c:v>11323</c:v>
                </c:pt>
                <c:pt idx="678" formatCode="0">
                  <c:v>11639</c:v>
                </c:pt>
                <c:pt idx="679" formatCode="0">
                  <c:v>11628</c:v>
                </c:pt>
                <c:pt idx="680" formatCode="0">
                  <c:v>11472</c:v>
                </c:pt>
                <c:pt idx="681" formatCode="0">
                  <c:v>11512</c:v>
                </c:pt>
                <c:pt idx="682" formatCode="0">
                  <c:v>11522</c:v>
                </c:pt>
                <c:pt idx="683" formatCode="0">
                  <c:v>11602</c:v>
                </c:pt>
                <c:pt idx="684" formatCode="0">
                  <c:v>11764</c:v>
                </c:pt>
                <c:pt idx="685" formatCode="0">
                  <c:v>11684</c:v>
                </c:pt>
                <c:pt idx="686" formatCode="0">
                  <c:v>11970</c:v>
                </c:pt>
                <c:pt idx="687" formatCode="0">
                  <c:v>12108</c:v>
                </c:pt>
                <c:pt idx="688" formatCode="0">
                  <c:v>12395</c:v>
                </c:pt>
                <c:pt idx="689" formatCode="0">
                  <c:v>12287</c:v>
                </c:pt>
                <c:pt idx="690" formatCode="0">
                  <c:v>12075</c:v>
                </c:pt>
                <c:pt idx="691" formatCode="0">
                  <c:v>12038</c:v>
                </c:pt>
                <c:pt idx="692" formatCode="0">
                  <c:v>12092</c:v>
                </c:pt>
                <c:pt idx="693" formatCode="0">
                  <c:v>12233</c:v>
                </c:pt>
                <c:pt idx="694" formatCode="0">
                  <c:v>12163</c:v>
                </c:pt>
                <c:pt idx="695" formatCode="0">
                  <c:v>12376</c:v>
                </c:pt>
                <c:pt idx="696" formatCode="0">
                  <c:v>12757</c:v>
                </c:pt>
                <c:pt idx="697" formatCode="0">
                  <c:v>12733</c:v>
                </c:pt>
                <c:pt idx="698" formatCode="0">
                  <c:v>12633</c:v>
                </c:pt>
                <c:pt idx="699" formatCode="0">
                  <c:v>12762</c:v>
                </c:pt>
                <c:pt idx="700" formatCode="0">
                  <c:v>12674</c:v>
                </c:pt>
                <c:pt idx="701" formatCode="0">
                  <c:v>12557</c:v>
                </c:pt>
                <c:pt idx="702" formatCode="0">
                  <c:v>12715</c:v>
                </c:pt>
                <c:pt idx="703" formatCode="0">
                  <c:v>12643</c:v>
                </c:pt>
                <c:pt idx="704" formatCode="0">
                  <c:v>12566</c:v>
                </c:pt>
                <c:pt idx="705" formatCode="0">
                  <c:v>12528</c:v>
                </c:pt>
                <c:pt idx="706" formatCode="0">
                  <c:v>12293</c:v>
                </c:pt>
                <c:pt idx="707" formatCode="0">
                  <c:v>12304</c:v>
                </c:pt>
                <c:pt idx="708" formatCode="0">
                  <c:v>12191</c:v>
                </c:pt>
                <c:pt idx="709" formatCode="0">
                  <c:v>12193</c:v>
                </c:pt>
                <c:pt idx="710">
                  <c:v>12299</c:v>
                </c:pt>
                <c:pt idx="711">
                  <c:v>12111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  <c:pt idx="218">
                  <c:v>6141</c:v>
                </c:pt>
                <c:pt idx="219">
                  <c:v>6155</c:v>
                </c:pt>
                <c:pt idx="220">
                  <c:v>5970</c:v>
                </c:pt>
                <c:pt idx="221">
                  <c:v>6049</c:v>
                </c:pt>
                <c:pt idx="222">
                  <c:v>5880</c:v>
                </c:pt>
                <c:pt idx="223">
                  <c:v>5792</c:v>
                </c:pt>
                <c:pt idx="224">
                  <c:v>5664</c:v>
                </c:pt>
                <c:pt idx="225">
                  <c:v>5493</c:v>
                </c:pt>
                <c:pt idx="226">
                  <c:v>5368</c:v>
                </c:pt>
                <c:pt idx="227">
                  <c:v>5215</c:v>
                </c:pt>
                <c:pt idx="228">
                  <c:v>5289</c:v>
                </c:pt>
                <c:pt idx="229">
                  <c:v>5344</c:v>
                </c:pt>
                <c:pt idx="230">
                  <c:v>5278</c:v>
                </c:pt>
                <c:pt idx="231">
                  <c:v>5133</c:v>
                </c:pt>
                <c:pt idx="232">
                  <c:v>5070</c:v>
                </c:pt>
                <c:pt idx="233">
                  <c:v>5113</c:v>
                </c:pt>
                <c:pt idx="234">
                  <c:v>4841</c:v>
                </c:pt>
                <c:pt idx="235">
                  <c:v>4999</c:v>
                </c:pt>
                <c:pt idx="236">
                  <c:v>5098</c:v>
                </c:pt>
                <c:pt idx="237">
                  <c:v>5305</c:v>
                </c:pt>
                <c:pt idx="238">
                  <c:v>5290</c:v>
                </c:pt>
                <c:pt idx="239">
                  <c:v>5384</c:v>
                </c:pt>
                <c:pt idx="240">
                  <c:v>5437</c:v>
                </c:pt>
                <c:pt idx="241">
                  <c:v>5276</c:v>
                </c:pt>
                <c:pt idx="242">
                  <c:v>5251</c:v>
                </c:pt>
                <c:pt idx="243">
                  <c:v>5275</c:v>
                </c:pt>
                <c:pt idx="244">
                  <c:v>5279</c:v>
                </c:pt>
                <c:pt idx="245">
                  <c:v>5277</c:v>
                </c:pt>
                <c:pt idx="246">
                  <c:v>5403</c:v>
                </c:pt>
                <c:pt idx="247">
                  <c:v>5331</c:v>
                </c:pt>
                <c:pt idx="248" formatCode="0">
                  <c:v>5628</c:v>
                </c:pt>
                <c:pt idx="249">
                  <c:v>5688</c:v>
                </c:pt>
                <c:pt idx="250">
                  <c:v>5493</c:v>
                </c:pt>
                <c:pt idx="251">
                  <c:v>5393</c:v>
                </c:pt>
                <c:pt idx="252">
                  <c:v>5618</c:v>
                </c:pt>
                <c:pt idx="253" formatCode="0">
                  <c:v>5802</c:v>
                </c:pt>
                <c:pt idx="254">
                  <c:v>5806</c:v>
                </c:pt>
                <c:pt idx="255">
                  <c:v>5656</c:v>
                </c:pt>
                <c:pt idx="256">
                  <c:v>5500</c:v>
                </c:pt>
                <c:pt idx="257">
                  <c:v>5391</c:v>
                </c:pt>
                <c:pt idx="258" formatCode="0">
                  <c:v>5483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9340915718872E-2"/>
          <c:y val="3.5566353503110833E-2"/>
          <c:w val="0.90792177019539222"/>
          <c:h val="0.778383959391625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</c:numCache>
            </c:numRef>
          </c:cat>
          <c:val>
            <c:numRef>
              <c:f>Sheet1!$B$2:$B$38</c:f>
              <c:numCache>
                <c:formatCode>#,##0_);[Red]\(#,##0\)</c:formatCode>
                <c:ptCount val="37"/>
                <c:pt idx="0">
                  <c:v>125.928</c:v>
                </c:pt>
                <c:pt idx="1">
                  <c:v>125.268</c:v>
                </c:pt>
                <c:pt idx="2">
                  <c:v>124.268</c:v>
                </c:pt>
                <c:pt idx="3">
                  <c:v>123.07299999999999</c:v>
                </c:pt>
                <c:pt idx="4">
                  <c:v>121.744</c:v>
                </c:pt>
                <c:pt idx="5">
                  <c:v>121.60899999999999</c:v>
                </c:pt>
                <c:pt idx="6">
                  <c:v>121.49299999999999</c:v>
                </c:pt>
                <c:pt idx="7">
                  <c:v>120.268</c:v>
                </c:pt>
                <c:pt idx="8">
                  <c:v>120.218</c:v>
                </c:pt>
                <c:pt idx="9">
                  <c:v>119.01300000000001</c:v>
                </c:pt>
                <c:pt idx="10">
                  <c:v>118.163</c:v>
                </c:pt>
                <c:pt idx="11">
                  <c:v>110.583</c:v>
                </c:pt>
                <c:pt idx="12">
                  <c:v>104.998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</c:numCache>
            </c:numRef>
          </c:cat>
          <c:val>
            <c:numRef>
              <c:f>Sheet1!$C$2:$C$38</c:f>
              <c:numCache>
                <c:formatCode>#,##0_);[Red]\(#,##0\)</c:formatCode>
                <c:ptCount val="37"/>
                <c:pt idx="0">
                  <c:v>75.688000000000002</c:v>
                </c:pt>
                <c:pt idx="1">
                  <c:v>77.257999999999996</c:v>
                </c:pt>
                <c:pt idx="2">
                  <c:v>80.417000000000002</c:v>
                </c:pt>
                <c:pt idx="3">
                  <c:v>82.453000000000003</c:v>
                </c:pt>
                <c:pt idx="4">
                  <c:v>83.747</c:v>
                </c:pt>
                <c:pt idx="5">
                  <c:v>83.691000000000003</c:v>
                </c:pt>
                <c:pt idx="6">
                  <c:v>80.802000000000007</c:v>
                </c:pt>
                <c:pt idx="7">
                  <c:v>80.322999999999993</c:v>
                </c:pt>
                <c:pt idx="8">
                  <c:v>79.591999999999999</c:v>
                </c:pt>
                <c:pt idx="9">
                  <c:v>82.12</c:v>
                </c:pt>
                <c:pt idx="10">
                  <c:v>83.396000000000001</c:v>
                </c:pt>
                <c:pt idx="11">
                  <c:v>91.263000000000005</c:v>
                </c:pt>
                <c:pt idx="12">
                  <c:v>97.161000000000001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2-4A58-BAE3-2D03354140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</c:numCache>
            </c:numRef>
          </c:cat>
          <c:val>
            <c:numRef>
              <c:f>Sheet1!$D$2:$D$38</c:f>
              <c:numCache>
                <c:formatCode>#,##0_);[Red]\(#,##0\)</c:formatCode>
                <c:ptCount val="37"/>
                <c:pt idx="0">
                  <c:v>125.45399999999999</c:v>
                </c:pt>
                <c:pt idx="1">
                  <c:v>125.31699999999999</c:v>
                </c:pt>
                <c:pt idx="2">
                  <c:v>125.78700000000001</c:v>
                </c:pt>
                <c:pt idx="3">
                  <c:v>125.608</c:v>
                </c:pt>
                <c:pt idx="4">
                  <c:v>124.899</c:v>
                </c:pt>
                <c:pt idx="5">
                  <c:v>124.77200000000001</c:v>
                </c:pt>
                <c:pt idx="6">
                  <c:v>121.93899999999999</c:v>
                </c:pt>
                <c:pt idx="7">
                  <c:v>121.108</c:v>
                </c:pt>
                <c:pt idx="8">
                  <c:v>120.479</c:v>
                </c:pt>
                <c:pt idx="9">
                  <c:v>121.32899999999999</c:v>
                </c:pt>
                <c:pt idx="10">
                  <c:v>121.592</c:v>
                </c:pt>
                <c:pt idx="11">
                  <c:v>121.71</c:v>
                </c:pt>
                <c:pt idx="12">
                  <c:v>122.67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8-4871-99B7-C664CAD007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</c:numCache>
            </c:numRef>
          </c:cat>
          <c:val>
            <c:numRef>
              <c:f>Sheet1!$E$2:$E$38</c:f>
              <c:numCache>
                <c:formatCode>General</c:formatCode>
                <c:ptCount val="3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0B-4A27-ABE9-B7F15836CA0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</c:numCache>
            </c:numRef>
          </c:cat>
          <c:val>
            <c:numRef>
              <c:f>Sheet1!$F$2:$F$38</c:f>
              <c:numCache>
                <c:formatCode>General</c:formatCode>
                <c:ptCount val="3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0B-4A27-ABE9-B7F15836CA0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</c:numCache>
            </c:numRef>
          </c:cat>
          <c:val>
            <c:numRef>
              <c:f>Sheet1!$G$2:$G$38</c:f>
              <c:numCache>
                <c:formatCode>General</c:formatCode>
                <c:ptCount val="3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0B-4A27-ABE9-B7F15836C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in val="70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03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Sheet1!$A$2:$A$113</c:f>
              <c:numCache>
                <c:formatCode>mm/dd/yy;@</c:formatCode>
                <c:ptCount val="112"/>
                <c:pt idx="0">
                  <c:v>43831</c:v>
                </c:pt>
                <c:pt idx="1">
                  <c:v>43838</c:v>
                </c:pt>
                <c:pt idx="2">
                  <c:v>43845</c:v>
                </c:pt>
                <c:pt idx="3">
                  <c:v>43852</c:v>
                </c:pt>
                <c:pt idx="4">
                  <c:v>43859</c:v>
                </c:pt>
                <c:pt idx="5">
                  <c:v>43866</c:v>
                </c:pt>
                <c:pt idx="6">
                  <c:v>43873</c:v>
                </c:pt>
                <c:pt idx="7">
                  <c:v>43880</c:v>
                </c:pt>
                <c:pt idx="8">
                  <c:v>43887</c:v>
                </c:pt>
                <c:pt idx="9">
                  <c:v>43894</c:v>
                </c:pt>
                <c:pt idx="10">
                  <c:v>43901</c:v>
                </c:pt>
                <c:pt idx="11">
                  <c:v>43908</c:v>
                </c:pt>
                <c:pt idx="12">
                  <c:v>43915</c:v>
                </c:pt>
                <c:pt idx="13">
                  <c:v>43922</c:v>
                </c:pt>
                <c:pt idx="14">
                  <c:v>43929</c:v>
                </c:pt>
                <c:pt idx="15">
                  <c:v>43936</c:v>
                </c:pt>
                <c:pt idx="16">
                  <c:v>43943</c:v>
                </c:pt>
                <c:pt idx="17">
                  <c:v>43950</c:v>
                </c:pt>
                <c:pt idx="18">
                  <c:v>43957</c:v>
                </c:pt>
                <c:pt idx="19">
                  <c:v>43964</c:v>
                </c:pt>
                <c:pt idx="20">
                  <c:v>43971</c:v>
                </c:pt>
                <c:pt idx="21">
                  <c:v>43978</c:v>
                </c:pt>
                <c:pt idx="22">
                  <c:v>43985</c:v>
                </c:pt>
                <c:pt idx="23">
                  <c:v>43992</c:v>
                </c:pt>
                <c:pt idx="24">
                  <c:v>43999</c:v>
                </c:pt>
                <c:pt idx="25">
                  <c:v>44006</c:v>
                </c:pt>
                <c:pt idx="26">
                  <c:v>44013</c:v>
                </c:pt>
                <c:pt idx="27">
                  <c:v>44020</c:v>
                </c:pt>
                <c:pt idx="28">
                  <c:v>44027</c:v>
                </c:pt>
                <c:pt idx="29">
                  <c:v>44034</c:v>
                </c:pt>
                <c:pt idx="30">
                  <c:v>44041</c:v>
                </c:pt>
                <c:pt idx="31">
                  <c:v>44048</c:v>
                </c:pt>
                <c:pt idx="32">
                  <c:v>44055</c:v>
                </c:pt>
                <c:pt idx="33">
                  <c:v>44062</c:v>
                </c:pt>
                <c:pt idx="34">
                  <c:v>44069</c:v>
                </c:pt>
                <c:pt idx="35">
                  <c:v>44076</c:v>
                </c:pt>
                <c:pt idx="36">
                  <c:v>44083</c:v>
                </c:pt>
                <c:pt idx="37">
                  <c:v>44090</c:v>
                </c:pt>
                <c:pt idx="38">
                  <c:v>44097</c:v>
                </c:pt>
                <c:pt idx="39">
                  <c:v>44104</c:v>
                </c:pt>
                <c:pt idx="40">
                  <c:v>44111</c:v>
                </c:pt>
                <c:pt idx="41">
                  <c:v>44118</c:v>
                </c:pt>
                <c:pt idx="42">
                  <c:v>44125</c:v>
                </c:pt>
                <c:pt idx="43">
                  <c:v>44132</c:v>
                </c:pt>
                <c:pt idx="44">
                  <c:v>44139</c:v>
                </c:pt>
                <c:pt idx="45">
                  <c:v>44146</c:v>
                </c:pt>
                <c:pt idx="46">
                  <c:v>44153</c:v>
                </c:pt>
                <c:pt idx="47">
                  <c:v>44160</c:v>
                </c:pt>
                <c:pt idx="48">
                  <c:v>44167</c:v>
                </c:pt>
                <c:pt idx="49">
                  <c:v>44174</c:v>
                </c:pt>
                <c:pt idx="50">
                  <c:v>44181</c:v>
                </c:pt>
                <c:pt idx="51">
                  <c:v>44188</c:v>
                </c:pt>
                <c:pt idx="52">
                  <c:v>44195</c:v>
                </c:pt>
                <c:pt idx="53">
                  <c:v>44202</c:v>
                </c:pt>
                <c:pt idx="54">
                  <c:v>44209</c:v>
                </c:pt>
                <c:pt idx="55">
                  <c:v>44216</c:v>
                </c:pt>
                <c:pt idx="56">
                  <c:v>44223</c:v>
                </c:pt>
                <c:pt idx="57">
                  <c:v>44230</c:v>
                </c:pt>
                <c:pt idx="58">
                  <c:v>44237</c:v>
                </c:pt>
                <c:pt idx="59">
                  <c:v>44244</c:v>
                </c:pt>
                <c:pt idx="60">
                  <c:v>44251</c:v>
                </c:pt>
                <c:pt idx="61">
                  <c:v>44258</c:v>
                </c:pt>
                <c:pt idx="62">
                  <c:v>44265</c:v>
                </c:pt>
                <c:pt idx="63">
                  <c:v>44272</c:v>
                </c:pt>
                <c:pt idx="64">
                  <c:v>44279</c:v>
                </c:pt>
                <c:pt idx="65">
                  <c:v>44286</c:v>
                </c:pt>
                <c:pt idx="66">
                  <c:v>44293</c:v>
                </c:pt>
                <c:pt idx="67">
                  <c:v>44300</c:v>
                </c:pt>
                <c:pt idx="68">
                  <c:v>44307</c:v>
                </c:pt>
                <c:pt idx="69">
                  <c:v>44314</c:v>
                </c:pt>
                <c:pt idx="70">
                  <c:v>44321</c:v>
                </c:pt>
                <c:pt idx="71">
                  <c:v>44328</c:v>
                </c:pt>
                <c:pt idx="72">
                  <c:v>44335</c:v>
                </c:pt>
                <c:pt idx="73">
                  <c:v>44342</c:v>
                </c:pt>
                <c:pt idx="74">
                  <c:v>44349</c:v>
                </c:pt>
                <c:pt idx="75">
                  <c:v>44356</c:v>
                </c:pt>
                <c:pt idx="76">
                  <c:v>44363</c:v>
                </c:pt>
                <c:pt idx="77">
                  <c:v>44370</c:v>
                </c:pt>
                <c:pt idx="78">
                  <c:v>44377</c:v>
                </c:pt>
                <c:pt idx="79">
                  <c:v>44384</c:v>
                </c:pt>
                <c:pt idx="80">
                  <c:v>44391</c:v>
                </c:pt>
                <c:pt idx="81">
                  <c:v>44398</c:v>
                </c:pt>
                <c:pt idx="82">
                  <c:v>44405</c:v>
                </c:pt>
                <c:pt idx="83">
                  <c:v>44412</c:v>
                </c:pt>
                <c:pt idx="84">
                  <c:v>44419</c:v>
                </c:pt>
                <c:pt idx="85">
                  <c:v>44426</c:v>
                </c:pt>
                <c:pt idx="86">
                  <c:v>44433</c:v>
                </c:pt>
                <c:pt idx="87">
                  <c:v>44440</c:v>
                </c:pt>
                <c:pt idx="88">
                  <c:v>44447</c:v>
                </c:pt>
                <c:pt idx="89">
                  <c:v>44454</c:v>
                </c:pt>
                <c:pt idx="90">
                  <c:v>44461</c:v>
                </c:pt>
                <c:pt idx="91">
                  <c:v>44468</c:v>
                </c:pt>
                <c:pt idx="92">
                  <c:v>44475</c:v>
                </c:pt>
                <c:pt idx="93">
                  <c:v>44482</c:v>
                </c:pt>
                <c:pt idx="94">
                  <c:v>44489</c:v>
                </c:pt>
                <c:pt idx="95">
                  <c:v>44496</c:v>
                </c:pt>
                <c:pt idx="96">
                  <c:v>44503</c:v>
                </c:pt>
                <c:pt idx="97">
                  <c:v>44510</c:v>
                </c:pt>
                <c:pt idx="98">
                  <c:v>44517</c:v>
                </c:pt>
                <c:pt idx="99">
                  <c:v>44524</c:v>
                </c:pt>
                <c:pt idx="100">
                  <c:v>44531</c:v>
                </c:pt>
                <c:pt idx="101">
                  <c:v>44538</c:v>
                </c:pt>
                <c:pt idx="102">
                  <c:v>44545</c:v>
                </c:pt>
                <c:pt idx="103">
                  <c:v>44552</c:v>
                </c:pt>
                <c:pt idx="104">
                  <c:v>44559</c:v>
                </c:pt>
                <c:pt idx="105">
                  <c:v>44566</c:v>
                </c:pt>
                <c:pt idx="106">
                  <c:v>44573</c:v>
                </c:pt>
                <c:pt idx="107">
                  <c:v>44580</c:v>
                </c:pt>
                <c:pt idx="108">
                  <c:v>44587</c:v>
                </c:pt>
                <c:pt idx="109">
                  <c:v>44594</c:v>
                </c:pt>
                <c:pt idx="110">
                  <c:v>44601</c:v>
                </c:pt>
                <c:pt idx="111">
                  <c:v>44608</c:v>
                </c:pt>
              </c:numCache>
            </c:numRef>
          </c:cat>
          <c:val>
            <c:numRef>
              <c:f>Sheet1!$B$2:$B$113</c:f>
              <c:numCache>
                <c:formatCode>0.00</c:formatCode>
                <c:ptCount val="112"/>
                <c:pt idx="0">
                  <c:v>4.1736259999999996</c:v>
                </c:pt>
                <c:pt idx="1">
                  <c:v>4.1495439999999997</c:v>
                </c:pt>
                <c:pt idx="2">
                  <c:v>4.1758499999999996</c:v>
                </c:pt>
                <c:pt idx="3">
                  <c:v>4.145912</c:v>
                </c:pt>
                <c:pt idx="4">
                  <c:v>4.1516299999999999</c:v>
                </c:pt>
                <c:pt idx="5">
                  <c:v>4.1667069999999997</c:v>
                </c:pt>
                <c:pt idx="6">
                  <c:v>4.1826889999999999</c:v>
                </c:pt>
                <c:pt idx="7">
                  <c:v>4.17157</c:v>
                </c:pt>
                <c:pt idx="8">
                  <c:v>4.1586369999999997</c:v>
                </c:pt>
                <c:pt idx="9">
                  <c:v>4.2415070000000004</c:v>
                </c:pt>
                <c:pt idx="10">
                  <c:v>4.3119110000000003</c:v>
                </c:pt>
                <c:pt idx="11">
                  <c:v>4.6682119999999996</c:v>
                </c:pt>
                <c:pt idx="12">
                  <c:v>5.2542780000000002</c:v>
                </c:pt>
                <c:pt idx="13">
                  <c:v>5.8116070000000004</c:v>
                </c:pt>
                <c:pt idx="14">
                  <c:v>6.0831410000000004</c:v>
                </c:pt>
                <c:pt idx="15">
                  <c:v>6.3678869999999996</c:v>
                </c:pt>
                <c:pt idx="16">
                  <c:v>6.5731359999999999</c:v>
                </c:pt>
                <c:pt idx="17">
                  <c:v>6.6559290000000004</c:v>
                </c:pt>
                <c:pt idx="18">
                  <c:v>6.7214200000000002</c:v>
                </c:pt>
                <c:pt idx="19">
                  <c:v>6.9342269999999999</c:v>
                </c:pt>
                <c:pt idx="20">
                  <c:v>7.0372579999999996</c:v>
                </c:pt>
                <c:pt idx="21">
                  <c:v>7.0973160000000002</c:v>
                </c:pt>
                <c:pt idx="22">
                  <c:v>7.1652170000000002</c:v>
                </c:pt>
                <c:pt idx="23">
                  <c:v>7.1689360000000004</c:v>
                </c:pt>
                <c:pt idx="24">
                  <c:v>7.0946899999999999</c:v>
                </c:pt>
                <c:pt idx="25">
                  <c:v>7.0823020000000003</c:v>
                </c:pt>
                <c:pt idx="26">
                  <c:v>7.0090399999999997</c:v>
                </c:pt>
                <c:pt idx="27">
                  <c:v>6.9207159999999996</c:v>
                </c:pt>
                <c:pt idx="28">
                  <c:v>6.9586040000000002</c:v>
                </c:pt>
                <c:pt idx="29">
                  <c:v>6.9647550000000003</c:v>
                </c:pt>
                <c:pt idx="30">
                  <c:v>6.9490319999999999</c:v>
                </c:pt>
                <c:pt idx="31">
                  <c:v>6.9452369999999997</c:v>
                </c:pt>
                <c:pt idx="32">
                  <c:v>6.9572770000000004</c:v>
                </c:pt>
                <c:pt idx="33">
                  <c:v>7.010637</c:v>
                </c:pt>
                <c:pt idx="34">
                  <c:v>6.990418</c:v>
                </c:pt>
                <c:pt idx="35">
                  <c:v>7.0174919999999998</c:v>
                </c:pt>
                <c:pt idx="36">
                  <c:v>7.0106140000000003</c:v>
                </c:pt>
                <c:pt idx="37">
                  <c:v>7.0644749999999998</c:v>
                </c:pt>
                <c:pt idx="38">
                  <c:v>7.0931610000000003</c:v>
                </c:pt>
                <c:pt idx="39">
                  <c:v>7.0561290000000003</c:v>
                </c:pt>
                <c:pt idx="40">
                  <c:v>7.074649</c:v>
                </c:pt>
                <c:pt idx="41">
                  <c:v>7.1514259999999998</c:v>
                </c:pt>
                <c:pt idx="42">
                  <c:v>7.1772650000000002</c:v>
                </c:pt>
                <c:pt idx="43">
                  <c:v>7.146306</c:v>
                </c:pt>
                <c:pt idx="44">
                  <c:v>7.1574790000000004</c:v>
                </c:pt>
                <c:pt idx="45">
                  <c:v>7.1754170000000004</c:v>
                </c:pt>
                <c:pt idx="46">
                  <c:v>7.24308</c:v>
                </c:pt>
                <c:pt idx="47">
                  <c:v>7.2164799999999998</c:v>
                </c:pt>
                <c:pt idx="48">
                  <c:v>7.2224139999999997</c:v>
                </c:pt>
                <c:pt idx="49">
                  <c:v>7.2426579999999996</c:v>
                </c:pt>
                <c:pt idx="50">
                  <c:v>7.3625920000000002</c:v>
                </c:pt>
                <c:pt idx="51">
                  <c:v>7.404039</c:v>
                </c:pt>
                <c:pt idx="52">
                  <c:v>7.3633509999999998</c:v>
                </c:pt>
                <c:pt idx="53">
                  <c:v>7.3348089999999999</c:v>
                </c:pt>
                <c:pt idx="54">
                  <c:v>7.3339679999999996</c:v>
                </c:pt>
                <c:pt idx="55">
                  <c:v>7.4149419999999999</c:v>
                </c:pt>
                <c:pt idx="56">
                  <c:v>7.4049259999999997</c:v>
                </c:pt>
                <c:pt idx="57">
                  <c:v>7.4105980000000002</c:v>
                </c:pt>
                <c:pt idx="58">
                  <c:v>7.4422249999999996</c:v>
                </c:pt>
                <c:pt idx="59">
                  <c:v>7.5574019999999997</c:v>
                </c:pt>
                <c:pt idx="60">
                  <c:v>7.5901110000000003</c:v>
                </c:pt>
                <c:pt idx="61">
                  <c:v>7.5575239999999999</c:v>
                </c:pt>
                <c:pt idx="62">
                  <c:v>7.5799009999999996</c:v>
                </c:pt>
                <c:pt idx="63">
                  <c:v>7.6935060000000002</c:v>
                </c:pt>
                <c:pt idx="64">
                  <c:v>7.7196220000000002</c:v>
                </c:pt>
                <c:pt idx="65">
                  <c:v>7.6889880000000002</c:v>
                </c:pt>
                <c:pt idx="66">
                  <c:v>7.708882</c:v>
                </c:pt>
                <c:pt idx="67">
                  <c:v>7.7931039999999996</c:v>
                </c:pt>
                <c:pt idx="68">
                  <c:v>7.8209479999999996</c:v>
                </c:pt>
                <c:pt idx="69">
                  <c:v>7.7809619999999997</c:v>
                </c:pt>
                <c:pt idx="70">
                  <c:v>7.810486</c:v>
                </c:pt>
                <c:pt idx="71">
                  <c:v>7.8306630000000004</c:v>
                </c:pt>
                <c:pt idx="72">
                  <c:v>7.9228829999999997</c:v>
                </c:pt>
                <c:pt idx="73">
                  <c:v>7.9035409999999997</c:v>
                </c:pt>
                <c:pt idx="74">
                  <c:v>7.9357030000000002</c:v>
                </c:pt>
                <c:pt idx="75">
                  <c:v>7.9523270000000004</c:v>
                </c:pt>
                <c:pt idx="76">
                  <c:v>8.0642569999999996</c:v>
                </c:pt>
                <c:pt idx="77">
                  <c:v>8.1019450000000006</c:v>
                </c:pt>
                <c:pt idx="78">
                  <c:v>8.0785440000000008</c:v>
                </c:pt>
                <c:pt idx="79">
                  <c:v>8.0977730000000001</c:v>
                </c:pt>
                <c:pt idx="80">
                  <c:v>8.201651</c:v>
                </c:pt>
                <c:pt idx="81">
                  <c:v>8.2405299999999997</c:v>
                </c:pt>
                <c:pt idx="82">
                  <c:v>8.2214729999999996</c:v>
                </c:pt>
                <c:pt idx="83">
                  <c:v>8.2350729999999999</c:v>
                </c:pt>
                <c:pt idx="84">
                  <c:v>8.2571589999999997</c:v>
                </c:pt>
                <c:pt idx="85">
                  <c:v>8.3425980000000006</c:v>
                </c:pt>
                <c:pt idx="86">
                  <c:v>8.3327430000000007</c:v>
                </c:pt>
                <c:pt idx="87">
                  <c:v>8.3491730000000004</c:v>
                </c:pt>
                <c:pt idx="88">
                  <c:v>8.3573140000000006</c:v>
                </c:pt>
                <c:pt idx="89">
                  <c:v>8.4487699999999997</c:v>
                </c:pt>
                <c:pt idx="90">
                  <c:v>8.4898240000000005</c:v>
                </c:pt>
                <c:pt idx="91">
                  <c:v>8.4479810000000004</c:v>
                </c:pt>
                <c:pt idx="92">
                  <c:v>8.4640319999999996</c:v>
                </c:pt>
                <c:pt idx="93">
                  <c:v>8.4809420000000006</c:v>
                </c:pt>
                <c:pt idx="94">
                  <c:v>8.5649429999999995</c:v>
                </c:pt>
                <c:pt idx="95">
                  <c:v>8.5561810000000005</c:v>
                </c:pt>
                <c:pt idx="96">
                  <c:v>8.5748709999999999</c:v>
                </c:pt>
                <c:pt idx="97">
                  <c:v>8.6631169999999997</c:v>
                </c:pt>
                <c:pt idx="98">
                  <c:v>8.6749700000000001</c:v>
                </c:pt>
                <c:pt idx="99">
                  <c:v>8.6817709999999995</c:v>
                </c:pt>
                <c:pt idx="100">
                  <c:v>8.6504019999999997</c:v>
                </c:pt>
                <c:pt idx="101">
                  <c:v>8.6645240000000001</c:v>
                </c:pt>
                <c:pt idx="102">
                  <c:v>8.7566659999999992</c:v>
                </c:pt>
                <c:pt idx="103">
                  <c:v>8.7904949999999999</c:v>
                </c:pt>
                <c:pt idx="104">
                  <c:v>8.75746</c:v>
                </c:pt>
                <c:pt idx="105">
                  <c:v>8.7657209999999992</c:v>
                </c:pt>
                <c:pt idx="106">
                  <c:v>8.788278</c:v>
                </c:pt>
                <c:pt idx="107">
                  <c:v>8.8678340000000002</c:v>
                </c:pt>
                <c:pt idx="108">
                  <c:v>8.8604850000000006</c:v>
                </c:pt>
                <c:pt idx="109">
                  <c:v>8.8732109999999995</c:v>
                </c:pt>
                <c:pt idx="110">
                  <c:v>8.8780090000000005</c:v>
                </c:pt>
                <c:pt idx="111">
                  <c:v>8.9110329999999998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ED-45F9-A86B-D8F29D49F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10767"/>
        <c:axId val="11911599"/>
      </c:lineChart>
      <c:dateAx>
        <c:axId val="11910767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911599"/>
        <c:crosses val="autoZero"/>
        <c:auto val="1"/>
        <c:lblOffset val="100"/>
        <c:baseTimeUnit val="days"/>
      </c:dateAx>
      <c:valAx>
        <c:axId val="11911599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91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Sheet1!$A$2:$A$253</c:f>
              <c:numCache>
                <c:formatCode>[$-409]mmm\-yy;@</c:formatCode>
                <c:ptCount val="25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</c:numCache>
            </c:numRef>
          </c:cat>
          <c:val>
            <c:numRef>
              <c:f>Sheet1!$B$2:$B$253</c:f>
              <c:numCache>
                <c:formatCode>General</c:formatCode>
                <c:ptCount val="252"/>
                <c:pt idx="0">
                  <c:v>4.9752999999999998</c:v>
                </c:pt>
                <c:pt idx="1">
                  <c:v>5.0134999999999996</c:v>
                </c:pt>
                <c:pt idx="2">
                  <c:v>5.0712000000000002</c:v>
                </c:pt>
                <c:pt idx="3">
                  <c:v>5.1352000000000002</c:v>
                </c:pt>
                <c:pt idx="4">
                  <c:v>5.1322000000000001</c:v>
                </c:pt>
                <c:pt idx="5">
                  <c:v>5.1725000000000003</c:v>
                </c:pt>
                <c:pt idx="6">
                  <c:v>5.2023999999999999</c:v>
                </c:pt>
                <c:pt idx="7">
                  <c:v>5.2363</c:v>
                </c:pt>
                <c:pt idx="8">
                  <c:v>5.3473999999999995</c:v>
                </c:pt>
                <c:pt idx="9">
                  <c:v>5.3360000000000003</c:v>
                </c:pt>
                <c:pt idx="10">
                  <c:v>5.3795999999999999</c:v>
                </c:pt>
                <c:pt idx="11">
                  <c:v>5.4326999999999996</c:v>
                </c:pt>
                <c:pt idx="12">
                  <c:v>5.4530000000000003</c:v>
                </c:pt>
                <c:pt idx="13">
                  <c:v>5.4823999999999993</c:v>
                </c:pt>
                <c:pt idx="14">
                  <c:v>5.4942000000000002</c:v>
                </c:pt>
                <c:pt idx="15">
                  <c:v>5.4943999999999997</c:v>
                </c:pt>
                <c:pt idx="16">
                  <c:v>5.5206</c:v>
                </c:pt>
                <c:pt idx="17">
                  <c:v>5.5456000000000003</c:v>
                </c:pt>
                <c:pt idx="18">
                  <c:v>5.5881999999999996</c:v>
                </c:pt>
                <c:pt idx="19">
                  <c:v>5.6306000000000003</c:v>
                </c:pt>
                <c:pt idx="20">
                  <c:v>5.6550000000000002</c:v>
                </c:pt>
                <c:pt idx="21">
                  <c:v>5.6996000000000002</c:v>
                </c:pt>
                <c:pt idx="22">
                  <c:v>5.7496999999999998</c:v>
                </c:pt>
                <c:pt idx="23">
                  <c:v>5.7708999999999993</c:v>
                </c:pt>
                <c:pt idx="24">
                  <c:v>5.8034999999999997</c:v>
                </c:pt>
                <c:pt idx="25">
                  <c:v>5.8395000000000001</c:v>
                </c:pt>
                <c:pt idx="26">
                  <c:v>5.8603000000000005</c:v>
                </c:pt>
                <c:pt idx="27">
                  <c:v>5.8976999999999995</c:v>
                </c:pt>
                <c:pt idx="28">
                  <c:v>5.9580000000000002</c:v>
                </c:pt>
                <c:pt idx="29">
                  <c:v>5.9946999999999999</c:v>
                </c:pt>
                <c:pt idx="30">
                  <c:v>6.0413999999999994</c:v>
                </c:pt>
                <c:pt idx="31">
                  <c:v>6.0994999999999999</c:v>
                </c:pt>
                <c:pt idx="32">
                  <c:v>6.0716000000000001</c:v>
                </c:pt>
                <c:pt idx="33">
                  <c:v>6.0625</c:v>
                </c:pt>
                <c:pt idx="34">
                  <c:v>6.0676999999999994</c:v>
                </c:pt>
                <c:pt idx="35">
                  <c:v>6.0659000000000001</c:v>
                </c:pt>
                <c:pt idx="36">
                  <c:v>6.0743999999999998</c:v>
                </c:pt>
                <c:pt idx="37">
                  <c:v>6.1132</c:v>
                </c:pt>
                <c:pt idx="38">
                  <c:v>6.149</c:v>
                </c:pt>
                <c:pt idx="39">
                  <c:v>6.1901999999999999</c:v>
                </c:pt>
                <c:pt idx="40">
                  <c:v>6.2670000000000003</c:v>
                </c:pt>
                <c:pt idx="41">
                  <c:v>6.2693999999999992</c:v>
                </c:pt>
                <c:pt idx="42">
                  <c:v>6.2831000000000001</c:v>
                </c:pt>
                <c:pt idx="43">
                  <c:v>6.3091999999999997</c:v>
                </c:pt>
                <c:pt idx="44">
                  <c:v>6.3438999999999997</c:v>
                </c:pt>
                <c:pt idx="45">
                  <c:v>6.3721000000000005</c:v>
                </c:pt>
                <c:pt idx="46">
                  <c:v>6.3986999999999998</c:v>
                </c:pt>
                <c:pt idx="47">
                  <c:v>6.4172000000000002</c:v>
                </c:pt>
                <c:pt idx="48">
                  <c:v>6.4234</c:v>
                </c:pt>
                <c:pt idx="49">
                  <c:v>6.4318</c:v>
                </c:pt>
                <c:pt idx="50">
                  <c:v>6.4408000000000003</c:v>
                </c:pt>
                <c:pt idx="51">
                  <c:v>6.4546999999999999</c:v>
                </c:pt>
                <c:pt idx="52">
                  <c:v>6.4720000000000004</c:v>
                </c:pt>
                <c:pt idx="53">
                  <c:v>6.5043999999999995</c:v>
                </c:pt>
                <c:pt idx="54">
                  <c:v>6.5359999999999996</c:v>
                </c:pt>
                <c:pt idx="55">
                  <c:v>6.5686999999999998</c:v>
                </c:pt>
                <c:pt idx="56">
                  <c:v>6.6029</c:v>
                </c:pt>
                <c:pt idx="57">
                  <c:v>6.6369999999999996</c:v>
                </c:pt>
                <c:pt idx="58">
                  <c:v>6.6533999999999995</c:v>
                </c:pt>
                <c:pt idx="59">
                  <c:v>6.6801000000000004</c:v>
                </c:pt>
                <c:pt idx="60">
                  <c:v>6.7225000000000001</c:v>
                </c:pt>
                <c:pt idx="61">
                  <c:v>6.7468000000000004</c:v>
                </c:pt>
                <c:pt idx="62">
                  <c:v>6.7611000000000008</c:v>
                </c:pt>
                <c:pt idx="63">
                  <c:v>6.7984999999999998</c:v>
                </c:pt>
                <c:pt idx="64">
                  <c:v>6.8052000000000001</c:v>
                </c:pt>
                <c:pt idx="65">
                  <c:v>6.8431999999999995</c:v>
                </c:pt>
                <c:pt idx="66">
                  <c:v>6.8846000000000007</c:v>
                </c:pt>
                <c:pt idx="67">
                  <c:v>6.9154</c:v>
                </c:pt>
                <c:pt idx="68">
                  <c:v>6.9426000000000005</c:v>
                </c:pt>
                <c:pt idx="69">
                  <c:v>6.9916</c:v>
                </c:pt>
                <c:pt idx="70">
                  <c:v>7.0265000000000004</c:v>
                </c:pt>
                <c:pt idx="71">
                  <c:v>7.0694999999999997</c:v>
                </c:pt>
                <c:pt idx="72">
                  <c:v>7.1073999999999993</c:v>
                </c:pt>
                <c:pt idx="73">
                  <c:v>7.1231999999999998</c:v>
                </c:pt>
                <c:pt idx="74">
                  <c:v>7.1568999999999994</c:v>
                </c:pt>
                <c:pt idx="75">
                  <c:v>7.2293000000000003</c:v>
                </c:pt>
                <c:pt idx="76">
                  <c:v>7.2431999999999999</c:v>
                </c:pt>
                <c:pt idx="77">
                  <c:v>7.2763</c:v>
                </c:pt>
                <c:pt idx="78">
                  <c:v>7.3066000000000004</c:v>
                </c:pt>
                <c:pt idx="79">
                  <c:v>7.3828000000000005</c:v>
                </c:pt>
                <c:pt idx="80">
                  <c:v>7.4011000000000005</c:v>
                </c:pt>
                <c:pt idx="81">
                  <c:v>7.4148000000000005</c:v>
                </c:pt>
                <c:pt idx="82">
                  <c:v>7.4396000000000004</c:v>
                </c:pt>
                <c:pt idx="83">
                  <c:v>7.4693999999999994</c:v>
                </c:pt>
                <c:pt idx="84">
                  <c:v>7.5031000000000008</c:v>
                </c:pt>
                <c:pt idx="85">
                  <c:v>7.5876000000000001</c:v>
                </c:pt>
                <c:pt idx="86">
                  <c:v>7.6532999999999998</c:v>
                </c:pt>
                <c:pt idx="87">
                  <c:v>7.6961000000000004</c:v>
                </c:pt>
                <c:pt idx="88">
                  <c:v>7.7083000000000004</c:v>
                </c:pt>
                <c:pt idx="89">
                  <c:v>7.7258000000000004</c:v>
                </c:pt>
                <c:pt idx="90">
                  <c:v>7.7721</c:v>
                </c:pt>
                <c:pt idx="91">
                  <c:v>7.7869999999999999</c:v>
                </c:pt>
                <c:pt idx="92">
                  <c:v>7.8564999999999996</c:v>
                </c:pt>
                <c:pt idx="93">
                  <c:v>7.9631000000000007</c:v>
                </c:pt>
                <c:pt idx="94">
                  <c:v>8.0135000000000005</c:v>
                </c:pt>
                <c:pt idx="95">
                  <c:v>8.1897000000000002</c:v>
                </c:pt>
                <c:pt idx="96">
                  <c:v>8.2712000000000003</c:v>
                </c:pt>
                <c:pt idx="97">
                  <c:v>8.3004999999999995</c:v>
                </c:pt>
                <c:pt idx="98">
                  <c:v>8.3665000000000003</c:v>
                </c:pt>
                <c:pt idx="99">
                  <c:v>8.3698999999999995</c:v>
                </c:pt>
                <c:pt idx="100">
                  <c:v>8.4276</c:v>
                </c:pt>
                <c:pt idx="101">
                  <c:v>8.4372000000000007</c:v>
                </c:pt>
                <c:pt idx="102">
                  <c:v>8.4420000000000002</c:v>
                </c:pt>
                <c:pt idx="103">
                  <c:v>8.4417999999999989</c:v>
                </c:pt>
                <c:pt idx="104">
                  <c:v>8.4411000000000005</c:v>
                </c:pt>
                <c:pt idx="105">
                  <c:v>8.4680999999999997</c:v>
                </c:pt>
                <c:pt idx="106">
                  <c:v>8.4982000000000006</c:v>
                </c:pt>
                <c:pt idx="107">
                  <c:v>8.4931000000000001</c:v>
                </c:pt>
                <c:pt idx="108">
                  <c:v>8.4553999999999991</c:v>
                </c:pt>
                <c:pt idx="109">
                  <c:v>8.5051000000000005</c:v>
                </c:pt>
                <c:pt idx="110">
                  <c:v>8.5022000000000002</c:v>
                </c:pt>
                <c:pt idx="111">
                  <c:v>8.5327999999999999</c:v>
                </c:pt>
                <c:pt idx="112">
                  <c:v>8.5876999999999999</c:v>
                </c:pt>
                <c:pt idx="113">
                  <c:v>8.6067</c:v>
                </c:pt>
                <c:pt idx="114">
                  <c:v>8.616299999999999</c:v>
                </c:pt>
                <c:pt idx="115">
                  <c:v>8.6667000000000005</c:v>
                </c:pt>
                <c:pt idx="116">
                  <c:v>8.6977999999999991</c:v>
                </c:pt>
                <c:pt idx="117">
                  <c:v>8.7469000000000001</c:v>
                </c:pt>
                <c:pt idx="118">
                  <c:v>8.7677000000000014</c:v>
                </c:pt>
                <c:pt idx="119">
                  <c:v>8.7994000000000003</c:v>
                </c:pt>
                <c:pt idx="120">
                  <c:v>8.8203999999999994</c:v>
                </c:pt>
                <c:pt idx="121">
                  <c:v>8.8841999999999999</c:v>
                </c:pt>
                <c:pt idx="122">
                  <c:v>8.9405999999999999</c:v>
                </c:pt>
                <c:pt idx="123">
                  <c:v>9.0021000000000004</c:v>
                </c:pt>
                <c:pt idx="124">
                  <c:v>9.0727000000000011</c:v>
                </c:pt>
                <c:pt idx="125">
                  <c:v>9.1483999999999988</c:v>
                </c:pt>
                <c:pt idx="126">
                  <c:v>9.3137999999999987</c:v>
                </c:pt>
                <c:pt idx="127">
                  <c:v>9.5050000000000008</c:v>
                </c:pt>
                <c:pt idx="128">
                  <c:v>9.5257999999999985</c:v>
                </c:pt>
                <c:pt idx="129">
                  <c:v>9.5594999999999999</c:v>
                </c:pt>
                <c:pt idx="130">
                  <c:v>9.610100000000001</c:v>
                </c:pt>
                <c:pt idx="131">
                  <c:v>9.6577000000000002</c:v>
                </c:pt>
                <c:pt idx="132">
                  <c:v>9.7315000000000005</c:v>
                </c:pt>
                <c:pt idx="133">
                  <c:v>9.789299999999999</c:v>
                </c:pt>
                <c:pt idx="134">
                  <c:v>9.8370999999999995</c:v>
                </c:pt>
                <c:pt idx="135">
                  <c:v>9.889899999999999</c:v>
                </c:pt>
                <c:pt idx="136">
                  <c:v>9.9345999999999997</c:v>
                </c:pt>
                <c:pt idx="137">
                  <c:v>9.9981000000000009</c:v>
                </c:pt>
                <c:pt idx="138">
                  <c:v>10.055299999999999</c:v>
                </c:pt>
                <c:pt idx="139">
                  <c:v>10.115200000000002</c:v>
                </c:pt>
                <c:pt idx="140">
                  <c:v>10.193100000000001</c:v>
                </c:pt>
                <c:pt idx="141">
                  <c:v>10.256500000000001</c:v>
                </c:pt>
                <c:pt idx="142">
                  <c:v>10.319799999999999</c:v>
                </c:pt>
                <c:pt idx="143">
                  <c:v>10.451499999999999</c:v>
                </c:pt>
                <c:pt idx="144">
                  <c:v>10.477</c:v>
                </c:pt>
                <c:pt idx="145">
                  <c:v>10.489100000000001</c:v>
                </c:pt>
                <c:pt idx="146">
                  <c:v>10.5558</c:v>
                </c:pt>
                <c:pt idx="147">
                  <c:v>10.590299999999999</c:v>
                </c:pt>
                <c:pt idx="148">
                  <c:v>10.630100000000001</c:v>
                </c:pt>
                <c:pt idx="149">
                  <c:v>10.682499999999999</c:v>
                </c:pt>
                <c:pt idx="150">
                  <c:v>10.728899999999999</c:v>
                </c:pt>
                <c:pt idx="151">
                  <c:v>10.7835</c:v>
                </c:pt>
                <c:pt idx="152">
                  <c:v>10.8353</c:v>
                </c:pt>
                <c:pt idx="153">
                  <c:v>10.948700000000001</c:v>
                </c:pt>
                <c:pt idx="154">
                  <c:v>10.9541</c:v>
                </c:pt>
                <c:pt idx="155">
                  <c:v>11.020299999999999</c:v>
                </c:pt>
                <c:pt idx="156">
                  <c:v>11.076600000000001</c:v>
                </c:pt>
                <c:pt idx="157">
                  <c:v>11.1693</c:v>
                </c:pt>
                <c:pt idx="158">
                  <c:v>11.207600000000001</c:v>
                </c:pt>
                <c:pt idx="159">
                  <c:v>11.259799999999998</c:v>
                </c:pt>
                <c:pt idx="160">
                  <c:v>11.3263</c:v>
                </c:pt>
                <c:pt idx="161">
                  <c:v>11.3772</c:v>
                </c:pt>
                <c:pt idx="162">
                  <c:v>11.433999999999999</c:v>
                </c:pt>
                <c:pt idx="163">
                  <c:v>11.462899999999999</c:v>
                </c:pt>
                <c:pt idx="164">
                  <c:v>11.496700000000001</c:v>
                </c:pt>
                <c:pt idx="165">
                  <c:v>11.5586</c:v>
                </c:pt>
                <c:pt idx="166">
                  <c:v>11.594700000000001</c:v>
                </c:pt>
                <c:pt idx="167">
                  <c:v>11.673999999999999</c:v>
                </c:pt>
                <c:pt idx="168">
                  <c:v>11.7439</c:v>
                </c:pt>
                <c:pt idx="169">
                  <c:v>11.871700000000001</c:v>
                </c:pt>
                <c:pt idx="170">
                  <c:v>11.8881</c:v>
                </c:pt>
                <c:pt idx="171">
                  <c:v>11.9276</c:v>
                </c:pt>
                <c:pt idx="172">
                  <c:v>11.9579</c:v>
                </c:pt>
                <c:pt idx="173">
                  <c:v>12.0029</c:v>
                </c:pt>
                <c:pt idx="174">
                  <c:v>12.052</c:v>
                </c:pt>
                <c:pt idx="175">
                  <c:v>12.1006</c:v>
                </c:pt>
                <c:pt idx="176">
                  <c:v>12.1546</c:v>
                </c:pt>
                <c:pt idx="177">
                  <c:v>12.192500000000001</c:v>
                </c:pt>
                <c:pt idx="178">
                  <c:v>12.276999999999999</c:v>
                </c:pt>
                <c:pt idx="179">
                  <c:v>12.3401</c:v>
                </c:pt>
                <c:pt idx="180">
                  <c:v>12.471399999999999</c:v>
                </c:pt>
                <c:pt idx="181">
                  <c:v>12.552299999999999</c:v>
                </c:pt>
                <c:pt idx="182">
                  <c:v>12.6166</c:v>
                </c:pt>
                <c:pt idx="183">
                  <c:v>12.696999999999999</c:v>
                </c:pt>
                <c:pt idx="184">
                  <c:v>12.7637</c:v>
                </c:pt>
                <c:pt idx="185">
                  <c:v>12.8306</c:v>
                </c:pt>
                <c:pt idx="186">
                  <c:v>12.889100000000001</c:v>
                </c:pt>
                <c:pt idx="187">
                  <c:v>12.968200000000001</c:v>
                </c:pt>
                <c:pt idx="188">
                  <c:v>13.0274</c:v>
                </c:pt>
                <c:pt idx="189">
                  <c:v>13.0997</c:v>
                </c:pt>
                <c:pt idx="190">
                  <c:v>13.174100000000001</c:v>
                </c:pt>
                <c:pt idx="191">
                  <c:v>13.2142</c:v>
                </c:pt>
                <c:pt idx="192">
                  <c:v>13.2887</c:v>
                </c:pt>
                <c:pt idx="193">
                  <c:v>13.359200000000001</c:v>
                </c:pt>
                <c:pt idx="194">
                  <c:v>13.428600000000001</c:v>
                </c:pt>
                <c:pt idx="195">
                  <c:v>13.486600000000001</c:v>
                </c:pt>
                <c:pt idx="196">
                  <c:v>13.5373</c:v>
                </c:pt>
                <c:pt idx="197">
                  <c:v>13.5647</c:v>
                </c:pt>
                <c:pt idx="198">
                  <c:v>13.621799999999999</c:v>
                </c:pt>
                <c:pt idx="199">
                  <c:v>13.6714</c:v>
                </c:pt>
                <c:pt idx="200">
                  <c:v>13.714399999999999</c:v>
                </c:pt>
                <c:pt idx="201">
                  <c:v>13.7676</c:v>
                </c:pt>
                <c:pt idx="202">
                  <c:v>13.8024</c:v>
                </c:pt>
                <c:pt idx="203">
                  <c:v>13.854799999999999</c:v>
                </c:pt>
                <c:pt idx="204">
                  <c:v>13.872</c:v>
                </c:pt>
                <c:pt idx="205">
                  <c:v>13.9146</c:v>
                </c:pt>
                <c:pt idx="206">
                  <c:v>13.971200000000001</c:v>
                </c:pt>
                <c:pt idx="207">
                  <c:v>14.001299999999999</c:v>
                </c:pt>
                <c:pt idx="208">
                  <c:v>14.066000000000001</c:v>
                </c:pt>
                <c:pt idx="209">
                  <c:v>14.1258</c:v>
                </c:pt>
                <c:pt idx="210">
                  <c:v>14.155200000000001</c:v>
                </c:pt>
                <c:pt idx="211">
                  <c:v>14.197700000000001</c:v>
                </c:pt>
                <c:pt idx="212">
                  <c:v>14.228399999999999</c:v>
                </c:pt>
                <c:pt idx="213">
                  <c:v>14.235799999999999</c:v>
                </c:pt>
                <c:pt idx="214">
                  <c:v>14.254899999999999</c:v>
                </c:pt>
                <c:pt idx="215">
                  <c:v>14.373899999999999</c:v>
                </c:pt>
                <c:pt idx="216">
                  <c:v>14.443299999999999</c:v>
                </c:pt>
                <c:pt idx="217">
                  <c:v>14.4862</c:v>
                </c:pt>
                <c:pt idx="218">
                  <c:v>14.5335</c:v>
                </c:pt>
                <c:pt idx="219">
                  <c:v>14.568899999999999</c:v>
                </c:pt>
                <c:pt idx="220">
                  <c:v>14.6684</c:v>
                </c:pt>
                <c:pt idx="221">
                  <c:v>14.787000000000001</c:v>
                </c:pt>
                <c:pt idx="222">
                  <c:v>14.857899999999999</c:v>
                </c:pt>
                <c:pt idx="223">
                  <c:v>14.9352</c:v>
                </c:pt>
                <c:pt idx="224">
                  <c:v>15.0266</c:v>
                </c:pt>
                <c:pt idx="225">
                  <c:v>15.1531</c:v>
                </c:pt>
                <c:pt idx="226">
                  <c:v>15.251299999999999</c:v>
                </c:pt>
                <c:pt idx="227">
                  <c:v>15.325799999999999</c:v>
                </c:pt>
                <c:pt idx="228">
                  <c:v>15.406799999999999</c:v>
                </c:pt>
                <c:pt idx="229">
                  <c:v>15.4704</c:v>
                </c:pt>
                <c:pt idx="230">
                  <c:v>16.011399999999998</c:v>
                </c:pt>
                <c:pt idx="231">
                  <c:v>17.039099999999998</c:v>
                </c:pt>
                <c:pt idx="232">
                  <c:v>17.889200000000002</c:v>
                </c:pt>
                <c:pt idx="233">
                  <c:v>18.175699999999999</c:v>
                </c:pt>
                <c:pt idx="234">
                  <c:v>18.316599999999998</c:v>
                </c:pt>
                <c:pt idx="235">
                  <c:v>18.378499999999999</c:v>
                </c:pt>
                <c:pt idx="236">
                  <c:v>18.601599999999998</c:v>
                </c:pt>
                <c:pt idx="237">
                  <c:v>18.747900000000001</c:v>
                </c:pt>
                <c:pt idx="238">
                  <c:v>18.9587</c:v>
                </c:pt>
                <c:pt idx="239">
                  <c:v>19.1295</c:v>
                </c:pt>
                <c:pt idx="240">
                  <c:v>19.3934</c:v>
                </c:pt>
                <c:pt idx="241">
                  <c:v>19.665500000000002</c:v>
                </c:pt>
                <c:pt idx="242">
                  <c:v>19.913400000000003</c:v>
                </c:pt>
                <c:pt idx="243">
                  <c:v>20.1388</c:v>
                </c:pt>
                <c:pt idx="244">
                  <c:v>20.402699999999999</c:v>
                </c:pt>
                <c:pt idx="245">
                  <c:v>20.429400000000001</c:v>
                </c:pt>
                <c:pt idx="246">
                  <c:v>20.578799999999998</c:v>
                </c:pt>
                <c:pt idx="247">
                  <c:v>20.834099999999999</c:v>
                </c:pt>
                <c:pt idx="248">
                  <c:v>20.9969</c:v>
                </c:pt>
                <c:pt idx="249">
                  <c:v>21.186799999999998</c:v>
                </c:pt>
                <c:pt idx="250">
                  <c:v>21.437000000000001</c:v>
                </c:pt>
                <c:pt idx="251">
                  <c:v>21.638099999999998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10-40CF-A841-ED0B37321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0104832"/>
        <c:axId val="900096512"/>
      </c:lineChart>
      <c:dateAx>
        <c:axId val="900104832"/>
        <c:scaling>
          <c:orientation val="minMax"/>
          <c:max val="44896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900096512"/>
        <c:crosses val="autoZero"/>
        <c:auto val="1"/>
        <c:lblOffset val="100"/>
        <c:baseTimeUnit val="months"/>
      </c:dateAx>
      <c:valAx>
        <c:axId val="9000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90010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Sheet1!$B$2:$B$39</c:f>
              <c:numCache>
                <c:formatCode>#,##0_);[Red]\(#,##0\)</c:formatCode>
                <c:ptCount val="38"/>
                <c:pt idx="0">
                  <c:v>125.928</c:v>
                </c:pt>
                <c:pt idx="1">
                  <c:v>125.268</c:v>
                </c:pt>
                <c:pt idx="2">
                  <c:v>124.268</c:v>
                </c:pt>
                <c:pt idx="3">
                  <c:v>123.07299999999999</c:v>
                </c:pt>
                <c:pt idx="4">
                  <c:v>121.744</c:v>
                </c:pt>
                <c:pt idx="5">
                  <c:v>121.60899999999999</c:v>
                </c:pt>
                <c:pt idx="6">
                  <c:v>121.49299999999999</c:v>
                </c:pt>
                <c:pt idx="7">
                  <c:v>120.268</c:v>
                </c:pt>
                <c:pt idx="8">
                  <c:v>120.218</c:v>
                </c:pt>
                <c:pt idx="9">
                  <c:v>119.01300000000001</c:v>
                </c:pt>
                <c:pt idx="10">
                  <c:v>118.163</c:v>
                </c:pt>
                <c:pt idx="11">
                  <c:v>110.583</c:v>
                </c:pt>
                <c:pt idx="12">
                  <c:v>104.998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Sheet1!$C$2:$C$39</c:f>
              <c:numCache>
                <c:formatCode>#,##0_);[Red]\(#,##0\)</c:formatCode>
                <c:ptCount val="38"/>
                <c:pt idx="0">
                  <c:v>75.688000000000002</c:v>
                </c:pt>
                <c:pt idx="1">
                  <c:v>77.257999999999996</c:v>
                </c:pt>
                <c:pt idx="2">
                  <c:v>80.417000000000002</c:v>
                </c:pt>
                <c:pt idx="3">
                  <c:v>82.453000000000003</c:v>
                </c:pt>
                <c:pt idx="4">
                  <c:v>83.747</c:v>
                </c:pt>
                <c:pt idx="5">
                  <c:v>83.691000000000003</c:v>
                </c:pt>
                <c:pt idx="6">
                  <c:v>80.802000000000007</c:v>
                </c:pt>
                <c:pt idx="7">
                  <c:v>80.322999999999993</c:v>
                </c:pt>
                <c:pt idx="8">
                  <c:v>79.591999999999999</c:v>
                </c:pt>
                <c:pt idx="9">
                  <c:v>82.12</c:v>
                </c:pt>
                <c:pt idx="10">
                  <c:v>83.396000000000001</c:v>
                </c:pt>
                <c:pt idx="11">
                  <c:v>91.263000000000005</c:v>
                </c:pt>
                <c:pt idx="12">
                  <c:v>97.161000000000001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2-4A58-BAE3-2D03354140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Sheet1!$D$2:$D$39</c:f>
              <c:numCache>
                <c:formatCode>#,##0_);[Red]\(#,##0\)</c:formatCode>
                <c:ptCount val="38"/>
                <c:pt idx="0">
                  <c:v>125.45399999999999</c:v>
                </c:pt>
                <c:pt idx="1">
                  <c:v>125.31699999999999</c:v>
                </c:pt>
                <c:pt idx="2">
                  <c:v>125.78700000000001</c:v>
                </c:pt>
                <c:pt idx="3">
                  <c:v>125.608</c:v>
                </c:pt>
                <c:pt idx="4">
                  <c:v>124.899</c:v>
                </c:pt>
                <c:pt idx="5">
                  <c:v>124.77200000000001</c:v>
                </c:pt>
                <c:pt idx="6">
                  <c:v>121.93899999999999</c:v>
                </c:pt>
                <c:pt idx="7">
                  <c:v>121.108</c:v>
                </c:pt>
                <c:pt idx="8">
                  <c:v>120.479</c:v>
                </c:pt>
                <c:pt idx="9">
                  <c:v>121.32899999999999</c:v>
                </c:pt>
                <c:pt idx="10">
                  <c:v>121.592</c:v>
                </c:pt>
                <c:pt idx="11">
                  <c:v>121.71</c:v>
                </c:pt>
                <c:pt idx="12">
                  <c:v>122.67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8-4871-99B7-C664CAD007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Sheet1!$E$2:$E$39</c:f>
              <c:numCache>
                <c:formatCode>General</c:formatCode>
                <c:ptCount val="38"/>
                <c:pt idx="13" formatCode="#,##0_);[Red]\(#,##0\)">
                  <c:v>116.459</c:v>
                </c:pt>
                <c:pt idx="14" formatCode="#,##0_);[Red]\(#,##0\)">
                  <c:v>114.40900000000001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21-4D51-8690-200644CFA11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Sheet1!$F$2:$F$39</c:f>
              <c:numCache>
                <c:formatCode>General</c:formatCode>
                <c:ptCount val="38"/>
                <c:pt idx="13" formatCode="#,##0_);[Red]\(#,##0\)">
                  <c:v>99.433000000000007</c:v>
                </c:pt>
                <c:pt idx="14" formatCode="#,##0_);[Red]\(#,##0\)">
                  <c:v>104.669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21-4D51-8690-200644CFA1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Sheet1!$G$2:$G$39</c:f>
              <c:numCache>
                <c:formatCode>General</c:formatCode>
                <c:ptCount val="38"/>
                <c:pt idx="13" formatCode="#,##0_);[Red]\(#,##0\)">
                  <c:v>118.953</c:v>
                </c:pt>
                <c:pt idx="14" formatCode="#,##0_);[Red]\(#,##0\)">
                  <c:v>118.738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21-4D51-8690-200644CFA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in val="70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Sheet1!$B$2:$B$39</c:f>
              <c:numCache>
                <c:formatCode>#,##0.000_);[Red]\(#,##0.000\)</c:formatCode>
                <c:ptCount val="38"/>
                <c:pt idx="0">
                  <c:v>-0.47399999999999998</c:v>
                </c:pt>
                <c:pt idx="1">
                  <c:v>4.9000000000000002E-2</c:v>
                </c:pt>
                <c:pt idx="2">
                  <c:v>1.5189999999999999</c:v>
                </c:pt>
                <c:pt idx="3">
                  <c:v>2.5350000000000001</c:v>
                </c:pt>
                <c:pt idx="4">
                  <c:v>3.1549999999999998</c:v>
                </c:pt>
                <c:pt idx="5">
                  <c:v>3.1629999999999998</c:v>
                </c:pt>
                <c:pt idx="6">
                  <c:v>0.44600000000000001</c:v>
                </c:pt>
                <c:pt idx="7">
                  <c:v>0.84</c:v>
                </c:pt>
                <c:pt idx="8">
                  <c:v>0.26100000000000001</c:v>
                </c:pt>
                <c:pt idx="9">
                  <c:v>2.3159999999999998</c:v>
                </c:pt>
                <c:pt idx="10">
                  <c:v>3.4289999999999998</c:v>
                </c:pt>
                <c:pt idx="11">
                  <c:v>11.127000000000001</c:v>
                </c:pt>
                <c:pt idx="12">
                  <c:v>17.672000000000001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Sheet1!$C$2:$C$39</c:f>
              <c:numCache>
                <c:formatCode>General</c:formatCode>
                <c:ptCount val="38"/>
                <c:pt idx="13" formatCode="#,##0.000_);[Red]\(#,##0.000\)">
                  <c:v>2.4940000000000002</c:v>
                </c:pt>
                <c:pt idx="14" formatCode="#,##0.000_);[Red]\(#,##0.000\)">
                  <c:v>4.3289999999999997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7-4ABB-BBAA-1A92295E4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ax val="20"/>
          <c:min val="-5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  <c:pt idx="218">
                  <c:v>6141</c:v>
                </c:pt>
                <c:pt idx="219">
                  <c:v>6155</c:v>
                </c:pt>
                <c:pt idx="220">
                  <c:v>5970</c:v>
                </c:pt>
                <c:pt idx="221">
                  <c:v>6049</c:v>
                </c:pt>
                <c:pt idx="222">
                  <c:v>5880</c:v>
                </c:pt>
                <c:pt idx="223">
                  <c:v>5792</c:v>
                </c:pt>
                <c:pt idx="224">
                  <c:v>5664</c:v>
                </c:pt>
                <c:pt idx="225">
                  <c:v>5493</c:v>
                </c:pt>
                <c:pt idx="226">
                  <c:v>5368</c:v>
                </c:pt>
                <c:pt idx="227">
                  <c:v>5215</c:v>
                </c:pt>
                <c:pt idx="228">
                  <c:v>5289</c:v>
                </c:pt>
                <c:pt idx="229">
                  <c:v>5344</c:v>
                </c:pt>
                <c:pt idx="230">
                  <c:v>5278</c:v>
                </c:pt>
                <c:pt idx="231">
                  <c:v>5133</c:v>
                </c:pt>
                <c:pt idx="232">
                  <c:v>5070</c:v>
                </c:pt>
                <c:pt idx="233">
                  <c:v>5113</c:v>
                </c:pt>
                <c:pt idx="234">
                  <c:v>4841</c:v>
                </c:pt>
                <c:pt idx="235">
                  <c:v>4999</c:v>
                </c:pt>
                <c:pt idx="236">
                  <c:v>5098</c:v>
                </c:pt>
                <c:pt idx="237">
                  <c:v>5305</c:v>
                </c:pt>
                <c:pt idx="238">
                  <c:v>5290</c:v>
                </c:pt>
                <c:pt idx="239">
                  <c:v>5384</c:v>
                </c:pt>
                <c:pt idx="240">
                  <c:v>5437</c:v>
                </c:pt>
                <c:pt idx="241">
                  <c:v>5276</c:v>
                </c:pt>
                <c:pt idx="242">
                  <c:v>5251</c:v>
                </c:pt>
                <c:pt idx="243">
                  <c:v>5275</c:v>
                </c:pt>
                <c:pt idx="244">
                  <c:v>5279</c:v>
                </c:pt>
                <c:pt idx="245">
                  <c:v>5277</c:v>
                </c:pt>
                <c:pt idx="246">
                  <c:v>5403</c:v>
                </c:pt>
                <c:pt idx="247">
                  <c:v>5331</c:v>
                </c:pt>
                <c:pt idx="248" formatCode="0">
                  <c:v>5628</c:v>
                </c:pt>
                <c:pt idx="249">
                  <c:v>5688</c:v>
                </c:pt>
                <c:pt idx="250">
                  <c:v>5493</c:v>
                </c:pt>
                <c:pt idx="251">
                  <c:v>5393</c:v>
                </c:pt>
                <c:pt idx="252">
                  <c:v>5618</c:v>
                </c:pt>
                <c:pt idx="253" formatCode="0">
                  <c:v>5802</c:v>
                </c:pt>
                <c:pt idx="254">
                  <c:v>5806</c:v>
                </c:pt>
                <c:pt idx="255">
                  <c:v>5656</c:v>
                </c:pt>
                <c:pt idx="256">
                  <c:v>5500</c:v>
                </c:pt>
                <c:pt idx="257">
                  <c:v>5391</c:v>
                </c:pt>
                <c:pt idx="258" formatCode="0">
                  <c:v>5483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  <c:pt idx="259" formatCode="0">
                  <c:v>5451</c:v>
                </c:pt>
                <c:pt idx="260">
                  <c:v>5539</c:v>
                </c:pt>
                <c:pt idx="261" formatCode="0">
                  <c:v>5627</c:v>
                </c:pt>
                <c:pt idx="262" formatCode="0">
                  <c:v>5663</c:v>
                </c:pt>
                <c:pt idx="263" formatCode="0">
                  <c:v>5834</c:v>
                </c:pt>
                <c:pt idx="264">
                  <c:v>5746</c:v>
                </c:pt>
                <c:pt idx="265">
                  <c:v>5785</c:v>
                </c:pt>
                <c:pt idx="266" formatCode="0">
                  <c:v>5825</c:v>
                </c:pt>
                <c:pt idx="267" formatCode="0">
                  <c:v>5780</c:v>
                </c:pt>
                <c:pt idx="268" formatCode="0">
                  <c:v>5920</c:v>
                </c:pt>
                <c:pt idx="269">
                  <c:v>5821</c:v>
                </c:pt>
                <c:pt idx="270" formatCode="0">
                  <c:v>5806</c:v>
                </c:pt>
                <c:pt idx="271" formatCode="0">
                  <c:v>5761</c:v>
                </c:pt>
                <c:pt idx="272" formatCode="0">
                  <c:v>5823</c:v>
                </c:pt>
                <c:pt idx="273" formatCode="0">
                  <c:v>5834</c:v>
                </c:pt>
                <c:pt idx="274">
                  <c:v>5757</c:v>
                </c:pt>
                <c:pt idx="275" formatCode="0">
                  <c:v>5759</c:v>
                </c:pt>
                <c:pt idx="276" formatCode="0">
                  <c:v>6006</c:v>
                </c:pt>
                <c:pt idx="277" formatCode="0">
                  <c:v>6037</c:v>
                </c:pt>
                <c:pt idx="278" formatCode="0">
                  <c:v>6048</c:v>
                </c:pt>
                <c:pt idx="279" formatCode="0">
                  <c:v>6000</c:v>
                </c:pt>
                <c:pt idx="280" formatCode="0">
                  <c:v>6179</c:v>
                </c:pt>
                <c:pt idx="281" formatCode="0">
                  <c:v>6081</c:v>
                </c:pt>
                <c:pt idx="282" formatCode="0">
                  <c:v>6052</c:v>
                </c:pt>
                <c:pt idx="283" formatCode="0">
                  <c:v>6051</c:v>
                </c:pt>
                <c:pt idx="284">
                  <c:v>6002</c:v>
                </c:pt>
                <c:pt idx="285" formatCode="0">
                  <c:v>5984</c:v>
                </c:pt>
                <c:pt idx="286">
                  <c:v>5901</c:v>
                </c:pt>
                <c:pt idx="287" formatCode="0">
                  <c:v>6007</c:v>
                </c:pt>
                <c:pt idx="288" formatCode="0">
                  <c:v>6134</c:v>
                </c:pt>
                <c:pt idx="289">
                  <c:v>6117</c:v>
                </c:pt>
                <c:pt idx="290" formatCode="0">
                  <c:v>6156</c:v>
                </c:pt>
                <c:pt idx="291" formatCode="0">
                  <c:v>6252</c:v>
                </c:pt>
                <c:pt idx="292" formatCode="0">
                  <c:v>6304</c:v>
                </c:pt>
                <c:pt idx="293" formatCode="0">
                  <c:v>6166</c:v>
                </c:pt>
                <c:pt idx="294">
                  <c:v>6181</c:v>
                </c:pt>
                <c:pt idx="295" formatCode="0">
                  <c:v>6055</c:v>
                </c:pt>
                <c:pt idx="296" formatCode="0">
                  <c:v>5962</c:v>
                </c:pt>
                <c:pt idx="297" formatCode="0">
                  <c:v>6098</c:v>
                </c:pt>
                <c:pt idx="298" formatCode="0">
                  <c:v>6258</c:v>
                </c:pt>
                <c:pt idx="299">
                  <c:v>6305</c:v>
                </c:pt>
                <c:pt idx="300">
                  <c:v>6307</c:v>
                </c:pt>
                <c:pt idx="301" formatCode="0">
                  <c:v>6324</c:v>
                </c:pt>
                <c:pt idx="302" formatCode="0">
                  <c:v>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  <c:pt idx="218">
                  <c:v>6141</c:v>
                </c:pt>
                <c:pt idx="219">
                  <c:v>6155</c:v>
                </c:pt>
                <c:pt idx="220">
                  <c:v>5970</c:v>
                </c:pt>
                <c:pt idx="221">
                  <c:v>6049</c:v>
                </c:pt>
                <c:pt idx="222">
                  <c:v>5880</c:v>
                </c:pt>
                <c:pt idx="223">
                  <c:v>5792</c:v>
                </c:pt>
                <c:pt idx="224">
                  <c:v>5664</c:v>
                </c:pt>
                <c:pt idx="225">
                  <c:v>5493</c:v>
                </c:pt>
                <c:pt idx="226">
                  <c:v>5368</c:v>
                </c:pt>
                <c:pt idx="227">
                  <c:v>5215</c:v>
                </c:pt>
                <c:pt idx="228">
                  <c:v>5289</c:v>
                </c:pt>
                <c:pt idx="229">
                  <c:v>5344</c:v>
                </c:pt>
                <c:pt idx="230">
                  <c:v>5278</c:v>
                </c:pt>
                <c:pt idx="231">
                  <c:v>5133</c:v>
                </c:pt>
                <c:pt idx="232">
                  <c:v>5070</c:v>
                </c:pt>
                <c:pt idx="233">
                  <c:v>5113</c:v>
                </c:pt>
                <c:pt idx="234">
                  <c:v>4841</c:v>
                </c:pt>
                <c:pt idx="235">
                  <c:v>4999</c:v>
                </c:pt>
                <c:pt idx="236">
                  <c:v>5098</c:v>
                </c:pt>
                <c:pt idx="237">
                  <c:v>5305</c:v>
                </c:pt>
                <c:pt idx="238">
                  <c:v>5290</c:v>
                </c:pt>
                <c:pt idx="239">
                  <c:v>5384</c:v>
                </c:pt>
                <c:pt idx="240">
                  <c:v>5437</c:v>
                </c:pt>
                <c:pt idx="241">
                  <c:v>5276</c:v>
                </c:pt>
                <c:pt idx="242">
                  <c:v>5251</c:v>
                </c:pt>
                <c:pt idx="243">
                  <c:v>5275</c:v>
                </c:pt>
                <c:pt idx="244">
                  <c:v>5279</c:v>
                </c:pt>
                <c:pt idx="245">
                  <c:v>5277</c:v>
                </c:pt>
                <c:pt idx="246">
                  <c:v>5403</c:v>
                </c:pt>
                <c:pt idx="247">
                  <c:v>5331</c:v>
                </c:pt>
                <c:pt idx="248" formatCode="0">
                  <c:v>5628</c:v>
                </c:pt>
                <c:pt idx="249">
                  <c:v>5688</c:v>
                </c:pt>
                <c:pt idx="250">
                  <c:v>5493</c:v>
                </c:pt>
                <c:pt idx="251">
                  <c:v>5393</c:v>
                </c:pt>
                <c:pt idx="252">
                  <c:v>5618</c:v>
                </c:pt>
                <c:pt idx="253" formatCode="0">
                  <c:v>5802</c:v>
                </c:pt>
                <c:pt idx="254">
                  <c:v>5806</c:v>
                </c:pt>
                <c:pt idx="255">
                  <c:v>5656</c:v>
                </c:pt>
                <c:pt idx="256">
                  <c:v>5500</c:v>
                </c:pt>
                <c:pt idx="257">
                  <c:v>5391</c:v>
                </c:pt>
                <c:pt idx="258" formatCode="0">
                  <c:v>5483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  <c:pt idx="259" formatCode="0">
                  <c:v>5451</c:v>
                </c:pt>
                <c:pt idx="260">
                  <c:v>5539</c:v>
                </c:pt>
                <c:pt idx="261" formatCode="0">
                  <c:v>5627</c:v>
                </c:pt>
                <c:pt idx="262" formatCode="0">
                  <c:v>5663</c:v>
                </c:pt>
                <c:pt idx="263" formatCode="0">
                  <c:v>5834</c:v>
                </c:pt>
                <c:pt idx="264">
                  <c:v>5746</c:v>
                </c:pt>
                <c:pt idx="265">
                  <c:v>5785</c:v>
                </c:pt>
                <c:pt idx="266" formatCode="0">
                  <c:v>5825</c:v>
                </c:pt>
                <c:pt idx="267" formatCode="0">
                  <c:v>5780</c:v>
                </c:pt>
                <c:pt idx="268" formatCode="0">
                  <c:v>5920</c:v>
                </c:pt>
                <c:pt idx="269">
                  <c:v>5821</c:v>
                </c:pt>
                <c:pt idx="270" formatCode="0">
                  <c:v>5806</c:v>
                </c:pt>
                <c:pt idx="271" formatCode="0">
                  <c:v>5761</c:v>
                </c:pt>
                <c:pt idx="272" formatCode="0">
                  <c:v>5823</c:v>
                </c:pt>
                <c:pt idx="273" formatCode="0">
                  <c:v>5834</c:v>
                </c:pt>
                <c:pt idx="274">
                  <c:v>5757</c:v>
                </c:pt>
                <c:pt idx="275" formatCode="0">
                  <c:v>5759</c:v>
                </c:pt>
                <c:pt idx="276" formatCode="0">
                  <c:v>6006</c:v>
                </c:pt>
                <c:pt idx="277" formatCode="0">
                  <c:v>6037</c:v>
                </c:pt>
                <c:pt idx="278" formatCode="0">
                  <c:v>6048</c:v>
                </c:pt>
                <c:pt idx="279" formatCode="0">
                  <c:v>6000</c:v>
                </c:pt>
                <c:pt idx="280" formatCode="0">
                  <c:v>6179</c:v>
                </c:pt>
                <c:pt idx="281" formatCode="0">
                  <c:v>6081</c:v>
                </c:pt>
                <c:pt idx="282" formatCode="0">
                  <c:v>6052</c:v>
                </c:pt>
                <c:pt idx="283" formatCode="0">
                  <c:v>6051</c:v>
                </c:pt>
                <c:pt idx="284">
                  <c:v>6002</c:v>
                </c:pt>
                <c:pt idx="285" formatCode="0">
                  <c:v>5984</c:v>
                </c:pt>
                <c:pt idx="286">
                  <c:v>5901</c:v>
                </c:pt>
                <c:pt idx="287" formatCode="0">
                  <c:v>6007</c:v>
                </c:pt>
                <c:pt idx="288" formatCode="0">
                  <c:v>6134</c:v>
                </c:pt>
                <c:pt idx="289">
                  <c:v>6117</c:v>
                </c:pt>
                <c:pt idx="290" formatCode="0">
                  <c:v>6156</c:v>
                </c:pt>
                <c:pt idx="291" formatCode="0">
                  <c:v>6252</c:v>
                </c:pt>
                <c:pt idx="292" formatCode="0">
                  <c:v>6304</c:v>
                </c:pt>
                <c:pt idx="293" formatCode="0">
                  <c:v>6166</c:v>
                </c:pt>
                <c:pt idx="294">
                  <c:v>6181</c:v>
                </c:pt>
                <c:pt idx="295" formatCode="0">
                  <c:v>6055</c:v>
                </c:pt>
                <c:pt idx="296" formatCode="0">
                  <c:v>5962</c:v>
                </c:pt>
                <c:pt idx="297" formatCode="0">
                  <c:v>6098</c:v>
                </c:pt>
                <c:pt idx="298" formatCode="0">
                  <c:v>6258</c:v>
                </c:pt>
                <c:pt idx="299">
                  <c:v>6305</c:v>
                </c:pt>
                <c:pt idx="300">
                  <c:v>6307</c:v>
                </c:pt>
                <c:pt idx="301" formatCode="0">
                  <c:v>6324</c:v>
                </c:pt>
                <c:pt idx="302" formatCode="0">
                  <c:v>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  <c:pt idx="303" formatCode="0">
                  <c:v>6431</c:v>
                </c:pt>
                <c:pt idx="304">
                  <c:v>6335</c:v>
                </c:pt>
                <c:pt idx="305" formatCode="0">
                  <c:v>6263</c:v>
                </c:pt>
                <c:pt idx="306" formatCode="0">
                  <c:v>6213</c:v>
                </c:pt>
                <c:pt idx="307" formatCode="0">
                  <c:v>6254</c:v>
                </c:pt>
                <c:pt idx="308">
                  <c:v>6194</c:v>
                </c:pt>
                <c:pt idx="309" formatCode="0">
                  <c:v>6288</c:v>
                </c:pt>
                <c:pt idx="310">
                  <c:v>6295</c:v>
                </c:pt>
                <c:pt idx="311" formatCode="0">
                  <c:v>6254</c:v>
                </c:pt>
                <c:pt idx="312" formatCode="0">
                  <c:v>6192</c:v>
                </c:pt>
                <c:pt idx="313">
                  <c:v>6010</c:v>
                </c:pt>
                <c:pt idx="314">
                  <c:v>6116</c:v>
                </c:pt>
                <c:pt idx="315">
                  <c:v>6111</c:v>
                </c:pt>
                <c:pt idx="316" formatCode="0">
                  <c:v>6161</c:v>
                </c:pt>
                <c:pt idx="317" formatCode="0">
                  <c:v>6318</c:v>
                </c:pt>
                <c:pt idx="318">
                  <c:v>6266</c:v>
                </c:pt>
                <c:pt idx="319">
                  <c:v>6387</c:v>
                </c:pt>
                <c:pt idx="320">
                  <c:v>6401</c:v>
                </c:pt>
                <c:pt idx="321" formatCode="0">
                  <c:v>6446</c:v>
                </c:pt>
                <c:pt idx="322" formatCode="0">
                  <c:v>6485</c:v>
                </c:pt>
                <c:pt idx="323">
                  <c:v>6236</c:v>
                </c:pt>
                <c:pt idx="324">
                  <c:v>6280</c:v>
                </c:pt>
                <c:pt idx="325" formatCode="0">
                  <c:v>6349</c:v>
                </c:pt>
                <c:pt idx="326" formatCode="0">
                  <c:v>6220</c:v>
                </c:pt>
                <c:pt idx="327" formatCode="0">
                  <c:v>6299</c:v>
                </c:pt>
                <c:pt idx="328">
                  <c:v>6285</c:v>
                </c:pt>
                <c:pt idx="329">
                  <c:v>6328</c:v>
                </c:pt>
                <c:pt idx="330" formatCode="0">
                  <c:v>6293</c:v>
                </c:pt>
                <c:pt idx="331" formatCode="0">
                  <c:v>6377</c:v>
                </c:pt>
                <c:pt idx="332" formatCode="0">
                  <c:v>6452</c:v>
                </c:pt>
                <c:pt idx="333">
                  <c:v>6428</c:v>
                </c:pt>
                <c:pt idx="334" formatCode="0">
                  <c:v>6582</c:v>
                </c:pt>
                <c:pt idx="335" formatCode="0">
                  <c:v>6558</c:v>
                </c:pt>
                <c:pt idx="336" formatCode="0">
                  <c:v>6558</c:v>
                </c:pt>
                <c:pt idx="337" formatCode="0">
                  <c:v>6537</c:v>
                </c:pt>
                <c:pt idx="338" formatCode="0">
                  <c:v>6508</c:v>
                </c:pt>
                <c:pt idx="339" formatCode="0">
                  <c:v>6516</c:v>
                </c:pt>
                <c:pt idx="340" formatCode="0">
                  <c:v>6540</c:v>
                </c:pt>
                <c:pt idx="341" formatCode="0">
                  <c:v>6496</c:v>
                </c:pt>
                <c:pt idx="342" formatCode="0">
                  <c:v>6428</c:v>
                </c:pt>
                <c:pt idx="343" formatCode="0">
                  <c:v>6479</c:v>
                </c:pt>
                <c:pt idx="344" formatCode="0">
                  <c:v>6402</c:v>
                </c:pt>
                <c:pt idx="345" formatCode="0">
                  <c:v>6420</c:v>
                </c:pt>
                <c:pt idx="346" formatCode="0">
                  <c:v>6481</c:v>
                </c:pt>
                <c:pt idx="347" formatCode="0">
                  <c:v>6481</c:v>
                </c:pt>
                <c:pt idx="348" formatCode="0">
                  <c:v>6662</c:v>
                </c:pt>
                <c:pt idx="349" formatCode="0">
                  <c:v>6644</c:v>
                </c:pt>
                <c:pt idx="350" formatCode="0">
                  <c:v>6637</c:v>
                </c:pt>
                <c:pt idx="351" formatCode="0">
                  <c:v>6585</c:v>
                </c:pt>
                <c:pt idx="352" formatCode="0">
                  <c:v>6566</c:v>
                </c:pt>
                <c:pt idx="353" formatCode="0">
                  <c:v>6524</c:v>
                </c:pt>
                <c:pt idx="354" formatCode="0">
                  <c:v>6554</c:v>
                </c:pt>
                <c:pt idx="355" formatCode="0">
                  <c:v>6525</c:v>
                </c:pt>
                <c:pt idx="356" formatCode="0">
                  <c:v>6546</c:v>
                </c:pt>
                <c:pt idx="357" formatCode="0">
                  <c:v>6595</c:v>
                </c:pt>
                <c:pt idx="358" formatCode="0">
                  <c:v>6569</c:v>
                </c:pt>
                <c:pt idx="359" formatCode="0">
                  <c:v>6529</c:v>
                </c:pt>
                <c:pt idx="360" formatCode="0">
                  <c:v>6579</c:v>
                </c:pt>
                <c:pt idx="361" formatCode="0">
                  <c:v>6591</c:v>
                </c:pt>
                <c:pt idx="362">
                  <c:v>6582</c:v>
                </c:pt>
                <c:pt idx="363" formatCode="0">
                  <c:v>6603</c:v>
                </c:pt>
                <c:pt idx="364">
                  <c:v>6686</c:v>
                </c:pt>
                <c:pt idx="365" formatCode="0">
                  <c:v>6759</c:v>
                </c:pt>
                <c:pt idx="366" formatCode="0">
                  <c:v>6749</c:v>
                </c:pt>
                <c:pt idx="367">
                  <c:v>6764</c:v>
                </c:pt>
                <c:pt idx="368" formatCode="0">
                  <c:v>6837</c:v>
                </c:pt>
                <c:pt idx="369" formatCode="0">
                  <c:v>6883</c:v>
                </c:pt>
                <c:pt idx="370" formatCode="0">
                  <c:v>6893</c:v>
                </c:pt>
                <c:pt idx="371" formatCode="0">
                  <c:v>6922</c:v>
                </c:pt>
                <c:pt idx="372" formatCode="0">
                  <c:v>6992</c:v>
                </c:pt>
                <c:pt idx="373" formatCode="0">
                  <c:v>7116</c:v>
                </c:pt>
                <c:pt idx="374" formatCode="0">
                  <c:v>7102</c:v>
                </c:pt>
                <c:pt idx="375" formatCode="0">
                  <c:v>7104</c:v>
                </c:pt>
                <c:pt idx="376" formatCode="0">
                  <c:v>7194</c:v>
                </c:pt>
                <c:pt idx="377" formatCode="0">
                  <c:v>7129</c:v>
                </c:pt>
                <c:pt idx="378" formatCode="0">
                  <c:v>7211</c:v>
                </c:pt>
                <c:pt idx="379" formatCode="0">
                  <c:v>7203</c:v>
                </c:pt>
                <c:pt idx="380" formatCode="0">
                  <c:v>7017</c:v>
                </c:pt>
                <c:pt idx="381" formatCode="0">
                  <c:v>6982</c:v>
                </c:pt>
                <c:pt idx="382" formatCode="0">
                  <c:v>6892</c:v>
                </c:pt>
                <c:pt idx="383" formatCode="0">
                  <c:v>6873</c:v>
                </c:pt>
                <c:pt idx="384">
                  <c:v>7024</c:v>
                </c:pt>
                <c:pt idx="385" formatCode="0">
                  <c:v>7023</c:v>
                </c:pt>
                <c:pt idx="386" formatCode="0">
                  <c:v>7007</c:v>
                </c:pt>
                <c:pt idx="387" formatCode="0">
                  <c:v>6862</c:v>
                </c:pt>
                <c:pt idx="388" formatCode="0">
                  <c:v>7000</c:v>
                </c:pt>
                <c:pt idx="389" formatCode="0">
                  <c:v>6985</c:v>
                </c:pt>
                <c:pt idx="390" formatCode="0">
                  <c:v>6928</c:v>
                </c:pt>
                <c:pt idx="391" formatCode="0">
                  <c:v>6848</c:v>
                </c:pt>
                <c:pt idx="392" formatCode="0">
                  <c:v>6846</c:v>
                </c:pt>
                <c:pt idx="393" formatCode="0">
                  <c:v>6957</c:v>
                </c:pt>
                <c:pt idx="394" formatCode="0">
                  <c:v>6911</c:v>
                </c:pt>
                <c:pt idx="395" formatCode="0">
                  <c:v>6968</c:v>
                </c:pt>
                <c:pt idx="396" formatCode="0">
                  <c:v>6932</c:v>
                </c:pt>
                <c:pt idx="397" formatCode="0">
                  <c:v>7088</c:v>
                </c:pt>
                <c:pt idx="398" formatCode="0">
                  <c:v>7215</c:v>
                </c:pt>
                <c:pt idx="399" formatCode="0">
                  <c:v>7153</c:v>
                </c:pt>
                <c:pt idx="400" formatCode="0">
                  <c:v>7080</c:v>
                </c:pt>
                <c:pt idx="401" formatCode="0">
                  <c:v>7168</c:v>
                </c:pt>
                <c:pt idx="402" formatCode="0">
                  <c:v>7059</c:v>
                </c:pt>
                <c:pt idx="403" formatCode="0">
                  <c:v>7059</c:v>
                </c:pt>
                <c:pt idx="404" formatCode="0">
                  <c:v>6999</c:v>
                </c:pt>
                <c:pt idx="405" formatCode="0">
                  <c:v>6942</c:v>
                </c:pt>
                <c:pt idx="406" formatCode="0">
                  <c:v>6986</c:v>
                </c:pt>
                <c:pt idx="407" formatCode="0">
                  <c:v>7063</c:v>
                </c:pt>
                <c:pt idx="408" formatCode="0">
                  <c:v>7018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Sheet1!$B$2:$B$39</c:f>
              <c:numCache>
                <c:formatCode>#,##0_);[Red]\(#,##0\)</c:formatCode>
                <c:ptCount val="38"/>
                <c:pt idx="0">
                  <c:v>125.928</c:v>
                </c:pt>
                <c:pt idx="1">
                  <c:v>125.268</c:v>
                </c:pt>
                <c:pt idx="2">
                  <c:v>124.268</c:v>
                </c:pt>
                <c:pt idx="3">
                  <c:v>123.07299999999999</c:v>
                </c:pt>
                <c:pt idx="4">
                  <c:v>121.744</c:v>
                </c:pt>
                <c:pt idx="5">
                  <c:v>121.60899999999999</c:v>
                </c:pt>
                <c:pt idx="6">
                  <c:v>121.49299999999999</c:v>
                </c:pt>
                <c:pt idx="7">
                  <c:v>120.268</c:v>
                </c:pt>
                <c:pt idx="8">
                  <c:v>120.218</c:v>
                </c:pt>
                <c:pt idx="9">
                  <c:v>119.01300000000001</c:v>
                </c:pt>
                <c:pt idx="10">
                  <c:v>118.163</c:v>
                </c:pt>
                <c:pt idx="11">
                  <c:v>110.583</c:v>
                </c:pt>
                <c:pt idx="12">
                  <c:v>104.998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Sheet1!$C$2:$C$39</c:f>
              <c:numCache>
                <c:formatCode>#,##0_);[Red]\(#,##0\)</c:formatCode>
                <c:ptCount val="38"/>
                <c:pt idx="0">
                  <c:v>75.688000000000002</c:v>
                </c:pt>
                <c:pt idx="1">
                  <c:v>77.257999999999996</c:v>
                </c:pt>
                <c:pt idx="2">
                  <c:v>80.417000000000002</c:v>
                </c:pt>
                <c:pt idx="3">
                  <c:v>82.453000000000003</c:v>
                </c:pt>
                <c:pt idx="4">
                  <c:v>83.747</c:v>
                </c:pt>
                <c:pt idx="5">
                  <c:v>83.691000000000003</c:v>
                </c:pt>
                <c:pt idx="6">
                  <c:v>80.802000000000007</c:v>
                </c:pt>
                <c:pt idx="7">
                  <c:v>80.322999999999993</c:v>
                </c:pt>
                <c:pt idx="8">
                  <c:v>79.591999999999999</c:v>
                </c:pt>
                <c:pt idx="9">
                  <c:v>82.12</c:v>
                </c:pt>
                <c:pt idx="10">
                  <c:v>83.396000000000001</c:v>
                </c:pt>
                <c:pt idx="11">
                  <c:v>91.263000000000005</c:v>
                </c:pt>
                <c:pt idx="12">
                  <c:v>97.161000000000001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2-4A58-BAE3-2D03354140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Sheet1!$D$2:$D$39</c:f>
              <c:numCache>
                <c:formatCode>#,##0_);[Red]\(#,##0\)</c:formatCode>
                <c:ptCount val="38"/>
                <c:pt idx="0">
                  <c:v>125.45399999999999</c:v>
                </c:pt>
                <c:pt idx="1">
                  <c:v>125.31699999999999</c:v>
                </c:pt>
                <c:pt idx="2">
                  <c:v>125.78700000000001</c:v>
                </c:pt>
                <c:pt idx="3">
                  <c:v>125.608</c:v>
                </c:pt>
                <c:pt idx="4">
                  <c:v>124.899</c:v>
                </c:pt>
                <c:pt idx="5">
                  <c:v>124.77200000000001</c:v>
                </c:pt>
                <c:pt idx="6">
                  <c:v>121.93899999999999</c:v>
                </c:pt>
                <c:pt idx="7">
                  <c:v>121.108</c:v>
                </c:pt>
                <c:pt idx="8">
                  <c:v>120.479</c:v>
                </c:pt>
                <c:pt idx="9">
                  <c:v>121.32899999999999</c:v>
                </c:pt>
                <c:pt idx="10">
                  <c:v>121.592</c:v>
                </c:pt>
                <c:pt idx="11">
                  <c:v>121.71</c:v>
                </c:pt>
                <c:pt idx="12">
                  <c:v>122.67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8-4871-99B7-C664CAD007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Sheet1!$E$2:$E$39</c:f>
              <c:numCache>
                <c:formatCode>General</c:formatCode>
                <c:ptCount val="38"/>
                <c:pt idx="13" formatCode="#,##0_);[Red]\(#,##0\)">
                  <c:v>116.459</c:v>
                </c:pt>
                <c:pt idx="14" formatCode="#,##0_);[Red]\(#,##0\)">
                  <c:v>114.40900000000001</c:v>
                </c:pt>
                <c:pt idx="15" formatCode="#,##0_);[Red]\(#,##0\)">
                  <c:v>114.40900000000001</c:v>
                </c:pt>
                <c:pt idx="16" formatCode="#,##0_);[Red]\(#,##0\)">
                  <c:v>114.294</c:v>
                </c:pt>
                <c:pt idx="17" formatCode="#,##0_);[Red]\(#,##0\)">
                  <c:v>113.054</c:v>
                </c:pt>
                <c:pt idx="18" formatCode="#,##0_);[Red]\(#,##0\)">
                  <c:v>112.688</c:v>
                </c:pt>
                <c:pt idx="19" formatCode="#,##0_);[Red]\(#,##0\)">
                  <c:v>114.208</c:v>
                </c:pt>
                <c:pt idx="20" formatCode="#,##0_);[Red]\(#,##0\)">
                  <c:v>114.05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21-4D51-8690-200644CFA11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Sheet1!$F$2:$F$39</c:f>
              <c:numCache>
                <c:formatCode>General</c:formatCode>
                <c:ptCount val="38"/>
                <c:pt idx="13" formatCode="#,##0_);[Red]\(#,##0\)">
                  <c:v>99.433000000000007</c:v>
                </c:pt>
                <c:pt idx="14" formatCode="#,##0_);[Red]\(#,##0\)">
                  <c:v>104.669</c:v>
                </c:pt>
                <c:pt idx="15" formatCode="#,##0_);[Red]\(#,##0\)">
                  <c:v>104.669</c:v>
                </c:pt>
                <c:pt idx="16" formatCode="#,##0_);[Red]\(#,##0\)">
                  <c:v>102.77200000000001</c:v>
                </c:pt>
                <c:pt idx="17" formatCode="#,##0_);[Red]\(#,##0\)">
                  <c:v>104.91</c:v>
                </c:pt>
                <c:pt idx="18" formatCode="#,##0_);[Red]\(#,##0\)">
                  <c:v>103.842</c:v>
                </c:pt>
                <c:pt idx="19" formatCode="#,##0_);[Red]\(#,##0\)">
                  <c:v>101.134</c:v>
                </c:pt>
                <c:pt idx="20" formatCode="#,##0_);[Red]\(#,##0\)">
                  <c:v>101.435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21-4D51-8690-200644CFA1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Sheet1!$G$2:$G$39</c:f>
              <c:numCache>
                <c:formatCode>General</c:formatCode>
                <c:ptCount val="38"/>
                <c:pt idx="13" formatCode="#,##0_);[Red]\(#,##0\)">
                  <c:v>118.953</c:v>
                </c:pt>
                <c:pt idx="14" formatCode="#,##0_);[Red]\(#,##0\)">
                  <c:v>118.738</c:v>
                </c:pt>
                <c:pt idx="15" formatCode="#,##0_);[Red]\(#,##0\)">
                  <c:v>118.738</c:v>
                </c:pt>
                <c:pt idx="16" formatCode="#,##0_);[Red]\(#,##0\)">
                  <c:v>116.248</c:v>
                </c:pt>
                <c:pt idx="17" formatCode="#,##0_);[Red]\(#,##0\)">
                  <c:v>117.53</c:v>
                </c:pt>
                <c:pt idx="18" formatCode="#,##0_);[Red]\(#,##0\)">
                  <c:v>117.20399999999999</c:v>
                </c:pt>
                <c:pt idx="19" formatCode="#,##0_);[Red]\(#,##0\)">
                  <c:v>116.27</c:v>
                </c:pt>
                <c:pt idx="20" formatCode="#,##0_);[Red]\(#,##0\)">
                  <c:v>116.11199999999999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21-4D51-8690-200644CFA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in val="70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Sheet1!$B$2:$B$39</c:f>
              <c:numCache>
                <c:formatCode>#,##0.000_);[Red]\(#,##0.000\)</c:formatCode>
                <c:ptCount val="38"/>
                <c:pt idx="0">
                  <c:v>-0.47399999999999998</c:v>
                </c:pt>
                <c:pt idx="1">
                  <c:v>4.9000000000000002E-2</c:v>
                </c:pt>
                <c:pt idx="2">
                  <c:v>1.5189999999999999</c:v>
                </c:pt>
                <c:pt idx="3">
                  <c:v>2.5350000000000001</c:v>
                </c:pt>
                <c:pt idx="4">
                  <c:v>3.1549999999999998</c:v>
                </c:pt>
                <c:pt idx="5">
                  <c:v>3.1629999999999998</c:v>
                </c:pt>
                <c:pt idx="6">
                  <c:v>0.44600000000000001</c:v>
                </c:pt>
                <c:pt idx="7">
                  <c:v>0.84</c:v>
                </c:pt>
                <c:pt idx="8">
                  <c:v>0.26100000000000001</c:v>
                </c:pt>
                <c:pt idx="9">
                  <c:v>2.3159999999999998</c:v>
                </c:pt>
                <c:pt idx="10">
                  <c:v>3.4289999999999998</c:v>
                </c:pt>
                <c:pt idx="11">
                  <c:v>11.127000000000001</c:v>
                </c:pt>
                <c:pt idx="12">
                  <c:v>17.672000000000001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Sheet1!$C$2:$C$39</c:f>
              <c:numCache>
                <c:formatCode>General</c:formatCode>
                <c:ptCount val="38"/>
                <c:pt idx="13" formatCode="#,##0.000_);[Red]\(#,##0.000\)">
                  <c:v>2.4940000000000002</c:v>
                </c:pt>
                <c:pt idx="14" formatCode="#,##0.000_);[Red]\(#,##0.000\)">
                  <c:v>4.3289999999999997</c:v>
                </c:pt>
                <c:pt idx="15" formatCode="#,##0.000_);[Red]\(#,##0.000\)">
                  <c:v>4.3289999999999997</c:v>
                </c:pt>
                <c:pt idx="16" formatCode="#,##0.000_);[Red]\(#,##0.000\)">
                  <c:v>1.954</c:v>
                </c:pt>
                <c:pt idx="17" formatCode="#,##0.000_);[Red]\(#,##0.000\)">
                  <c:v>4.476</c:v>
                </c:pt>
                <c:pt idx="18" formatCode="#,##0.000_);[Red]\(#,##0.000\)">
                  <c:v>4.516</c:v>
                </c:pt>
                <c:pt idx="19" formatCode="#,##0.000_);[Red]\(#,##0.000\)">
                  <c:v>2.0619999999999998</c:v>
                </c:pt>
                <c:pt idx="20" formatCode="#,##0.000_);[Red]\(#,##0.000\)">
                  <c:v>2.0619999999999998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7-4ABB-BBAA-1A92295E4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ax val="20"/>
          <c:min val="-5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  <c:pt idx="218">
                  <c:v>6141</c:v>
                </c:pt>
                <c:pt idx="219">
                  <c:v>6155</c:v>
                </c:pt>
                <c:pt idx="220">
                  <c:v>5970</c:v>
                </c:pt>
                <c:pt idx="221">
                  <c:v>6049</c:v>
                </c:pt>
                <c:pt idx="222">
                  <c:v>5880</c:v>
                </c:pt>
                <c:pt idx="223">
                  <c:v>5792</c:v>
                </c:pt>
                <c:pt idx="224">
                  <c:v>5664</c:v>
                </c:pt>
                <c:pt idx="225">
                  <c:v>5493</c:v>
                </c:pt>
                <c:pt idx="226">
                  <c:v>5368</c:v>
                </c:pt>
                <c:pt idx="227">
                  <c:v>5215</c:v>
                </c:pt>
                <c:pt idx="228">
                  <c:v>5289</c:v>
                </c:pt>
                <c:pt idx="229">
                  <c:v>5344</c:v>
                </c:pt>
                <c:pt idx="230">
                  <c:v>5278</c:v>
                </c:pt>
                <c:pt idx="231">
                  <c:v>5133</c:v>
                </c:pt>
                <c:pt idx="232">
                  <c:v>5070</c:v>
                </c:pt>
                <c:pt idx="233">
                  <c:v>5113</c:v>
                </c:pt>
                <c:pt idx="234">
                  <c:v>4841</c:v>
                </c:pt>
                <c:pt idx="235">
                  <c:v>4999</c:v>
                </c:pt>
                <c:pt idx="236">
                  <c:v>5098</c:v>
                </c:pt>
                <c:pt idx="237">
                  <c:v>5305</c:v>
                </c:pt>
                <c:pt idx="238">
                  <c:v>5290</c:v>
                </c:pt>
                <c:pt idx="239">
                  <c:v>5384</c:v>
                </c:pt>
                <c:pt idx="240">
                  <c:v>5437</c:v>
                </c:pt>
                <c:pt idx="241">
                  <c:v>5276</c:v>
                </c:pt>
                <c:pt idx="242">
                  <c:v>5251</c:v>
                </c:pt>
                <c:pt idx="243">
                  <c:v>5275</c:v>
                </c:pt>
                <c:pt idx="244">
                  <c:v>5279</c:v>
                </c:pt>
                <c:pt idx="245">
                  <c:v>5277</c:v>
                </c:pt>
                <c:pt idx="246">
                  <c:v>5403</c:v>
                </c:pt>
                <c:pt idx="247">
                  <c:v>5331</c:v>
                </c:pt>
                <c:pt idx="248" formatCode="0">
                  <c:v>5628</c:v>
                </c:pt>
                <c:pt idx="249">
                  <c:v>5688</c:v>
                </c:pt>
                <c:pt idx="250">
                  <c:v>5493</c:v>
                </c:pt>
                <c:pt idx="251">
                  <c:v>5393</c:v>
                </c:pt>
                <c:pt idx="252">
                  <c:v>5618</c:v>
                </c:pt>
                <c:pt idx="253" formatCode="0">
                  <c:v>5802</c:v>
                </c:pt>
                <c:pt idx="254">
                  <c:v>5806</c:v>
                </c:pt>
                <c:pt idx="255">
                  <c:v>5656</c:v>
                </c:pt>
                <c:pt idx="256">
                  <c:v>5500</c:v>
                </c:pt>
                <c:pt idx="257">
                  <c:v>5391</c:v>
                </c:pt>
                <c:pt idx="258" formatCode="0">
                  <c:v>5483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  <c:pt idx="259" formatCode="0">
                  <c:v>5451</c:v>
                </c:pt>
                <c:pt idx="260">
                  <c:v>5539</c:v>
                </c:pt>
                <c:pt idx="261" formatCode="0">
                  <c:v>5627</c:v>
                </c:pt>
                <c:pt idx="262" formatCode="0">
                  <c:v>5663</c:v>
                </c:pt>
                <c:pt idx="263" formatCode="0">
                  <c:v>5834</c:v>
                </c:pt>
                <c:pt idx="264">
                  <c:v>5746</c:v>
                </c:pt>
                <c:pt idx="265">
                  <c:v>5785</c:v>
                </c:pt>
                <c:pt idx="266" formatCode="0">
                  <c:v>5825</c:v>
                </c:pt>
                <c:pt idx="267" formatCode="0">
                  <c:v>5780</c:v>
                </c:pt>
                <c:pt idx="268" formatCode="0">
                  <c:v>5920</c:v>
                </c:pt>
                <c:pt idx="269">
                  <c:v>5821</c:v>
                </c:pt>
                <c:pt idx="270" formatCode="0">
                  <c:v>5806</c:v>
                </c:pt>
                <c:pt idx="271" formatCode="0">
                  <c:v>5761</c:v>
                </c:pt>
                <c:pt idx="272" formatCode="0">
                  <c:v>5823</c:v>
                </c:pt>
                <c:pt idx="273" formatCode="0">
                  <c:v>5834</c:v>
                </c:pt>
                <c:pt idx="274">
                  <c:v>5757</c:v>
                </c:pt>
                <c:pt idx="275" formatCode="0">
                  <c:v>5759</c:v>
                </c:pt>
                <c:pt idx="276" formatCode="0">
                  <c:v>6006</c:v>
                </c:pt>
                <c:pt idx="277" formatCode="0">
                  <c:v>6037</c:v>
                </c:pt>
                <c:pt idx="278" formatCode="0">
                  <c:v>6048</c:v>
                </c:pt>
                <c:pt idx="279" formatCode="0">
                  <c:v>6000</c:v>
                </c:pt>
                <c:pt idx="280" formatCode="0">
                  <c:v>6179</c:v>
                </c:pt>
                <c:pt idx="281" formatCode="0">
                  <c:v>6081</c:v>
                </c:pt>
                <c:pt idx="282" formatCode="0">
                  <c:v>6052</c:v>
                </c:pt>
                <c:pt idx="283" formatCode="0">
                  <c:v>6051</c:v>
                </c:pt>
                <c:pt idx="284">
                  <c:v>6002</c:v>
                </c:pt>
                <c:pt idx="285" formatCode="0">
                  <c:v>5984</c:v>
                </c:pt>
                <c:pt idx="286">
                  <c:v>5901</c:v>
                </c:pt>
                <c:pt idx="287" formatCode="0">
                  <c:v>6007</c:v>
                </c:pt>
                <c:pt idx="288" formatCode="0">
                  <c:v>6134</c:v>
                </c:pt>
                <c:pt idx="289">
                  <c:v>6117</c:v>
                </c:pt>
                <c:pt idx="290" formatCode="0">
                  <c:v>6156</c:v>
                </c:pt>
                <c:pt idx="291" formatCode="0">
                  <c:v>6252</c:v>
                </c:pt>
                <c:pt idx="292" formatCode="0">
                  <c:v>6304</c:v>
                </c:pt>
                <c:pt idx="293" formatCode="0">
                  <c:v>6166</c:v>
                </c:pt>
                <c:pt idx="294">
                  <c:v>6181</c:v>
                </c:pt>
                <c:pt idx="295" formatCode="0">
                  <c:v>6055</c:v>
                </c:pt>
                <c:pt idx="296" formatCode="0">
                  <c:v>5962</c:v>
                </c:pt>
                <c:pt idx="297" formatCode="0">
                  <c:v>6098</c:v>
                </c:pt>
                <c:pt idx="298" formatCode="0">
                  <c:v>6258</c:v>
                </c:pt>
                <c:pt idx="299">
                  <c:v>6305</c:v>
                </c:pt>
                <c:pt idx="300">
                  <c:v>6307</c:v>
                </c:pt>
                <c:pt idx="301" formatCode="0">
                  <c:v>6324</c:v>
                </c:pt>
                <c:pt idx="302" formatCode="0">
                  <c:v>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  <c:pt idx="303" formatCode="0">
                  <c:v>6431</c:v>
                </c:pt>
                <c:pt idx="304">
                  <c:v>6335</c:v>
                </c:pt>
                <c:pt idx="305" formatCode="0">
                  <c:v>6263</c:v>
                </c:pt>
                <c:pt idx="306" formatCode="0">
                  <c:v>6213</c:v>
                </c:pt>
                <c:pt idx="307" formatCode="0">
                  <c:v>6254</c:v>
                </c:pt>
                <c:pt idx="308">
                  <c:v>6194</c:v>
                </c:pt>
                <c:pt idx="309" formatCode="0">
                  <c:v>6288</c:v>
                </c:pt>
                <c:pt idx="310">
                  <c:v>6295</c:v>
                </c:pt>
                <c:pt idx="311" formatCode="0">
                  <c:v>6254</c:v>
                </c:pt>
                <c:pt idx="312" formatCode="0">
                  <c:v>6192</c:v>
                </c:pt>
                <c:pt idx="313">
                  <c:v>6010</c:v>
                </c:pt>
                <c:pt idx="314">
                  <c:v>6116</c:v>
                </c:pt>
                <c:pt idx="315">
                  <c:v>6111</c:v>
                </c:pt>
                <c:pt idx="316" formatCode="0">
                  <c:v>6161</c:v>
                </c:pt>
                <c:pt idx="317" formatCode="0">
                  <c:v>6318</c:v>
                </c:pt>
                <c:pt idx="318">
                  <c:v>6266</c:v>
                </c:pt>
                <c:pt idx="319">
                  <c:v>6387</c:v>
                </c:pt>
                <c:pt idx="320">
                  <c:v>6401</c:v>
                </c:pt>
                <c:pt idx="321" formatCode="0">
                  <c:v>6446</c:v>
                </c:pt>
                <c:pt idx="322" formatCode="0">
                  <c:v>6485</c:v>
                </c:pt>
                <c:pt idx="323">
                  <c:v>6236</c:v>
                </c:pt>
                <c:pt idx="324">
                  <c:v>6280</c:v>
                </c:pt>
                <c:pt idx="325" formatCode="0">
                  <c:v>6349</c:v>
                </c:pt>
                <c:pt idx="326" formatCode="0">
                  <c:v>6220</c:v>
                </c:pt>
                <c:pt idx="327" formatCode="0">
                  <c:v>6299</c:v>
                </c:pt>
                <c:pt idx="328">
                  <c:v>6285</c:v>
                </c:pt>
                <c:pt idx="329">
                  <c:v>6328</c:v>
                </c:pt>
                <c:pt idx="330" formatCode="0">
                  <c:v>6293</c:v>
                </c:pt>
                <c:pt idx="331" formatCode="0">
                  <c:v>6377</c:v>
                </c:pt>
                <c:pt idx="332" formatCode="0">
                  <c:v>6452</c:v>
                </c:pt>
                <c:pt idx="333">
                  <c:v>6428</c:v>
                </c:pt>
                <c:pt idx="334" formatCode="0">
                  <c:v>6582</c:v>
                </c:pt>
                <c:pt idx="335" formatCode="0">
                  <c:v>6558</c:v>
                </c:pt>
                <c:pt idx="336" formatCode="0">
                  <c:v>6558</c:v>
                </c:pt>
                <c:pt idx="337" formatCode="0">
                  <c:v>6537</c:v>
                </c:pt>
                <c:pt idx="338" formatCode="0">
                  <c:v>6508</c:v>
                </c:pt>
                <c:pt idx="339" formatCode="0">
                  <c:v>6516</c:v>
                </c:pt>
                <c:pt idx="340" formatCode="0">
                  <c:v>6540</c:v>
                </c:pt>
                <c:pt idx="341" formatCode="0">
                  <c:v>6496</c:v>
                </c:pt>
                <c:pt idx="342" formatCode="0">
                  <c:v>6428</c:v>
                </c:pt>
                <c:pt idx="343" formatCode="0">
                  <c:v>6479</c:v>
                </c:pt>
                <c:pt idx="344" formatCode="0">
                  <c:v>6402</c:v>
                </c:pt>
                <c:pt idx="345" formatCode="0">
                  <c:v>6420</c:v>
                </c:pt>
                <c:pt idx="346" formatCode="0">
                  <c:v>6481</c:v>
                </c:pt>
                <c:pt idx="347" formatCode="0">
                  <c:v>6481</c:v>
                </c:pt>
                <c:pt idx="348" formatCode="0">
                  <c:v>6662</c:v>
                </c:pt>
                <c:pt idx="349" formatCode="0">
                  <c:v>6644</c:v>
                </c:pt>
                <c:pt idx="350" formatCode="0">
                  <c:v>6637</c:v>
                </c:pt>
                <c:pt idx="351" formatCode="0">
                  <c:v>6585</c:v>
                </c:pt>
                <c:pt idx="352" formatCode="0">
                  <c:v>6566</c:v>
                </c:pt>
                <c:pt idx="353" formatCode="0">
                  <c:v>6524</c:v>
                </c:pt>
                <c:pt idx="354" formatCode="0">
                  <c:v>6554</c:v>
                </c:pt>
                <c:pt idx="355" formatCode="0">
                  <c:v>6525</c:v>
                </c:pt>
                <c:pt idx="356" formatCode="0">
                  <c:v>6546</c:v>
                </c:pt>
                <c:pt idx="357" formatCode="0">
                  <c:v>6595</c:v>
                </c:pt>
                <c:pt idx="358" formatCode="0">
                  <c:v>6569</c:v>
                </c:pt>
                <c:pt idx="359" formatCode="0">
                  <c:v>6529</c:v>
                </c:pt>
                <c:pt idx="360" formatCode="0">
                  <c:v>6579</c:v>
                </c:pt>
                <c:pt idx="361" formatCode="0">
                  <c:v>6591</c:v>
                </c:pt>
                <c:pt idx="362">
                  <c:v>6582</c:v>
                </c:pt>
                <c:pt idx="363" formatCode="0">
                  <c:v>6603</c:v>
                </c:pt>
                <c:pt idx="364">
                  <c:v>6686</c:v>
                </c:pt>
                <c:pt idx="365" formatCode="0">
                  <c:v>6759</c:v>
                </c:pt>
                <c:pt idx="366" formatCode="0">
                  <c:v>6749</c:v>
                </c:pt>
                <c:pt idx="367">
                  <c:v>6764</c:v>
                </c:pt>
                <c:pt idx="368" formatCode="0">
                  <c:v>6837</c:v>
                </c:pt>
                <c:pt idx="369" formatCode="0">
                  <c:v>6883</c:v>
                </c:pt>
                <c:pt idx="370" formatCode="0">
                  <c:v>6893</c:v>
                </c:pt>
                <c:pt idx="371" formatCode="0">
                  <c:v>6922</c:v>
                </c:pt>
                <c:pt idx="372" formatCode="0">
                  <c:v>6992</c:v>
                </c:pt>
                <c:pt idx="373" formatCode="0">
                  <c:v>7116</c:v>
                </c:pt>
                <c:pt idx="374" formatCode="0">
                  <c:v>7102</c:v>
                </c:pt>
                <c:pt idx="375" formatCode="0">
                  <c:v>7104</c:v>
                </c:pt>
                <c:pt idx="376" formatCode="0">
                  <c:v>7194</c:v>
                </c:pt>
                <c:pt idx="377" formatCode="0">
                  <c:v>7129</c:v>
                </c:pt>
                <c:pt idx="378" formatCode="0">
                  <c:v>7211</c:v>
                </c:pt>
                <c:pt idx="379" formatCode="0">
                  <c:v>7203</c:v>
                </c:pt>
                <c:pt idx="380" formatCode="0">
                  <c:v>7017</c:v>
                </c:pt>
                <c:pt idx="381" formatCode="0">
                  <c:v>6982</c:v>
                </c:pt>
                <c:pt idx="382" formatCode="0">
                  <c:v>6892</c:v>
                </c:pt>
                <c:pt idx="383" formatCode="0">
                  <c:v>6873</c:v>
                </c:pt>
                <c:pt idx="384">
                  <c:v>7024</c:v>
                </c:pt>
                <c:pt idx="385" formatCode="0">
                  <c:v>7023</c:v>
                </c:pt>
                <c:pt idx="386" formatCode="0">
                  <c:v>7007</c:v>
                </c:pt>
                <c:pt idx="387" formatCode="0">
                  <c:v>6862</c:v>
                </c:pt>
                <c:pt idx="388" formatCode="0">
                  <c:v>7000</c:v>
                </c:pt>
                <c:pt idx="389" formatCode="0">
                  <c:v>6985</c:v>
                </c:pt>
                <c:pt idx="390" formatCode="0">
                  <c:v>6928</c:v>
                </c:pt>
                <c:pt idx="391" formatCode="0">
                  <c:v>6848</c:v>
                </c:pt>
                <c:pt idx="392" formatCode="0">
                  <c:v>6846</c:v>
                </c:pt>
                <c:pt idx="393" formatCode="0">
                  <c:v>6957</c:v>
                </c:pt>
                <c:pt idx="394" formatCode="0">
                  <c:v>6911</c:v>
                </c:pt>
                <c:pt idx="395" formatCode="0">
                  <c:v>6968</c:v>
                </c:pt>
                <c:pt idx="396" formatCode="0">
                  <c:v>6932</c:v>
                </c:pt>
                <c:pt idx="397" formatCode="0">
                  <c:v>7088</c:v>
                </c:pt>
                <c:pt idx="398" formatCode="0">
                  <c:v>7215</c:v>
                </c:pt>
                <c:pt idx="399" formatCode="0">
                  <c:v>7153</c:v>
                </c:pt>
                <c:pt idx="400" formatCode="0">
                  <c:v>7080</c:v>
                </c:pt>
                <c:pt idx="401" formatCode="0">
                  <c:v>7168</c:v>
                </c:pt>
                <c:pt idx="402" formatCode="0">
                  <c:v>7059</c:v>
                </c:pt>
                <c:pt idx="403" formatCode="0">
                  <c:v>7059</c:v>
                </c:pt>
                <c:pt idx="404" formatCode="0">
                  <c:v>6999</c:v>
                </c:pt>
                <c:pt idx="405" formatCode="0">
                  <c:v>6942</c:v>
                </c:pt>
                <c:pt idx="406" formatCode="0">
                  <c:v>6986</c:v>
                </c:pt>
                <c:pt idx="407" formatCode="0">
                  <c:v>7063</c:v>
                </c:pt>
                <c:pt idx="408" formatCode="0">
                  <c:v>7018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  <c:pt idx="409">
                  <c:v>7305</c:v>
                </c:pt>
                <c:pt idx="410">
                  <c:v>7426</c:v>
                </c:pt>
                <c:pt idx="411">
                  <c:v>7408</c:v>
                </c:pt>
                <c:pt idx="412">
                  <c:v>7467</c:v>
                </c:pt>
                <c:pt idx="413" formatCode="0">
                  <c:v>7559</c:v>
                </c:pt>
                <c:pt idx="414" formatCode="0">
                  <c:v>7565</c:v>
                </c:pt>
                <c:pt idx="415" formatCode="0">
                  <c:v>7719</c:v>
                </c:pt>
                <c:pt idx="416" formatCode="0">
                  <c:v>7716</c:v>
                </c:pt>
                <c:pt idx="417">
                  <c:v>7476</c:v>
                </c:pt>
                <c:pt idx="418">
                  <c:v>7482</c:v>
                </c:pt>
                <c:pt idx="419" formatCode="0">
                  <c:v>7614</c:v>
                </c:pt>
                <c:pt idx="420" formatCode="0">
                  <c:v>7620</c:v>
                </c:pt>
                <c:pt idx="421">
                  <c:v>7635</c:v>
                </c:pt>
                <c:pt idx="422">
                  <c:v>7701</c:v>
                </c:pt>
                <c:pt idx="423">
                  <c:v>7797</c:v>
                </c:pt>
                <c:pt idx="424">
                  <c:v>7812</c:v>
                </c:pt>
                <c:pt idx="425" formatCode="0">
                  <c:v>7897</c:v>
                </c:pt>
                <c:pt idx="426">
                  <c:v>8035</c:v>
                </c:pt>
                <c:pt idx="427" formatCode="0">
                  <c:v>8006</c:v>
                </c:pt>
                <c:pt idx="428" formatCode="0">
                  <c:v>7976</c:v>
                </c:pt>
                <c:pt idx="429">
                  <c:v>7977</c:v>
                </c:pt>
                <c:pt idx="430" formatCode="0">
                  <c:v>8043</c:v>
                </c:pt>
                <c:pt idx="431">
                  <c:v>8170</c:v>
                </c:pt>
                <c:pt idx="432" formatCode="0">
                  <c:v>8092</c:v>
                </c:pt>
                <c:pt idx="433" formatCode="0">
                  <c:v>8115</c:v>
                </c:pt>
                <c:pt idx="434">
                  <c:v>8070</c:v>
                </c:pt>
                <c:pt idx="435" formatCode="0">
                  <c:v>8115</c:v>
                </c:pt>
                <c:pt idx="436">
                  <c:v>8159</c:v>
                </c:pt>
                <c:pt idx="437" formatCode="0">
                  <c:v>8257</c:v>
                </c:pt>
                <c:pt idx="438" formatCode="0">
                  <c:v>8156</c:v>
                </c:pt>
                <c:pt idx="439">
                  <c:v>8233</c:v>
                </c:pt>
                <c:pt idx="440">
                  <c:v>8171</c:v>
                </c:pt>
                <c:pt idx="441" formatCode="0">
                  <c:v>8084</c:v>
                </c:pt>
                <c:pt idx="442" formatCode="0">
                  <c:v>7993</c:v>
                </c:pt>
                <c:pt idx="443">
                  <c:v>8064</c:v>
                </c:pt>
                <c:pt idx="444">
                  <c:v>8003</c:v>
                </c:pt>
                <c:pt idx="445">
                  <c:v>8069</c:v>
                </c:pt>
                <c:pt idx="446" formatCode="0">
                  <c:v>8099</c:v>
                </c:pt>
                <c:pt idx="447" formatCode="0">
                  <c:v>8428</c:v>
                </c:pt>
                <c:pt idx="448">
                  <c:v>8274</c:v>
                </c:pt>
                <c:pt idx="449" formatCode="0">
                  <c:v>8428</c:v>
                </c:pt>
                <c:pt idx="450">
                  <c:v>8693</c:v>
                </c:pt>
                <c:pt idx="451" formatCode="0">
                  <c:v>8467</c:v>
                </c:pt>
                <c:pt idx="452" formatCode="0">
                  <c:v>8641</c:v>
                </c:pt>
                <c:pt idx="453">
                  <c:v>8727</c:v>
                </c:pt>
                <c:pt idx="454" formatCode="0">
                  <c:v>8812</c:v>
                </c:pt>
                <c:pt idx="455">
                  <c:v>8836</c:v>
                </c:pt>
                <c:pt idx="456" formatCode="0">
                  <c:v>8873</c:v>
                </c:pt>
                <c:pt idx="457" formatCode="0">
                  <c:v>8895</c:v>
                </c:pt>
                <c:pt idx="458">
                  <c:v>9091</c:v>
                </c:pt>
                <c:pt idx="459" formatCode="0">
                  <c:v>9137</c:v>
                </c:pt>
                <c:pt idx="460">
                  <c:v>9233</c:v>
                </c:pt>
                <c:pt idx="461" formatCode="0">
                  <c:v>8824</c:v>
                </c:pt>
                <c:pt idx="462" formatCode="0">
                  <c:v>8782</c:v>
                </c:pt>
                <c:pt idx="463">
                  <c:v>9026</c:v>
                </c:pt>
                <c:pt idx="464" formatCode="0">
                  <c:v>8944</c:v>
                </c:pt>
                <c:pt idx="465">
                  <c:v>8690</c:v>
                </c:pt>
                <c:pt idx="466" formatCode="0">
                  <c:v>8559</c:v>
                </c:pt>
                <c:pt idx="467" formatCode="0">
                  <c:v>8621</c:v>
                </c:pt>
                <c:pt idx="468">
                  <c:v>8677</c:v>
                </c:pt>
                <c:pt idx="469" formatCode="0">
                  <c:v>8277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Sheet1!$B$2:$B$39</c:f>
              <c:numCache>
                <c:formatCode>#,##0_);[Red]\(#,##0\)</c:formatCode>
                <c:ptCount val="38"/>
                <c:pt idx="0">
                  <c:v>125.928</c:v>
                </c:pt>
                <c:pt idx="1">
                  <c:v>125.268</c:v>
                </c:pt>
                <c:pt idx="2">
                  <c:v>124.268</c:v>
                </c:pt>
                <c:pt idx="3">
                  <c:v>123.07299999999999</c:v>
                </c:pt>
                <c:pt idx="4">
                  <c:v>121.744</c:v>
                </c:pt>
                <c:pt idx="5">
                  <c:v>121.60899999999999</c:v>
                </c:pt>
                <c:pt idx="6">
                  <c:v>121.49299999999999</c:v>
                </c:pt>
                <c:pt idx="7">
                  <c:v>120.268</c:v>
                </c:pt>
                <c:pt idx="8">
                  <c:v>120.218</c:v>
                </c:pt>
                <c:pt idx="9">
                  <c:v>119.01300000000001</c:v>
                </c:pt>
                <c:pt idx="10">
                  <c:v>118.163</c:v>
                </c:pt>
                <c:pt idx="11">
                  <c:v>110.583</c:v>
                </c:pt>
                <c:pt idx="12">
                  <c:v>104.998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Sheet1!$C$2:$C$39</c:f>
              <c:numCache>
                <c:formatCode>#,##0_);[Red]\(#,##0\)</c:formatCode>
                <c:ptCount val="38"/>
                <c:pt idx="0">
                  <c:v>75.688000000000002</c:v>
                </c:pt>
                <c:pt idx="1">
                  <c:v>77.257999999999996</c:v>
                </c:pt>
                <c:pt idx="2">
                  <c:v>80.417000000000002</c:v>
                </c:pt>
                <c:pt idx="3">
                  <c:v>82.453000000000003</c:v>
                </c:pt>
                <c:pt idx="4">
                  <c:v>83.747</c:v>
                </c:pt>
                <c:pt idx="5">
                  <c:v>83.691000000000003</c:v>
                </c:pt>
                <c:pt idx="6">
                  <c:v>80.802000000000007</c:v>
                </c:pt>
                <c:pt idx="7">
                  <c:v>80.322999999999993</c:v>
                </c:pt>
                <c:pt idx="8">
                  <c:v>79.591999999999999</c:v>
                </c:pt>
                <c:pt idx="9">
                  <c:v>82.12</c:v>
                </c:pt>
                <c:pt idx="10">
                  <c:v>83.396000000000001</c:v>
                </c:pt>
                <c:pt idx="11">
                  <c:v>91.263000000000005</c:v>
                </c:pt>
                <c:pt idx="12">
                  <c:v>97.161000000000001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2-4A58-BAE3-2D03354140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Sheet1!$D$2:$D$39</c:f>
              <c:numCache>
                <c:formatCode>#,##0_);[Red]\(#,##0\)</c:formatCode>
                <c:ptCount val="38"/>
                <c:pt idx="0">
                  <c:v>125.45399999999999</c:v>
                </c:pt>
                <c:pt idx="1">
                  <c:v>125.31699999999999</c:v>
                </c:pt>
                <c:pt idx="2">
                  <c:v>125.78700000000001</c:v>
                </c:pt>
                <c:pt idx="3">
                  <c:v>125.608</c:v>
                </c:pt>
                <c:pt idx="4">
                  <c:v>124.899</c:v>
                </c:pt>
                <c:pt idx="5">
                  <c:v>124.77200000000001</c:v>
                </c:pt>
                <c:pt idx="6">
                  <c:v>121.93899999999999</c:v>
                </c:pt>
                <c:pt idx="7">
                  <c:v>121.108</c:v>
                </c:pt>
                <c:pt idx="8">
                  <c:v>120.479</c:v>
                </c:pt>
                <c:pt idx="9">
                  <c:v>121.32899999999999</c:v>
                </c:pt>
                <c:pt idx="10">
                  <c:v>121.592</c:v>
                </c:pt>
                <c:pt idx="11">
                  <c:v>121.71</c:v>
                </c:pt>
                <c:pt idx="12">
                  <c:v>122.67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8-4871-99B7-C664CAD007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Sheet1!$E$2:$E$39</c:f>
              <c:numCache>
                <c:formatCode>General</c:formatCode>
                <c:ptCount val="38"/>
                <c:pt idx="13" formatCode="#,##0_);[Red]\(#,##0\)">
                  <c:v>116.459</c:v>
                </c:pt>
                <c:pt idx="14" formatCode="#,##0_);[Red]\(#,##0\)">
                  <c:v>114.40900000000001</c:v>
                </c:pt>
                <c:pt idx="15" formatCode="#,##0_);[Red]\(#,##0\)">
                  <c:v>114.40900000000001</c:v>
                </c:pt>
                <c:pt idx="16" formatCode="#,##0_);[Red]\(#,##0\)">
                  <c:v>114.294</c:v>
                </c:pt>
                <c:pt idx="17" formatCode="#,##0_);[Red]\(#,##0\)">
                  <c:v>113.054</c:v>
                </c:pt>
                <c:pt idx="18" formatCode="#,##0_);[Red]\(#,##0\)">
                  <c:v>112.688</c:v>
                </c:pt>
                <c:pt idx="19" formatCode="#,##0_);[Red]\(#,##0\)">
                  <c:v>114.208</c:v>
                </c:pt>
                <c:pt idx="20" formatCode="#,##0_);[Red]\(#,##0\)">
                  <c:v>114.05</c:v>
                </c:pt>
                <c:pt idx="21" formatCode="#,##0_);[Red]\(#,##0\)">
                  <c:v>115.625</c:v>
                </c:pt>
                <c:pt idx="22" formatCode="#,##0_);[Red]\(#,##0\)">
                  <c:v>115.72499999999999</c:v>
                </c:pt>
                <c:pt idx="23" formatCode="#,##0_);[Red]\(#,##0\)">
                  <c:v>117.205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21-4D51-8690-200644CFA11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Sheet1!$F$2:$F$39</c:f>
              <c:numCache>
                <c:formatCode>General</c:formatCode>
                <c:ptCount val="38"/>
                <c:pt idx="13" formatCode="#,##0_);[Red]\(#,##0\)">
                  <c:v>99.433000000000007</c:v>
                </c:pt>
                <c:pt idx="14" formatCode="#,##0_);[Red]\(#,##0\)">
                  <c:v>104.669</c:v>
                </c:pt>
                <c:pt idx="15" formatCode="#,##0_);[Red]\(#,##0\)">
                  <c:v>104.669</c:v>
                </c:pt>
                <c:pt idx="16" formatCode="#,##0_);[Red]\(#,##0\)">
                  <c:v>102.77200000000001</c:v>
                </c:pt>
                <c:pt idx="17" formatCode="#,##0_);[Red]\(#,##0\)">
                  <c:v>104.91</c:v>
                </c:pt>
                <c:pt idx="18" formatCode="#,##0_);[Red]\(#,##0\)">
                  <c:v>103.842</c:v>
                </c:pt>
                <c:pt idx="19" formatCode="#,##0_);[Red]\(#,##0\)">
                  <c:v>101.134</c:v>
                </c:pt>
                <c:pt idx="20" formatCode="#,##0_);[Red]\(#,##0\)">
                  <c:v>101.435</c:v>
                </c:pt>
                <c:pt idx="21" formatCode="#,##0_);[Red]\(#,##0\)">
                  <c:v>97.52</c:v>
                </c:pt>
                <c:pt idx="22" formatCode="#,##0_);[Red]\(#,##0\)">
                  <c:v>96.316999999999993</c:v>
                </c:pt>
                <c:pt idx="23" formatCode="#,##0_);[Red]\(#,##0\)">
                  <c:v>95.734999999999999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21-4D51-8690-200644CFA1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</c:f>
              <c:numCache>
                <c:formatCode>[$-409]mmm\-yy;@</c:formatCode>
                <c:ptCount val="38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44348</c:v>
                </c:pt>
                <c:pt idx="27" formatCode="m/d/yyyy">
                  <c:v>44378</c:v>
                </c:pt>
                <c:pt idx="28" formatCode="m/d/yyyy">
                  <c:v>44409</c:v>
                </c:pt>
                <c:pt idx="29" formatCode="m/d/yyyy">
                  <c:v>44440</c:v>
                </c:pt>
                <c:pt idx="30" formatCode="m/d/yyyy">
                  <c:v>44470</c:v>
                </c:pt>
                <c:pt idx="31" formatCode="m/d/yyyy">
                  <c:v>44501</c:v>
                </c:pt>
                <c:pt idx="32" formatCode="m/d/yyyy">
                  <c:v>37591</c:v>
                </c:pt>
                <c:pt idx="33" formatCode="m/d/yyyy">
                  <c:v>44562</c:v>
                </c:pt>
                <c:pt idx="34" formatCode="m/d/yyyy">
                  <c:v>44593</c:v>
                </c:pt>
                <c:pt idx="35" formatCode="m/d/yyyy">
                  <c:v>44621</c:v>
                </c:pt>
                <c:pt idx="36" formatCode="m/d/yyyy">
                  <c:v>44652</c:v>
                </c:pt>
                <c:pt idx="37" formatCode="m/d/yyyy">
                  <c:v>44682</c:v>
                </c:pt>
              </c:numCache>
            </c:numRef>
          </c:cat>
          <c:val>
            <c:numRef>
              <c:f>Sheet1!$G$2:$G$39</c:f>
              <c:numCache>
                <c:formatCode>General</c:formatCode>
                <c:ptCount val="38"/>
                <c:pt idx="13" formatCode="#,##0_);[Red]\(#,##0\)">
                  <c:v>118.953</c:v>
                </c:pt>
                <c:pt idx="14" formatCode="#,##0_);[Red]\(#,##0\)">
                  <c:v>118.738</c:v>
                </c:pt>
                <c:pt idx="15" formatCode="#,##0_);[Red]\(#,##0\)">
                  <c:v>118.738</c:v>
                </c:pt>
                <c:pt idx="16" formatCode="#,##0_);[Red]\(#,##0\)">
                  <c:v>116.248</c:v>
                </c:pt>
                <c:pt idx="17" formatCode="#,##0_);[Red]\(#,##0\)">
                  <c:v>117.53</c:v>
                </c:pt>
                <c:pt idx="18" formatCode="#,##0_);[Red]\(#,##0\)">
                  <c:v>117.20399999999999</c:v>
                </c:pt>
                <c:pt idx="19" formatCode="#,##0_);[Red]\(#,##0\)">
                  <c:v>116.27</c:v>
                </c:pt>
                <c:pt idx="20" formatCode="#,##0_);[Red]\(#,##0\)">
                  <c:v>116.11199999999999</c:v>
                </c:pt>
                <c:pt idx="21" formatCode="#,##0_);[Red]\(#,##0\)">
                  <c:v>113.90300000000001</c:v>
                </c:pt>
                <c:pt idx="22" formatCode="#,##0_);[Red]\(#,##0\)">
                  <c:v>112.867</c:v>
                </c:pt>
                <c:pt idx="23" formatCode="#,##0_);[Red]\(#,##0\)">
                  <c:v>114.142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21-4D51-8690-200644CFA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in val="70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37591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Sheet1!$B$2:$B$40</c:f>
              <c:numCache>
                <c:formatCode>#,##0.000_);[Red]\(#,##0.000\)</c:formatCode>
                <c:ptCount val="39"/>
                <c:pt idx="0">
                  <c:v>-0.47399999999999998</c:v>
                </c:pt>
                <c:pt idx="1">
                  <c:v>4.9000000000000002E-2</c:v>
                </c:pt>
                <c:pt idx="2">
                  <c:v>1.5189999999999999</c:v>
                </c:pt>
                <c:pt idx="3">
                  <c:v>2.5350000000000001</c:v>
                </c:pt>
                <c:pt idx="4">
                  <c:v>3.1549999999999998</c:v>
                </c:pt>
                <c:pt idx="5">
                  <c:v>3.1629999999999998</c:v>
                </c:pt>
                <c:pt idx="6">
                  <c:v>0.44600000000000001</c:v>
                </c:pt>
                <c:pt idx="7">
                  <c:v>0.84</c:v>
                </c:pt>
                <c:pt idx="8">
                  <c:v>0.26100000000000001</c:v>
                </c:pt>
                <c:pt idx="9">
                  <c:v>2.3159999999999998</c:v>
                </c:pt>
                <c:pt idx="10">
                  <c:v>3.4289999999999998</c:v>
                </c:pt>
                <c:pt idx="11">
                  <c:v>11.127000000000001</c:v>
                </c:pt>
                <c:pt idx="12">
                  <c:v>17.672000000000001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37591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Sheet1!$C$2:$C$40</c:f>
              <c:numCache>
                <c:formatCode>General</c:formatCode>
                <c:ptCount val="39"/>
                <c:pt idx="13" formatCode="#,##0.000_);[Red]\(#,##0.000\)">
                  <c:v>2.4940000000000002</c:v>
                </c:pt>
                <c:pt idx="14" formatCode="#,##0.000_);[Red]\(#,##0.000\)">
                  <c:v>4.3289999999999997</c:v>
                </c:pt>
                <c:pt idx="15" formatCode="#,##0.000_);[Red]\(#,##0.000\)">
                  <c:v>4.3289999999999997</c:v>
                </c:pt>
                <c:pt idx="16" formatCode="#,##0.000_);[Red]\(#,##0.000\)">
                  <c:v>1.954</c:v>
                </c:pt>
                <c:pt idx="17" formatCode="#,##0.000_);[Red]\(#,##0.000\)">
                  <c:v>4.476</c:v>
                </c:pt>
                <c:pt idx="18" formatCode="#,##0.000_);[Red]\(#,##0.000\)">
                  <c:v>4.516</c:v>
                </c:pt>
                <c:pt idx="19" formatCode="#,##0.000_);[Red]\(#,##0.000\)">
                  <c:v>2.0619999999999998</c:v>
                </c:pt>
                <c:pt idx="20" formatCode="#,##0.000_);[Red]\(#,##0.000\)">
                  <c:v>2.0619999999999998</c:v>
                </c:pt>
                <c:pt idx="21" formatCode="#,##0.000_);[Red]\(#,##0.000\)">
                  <c:v>-2.8580000000000001</c:v>
                </c:pt>
                <c:pt idx="22" formatCode="#,##0.000_);[Red]\(#,##0.000\)">
                  <c:v>-3.0630000000000002</c:v>
                </c:pt>
                <c:pt idx="23" formatCode="#,##0.000_);[Red]\(#,##0.000\)">
                  <c:v>-4.1449999999999996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7-4ABB-BBAA-1A92295E40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37591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Sheet1!$D$2:$D$40</c:f>
              <c:numCache>
                <c:formatCode>General</c:formatCode>
                <c:ptCount val="3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E8-4E9C-AC33-107138A0A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ax val="20"/>
          <c:min val="-5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44532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Sheet1!$B$2:$B$40</c:f>
              <c:numCache>
                <c:formatCode>#,##0_);[Red]\(#,##0\)</c:formatCode>
                <c:ptCount val="39"/>
                <c:pt idx="0">
                  <c:v>125.928</c:v>
                </c:pt>
                <c:pt idx="1">
                  <c:v>125.268</c:v>
                </c:pt>
                <c:pt idx="2">
                  <c:v>124.268</c:v>
                </c:pt>
                <c:pt idx="3">
                  <c:v>123.07299999999999</c:v>
                </c:pt>
                <c:pt idx="4">
                  <c:v>121.744</c:v>
                </c:pt>
                <c:pt idx="5">
                  <c:v>121.60899999999999</c:v>
                </c:pt>
                <c:pt idx="6">
                  <c:v>121.49299999999999</c:v>
                </c:pt>
                <c:pt idx="7">
                  <c:v>120.268</c:v>
                </c:pt>
                <c:pt idx="8">
                  <c:v>120.218</c:v>
                </c:pt>
                <c:pt idx="9">
                  <c:v>119.01300000000001</c:v>
                </c:pt>
                <c:pt idx="10">
                  <c:v>118.163</c:v>
                </c:pt>
                <c:pt idx="11">
                  <c:v>110.583</c:v>
                </c:pt>
                <c:pt idx="12">
                  <c:v>104.998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44532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Sheet1!$C$2:$C$40</c:f>
              <c:numCache>
                <c:formatCode>#,##0_);[Red]\(#,##0\)</c:formatCode>
                <c:ptCount val="39"/>
                <c:pt idx="0">
                  <c:v>75.688000000000002</c:v>
                </c:pt>
                <c:pt idx="1">
                  <c:v>77.257999999999996</c:v>
                </c:pt>
                <c:pt idx="2">
                  <c:v>80.417000000000002</c:v>
                </c:pt>
                <c:pt idx="3">
                  <c:v>82.453000000000003</c:v>
                </c:pt>
                <c:pt idx="4">
                  <c:v>83.747</c:v>
                </c:pt>
                <c:pt idx="5">
                  <c:v>83.691000000000003</c:v>
                </c:pt>
                <c:pt idx="6">
                  <c:v>80.802000000000007</c:v>
                </c:pt>
                <c:pt idx="7">
                  <c:v>80.322999999999993</c:v>
                </c:pt>
                <c:pt idx="8">
                  <c:v>79.591999999999999</c:v>
                </c:pt>
                <c:pt idx="9">
                  <c:v>82.12</c:v>
                </c:pt>
                <c:pt idx="10">
                  <c:v>83.396000000000001</c:v>
                </c:pt>
                <c:pt idx="11">
                  <c:v>91.263000000000005</c:v>
                </c:pt>
                <c:pt idx="12">
                  <c:v>97.161000000000001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2-4A58-BAE3-2D03354140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44532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Sheet1!$D$2:$D$40</c:f>
              <c:numCache>
                <c:formatCode>#,##0_);[Red]\(#,##0\)</c:formatCode>
                <c:ptCount val="39"/>
                <c:pt idx="0">
                  <c:v>125.45399999999999</c:v>
                </c:pt>
                <c:pt idx="1">
                  <c:v>125.31699999999999</c:v>
                </c:pt>
                <c:pt idx="2">
                  <c:v>125.78700000000001</c:v>
                </c:pt>
                <c:pt idx="3">
                  <c:v>125.608</c:v>
                </c:pt>
                <c:pt idx="4">
                  <c:v>124.899</c:v>
                </c:pt>
                <c:pt idx="5">
                  <c:v>124.77200000000001</c:v>
                </c:pt>
                <c:pt idx="6">
                  <c:v>121.93899999999999</c:v>
                </c:pt>
                <c:pt idx="7">
                  <c:v>121.108</c:v>
                </c:pt>
                <c:pt idx="8">
                  <c:v>120.479</c:v>
                </c:pt>
                <c:pt idx="9">
                  <c:v>121.32899999999999</c:v>
                </c:pt>
                <c:pt idx="10">
                  <c:v>121.592</c:v>
                </c:pt>
                <c:pt idx="11">
                  <c:v>121.71</c:v>
                </c:pt>
                <c:pt idx="12">
                  <c:v>122.67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8-4871-99B7-C664CAD007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44532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Sheet1!$E$2:$E$40</c:f>
              <c:numCache>
                <c:formatCode>General</c:formatCode>
                <c:ptCount val="39"/>
                <c:pt idx="13" formatCode="#,##0_);[Red]\(#,##0\)">
                  <c:v>116.459</c:v>
                </c:pt>
                <c:pt idx="14" formatCode="#,##0_);[Red]\(#,##0\)">
                  <c:v>114.40900000000001</c:v>
                </c:pt>
                <c:pt idx="15" formatCode="#,##0_);[Red]\(#,##0\)">
                  <c:v>114.40900000000001</c:v>
                </c:pt>
                <c:pt idx="16" formatCode="#,##0_);[Red]\(#,##0\)">
                  <c:v>114.294</c:v>
                </c:pt>
                <c:pt idx="17" formatCode="#,##0_);[Red]\(#,##0\)">
                  <c:v>113.054</c:v>
                </c:pt>
                <c:pt idx="18" formatCode="#,##0_);[Red]\(#,##0\)">
                  <c:v>112.688</c:v>
                </c:pt>
                <c:pt idx="19" formatCode="#,##0_);[Red]\(#,##0\)">
                  <c:v>114.208</c:v>
                </c:pt>
                <c:pt idx="20" formatCode="#,##0_);[Red]\(#,##0\)">
                  <c:v>114.05</c:v>
                </c:pt>
                <c:pt idx="21" formatCode="#,##0_);[Red]\(#,##0\)">
                  <c:v>115.625</c:v>
                </c:pt>
                <c:pt idx="22" formatCode="#,##0_);[Red]\(#,##0\)">
                  <c:v>115.72499999999999</c:v>
                </c:pt>
                <c:pt idx="23" formatCode="#,##0_);[Red]\(#,##0\)">
                  <c:v>117.205</c:v>
                </c:pt>
                <c:pt idx="24" formatCode="#,##0_);[Red]\(#,##0\)">
                  <c:v>117.84699999999999</c:v>
                </c:pt>
                <c:pt idx="25" formatCode="#,##0_);[Red]\(#,##0\)">
                  <c:v>117.408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21-4D51-8690-200644CFA11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44532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Sheet1!$F$2:$F$40</c:f>
              <c:numCache>
                <c:formatCode>General</c:formatCode>
                <c:ptCount val="39"/>
                <c:pt idx="13" formatCode="#,##0_);[Red]\(#,##0\)">
                  <c:v>99.433000000000007</c:v>
                </c:pt>
                <c:pt idx="14" formatCode="#,##0_);[Red]\(#,##0\)">
                  <c:v>104.669</c:v>
                </c:pt>
                <c:pt idx="15" formatCode="#,##0_);[Red]\(#,##0\)">
                  <c:v>104.669</c:v>
                </c:pt>
                <c:pt idx="16" formatCode="#,##0_);[Red]\(#,##0\)">
                  <c:v>102.77200000000001</c:v>
                </c:pt>
                <c:pt idx="17" formatCode="#,##0_);[Red]\(#,##0\)">
                  <c:v>104.91</c:v>
                </c:pt>
                <c:pt idx="18" formatCode="#,##0_);[Red]\(#,##0\)">
                  <c:v>103.842</c:v>
                </c:pt>
                <c:pt idx="19" formatCode="#,##0_);[Red]\(#,##0\)">
                  <c:v>101.134</c:v>
                </c:pt>
                <c:pt idx="20" formatCode="#,##0_);[Red]\(#,##0\)">
                  <c:v>101.435</c:v>
                </c:pt>
                <c:pt idx="21" formatCode="#,##0_);[Red]\(#,##0\)">
                  <c:v>97.52</c:v>
                </c:pt>
                <c:pt idx="22" formatCode="#,##0_);[Red]\(#,##0\)">
                  <c:v>96.316999999999993</c:v>
                </c:pt>
                <c:pt idx="23" formatCode="#,##0_);[Red]\(#,##0\)">
                  <c:v>95.734999999999999</c:v>
                </c:pt>
                <c:pt idx="24" formatCode="#,##0_);[Red]\(#,##0\)">
                  <c:v>93.460999999999999</c:v>
                </c:pt>
                <c:pt idx="25" formatCode="#,##0_);[Red]\(#,##0\)">
                  <c:v>93.162000000000006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21-4D51-8690-200644CFA1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44532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Sheet1!$G$2:$G$40</c:f>
              <c:numCache>
                <c:formatCode>General</c:formatCode>
                <c:ptCount val="39"/>
                <c:pt idx="13" formatCode="#,##0_);[Red]\(#,##0\)">
                  <c:v>118.953</c:v>
                </c:pt>
                <c:pt idx="14" formatCode="#,##0_);[Red]\(#,##0\)">
                  <c:v>118.738</c:v>
                </c:pt>
                <c:pt idx="15" formatCode="#,##0_);[Red]\(#,##0\)">
                  <c:v>118.738</c:v>
                </c:pt>
                <c:pt idx="16" formatCode="#,##0_);[Red]\(#,##0\)">
                  <c:v>116.248</c:v>
                </c:pt>
                <c:pt idx="17" formatCode="#,##0_);[Red]\(#,##0\)">
                  <c:v>117.53</c:v>
                </c:pt>
                <c:pt idx="18" formatCode="#,##0_);[Red]\(#,##0\)">
                  <c:v>117.20399999999999</c:v>
                </c:pt>
                <c:pt idx="19" formatCode="#,##0_);[Red]\(#,##0\)">
                  <c:v>116.27</c:v>
                </c:pt>
                <c:pt idx="20" formatCode="#,##0_);[Red]\(#,##0\)">
                  <c:v>116.11199999999999</c:v>
                </c:pt>
                <c:pt idx="21" formatCode="#,##0_);[Red]\(#,##0\)">
                  <c:v>113.90300000000001</c:v>
                </c:pt>
                <c:pt idx="22" formatCode="#,##0_);[Red]\(#,##0\)">
                  <c:v>112.867</c:v>
                </c:pt>
                <c:pt idx="23" formatCode="#,##0_);[Red]\(#,##0\)">
                  <c:v>114.142</c:v>
                </c:pt>
                <c:pt idx="24" formatCode="#,##0_);[Red]\(#,##0\)">
                  <c:v>113.039</c:v>
                </c:pt>
                <c:pt idx="25" formatCode="#,##0_);[Red]\(#,##0\)">
                  <c:v>113.105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21-4D51-8690-200644CFA11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44532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Sheet1!$H$2:$H$40</c:f>
              <c:numCache>
                <c:formatCode>General</c:formatCode>
                <c:ptCount val="39"/>
                <c:pt idx="26" formatCode="#,##0_);[Red]\(#,##0\)">
                  <c:v>121.476</c:v>
                </c:pt>
                <c:pt idx="27" formatCode="#,##0_);[Red]\(#,##0\)">
                  <c:v>122.536</c:v>
                </c:pt>
                <c:pt idx="28" formatCode="#,##0_);[Red]\(#,##0\)">
                  <c:v>123.155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E4-405E-AECC-082CC6D00B5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44532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Sheet1!$I$2:$I$40</c:f>
              <c:numCache>
                <c:formatCode>General</c:formatCode>
                <c:ptCount val="39"/>
                <c:pt idx="26" formatCode="#,##0_);[Red]\(#,##0\)">
                  <c:v>90.992000000000004</c:v>
                </c:pt>
                <c:pt idx="27" formatCode="#,##0_);[Red]\(#,##0\)">
                  <c:v>89.302000000000007</c:v>
                </c:pt>
                <c:pt idx="28" formatCode="#,##0_);[Red]\(#,##0\)">
                  <c:v>87.736999999999995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E4-405E-AECC-082CC6D00B5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44532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Sheet1!$J$2:$J$40</c:f>
              <c:numCache>
                <c:formatCode>General</c:formatCode>
                <c:ptCount val="39"/>
                <c:pt idx="26" formatCode="#,##0_);[Red]\(#,##0\)">
                  <c:v>119.441</c:v>
                </c:pt>
                <c:pt idx="27" formatCode="#,##0_);[Red]\(#,##0\)">
                  <c:v>118.871</c:v>
                </c:pt>
                <c:pt idx="28" formatCode="#,##0_);[Red]\(#,##0\)">
                  <c:v>119.386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4-405E-AECC-082CC6D00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in val="70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  <c:pt idx="218">
                  <c:v>6141</c:v>
                </c:pt>
                <c:pt idx="219">
                  <c:v>6155</c:v>
                </c:pt>
                <c:pt idx="220">
                  <c:v>5970</c:v>
                </c:pt>
                <c:pt idx="221">
                  <c:v>6049</c:v>
                </c:pt>
                <c:pt idx="222">
                  <c:v>5880</c:v>
                </c:pt>
                <c:pt idx="223">
                  <c:v>5792</c:v>
                </c:pt>
                <c:pt idx="224">
                  <c:v>5664</c:v>
                </c:pt>
                <c:pt idx="225">
                  <c:v>5493</c:v>
                </c:pt>
                <c:pt idx="226">
                  <c:v>5368</c:v>
                </c:pt>
                <c:pt idx="227">
                  <c:v>5215</c:v>
                </c:pt>
                <c:pt idx="228">
                  <c:v>5289</c:v>
                </c:pt>
                <c:pt idx="229">
                  <c:v>5344</c:v>
                </c:pt>
                <c:pt idx="230">
                  <c:v>5278</c:v>
                </c:pt>
                <c:pt idx="231">
                  <c:v>5133</c:v>
                </c:pt>
                <c:pt idx="232">
                  <c:v>5070</c:v>
                </c:pt>
                <c:pt idx="233">
                  <c:v>5113</c:v>
                </c:pt>
                <c:pt idx="234">
                  <c:v>4841</c:v>
                </c:pt>
                <c:pt idx="235">
                  <c:v>4999</c:v>
                </c:pt>
                <c:pt idx="236">
                  <c:v>5098</c:v>
                </c:pt>
                <c:pt idx="237">
                  <c:v>5305</c:v>
                </c:pt>
                <c:pt idx="238">
                  <c:v>5290</c:v>
                </c:pt>
                <c:pt idx="239">
                  <c:v>5384</c:v>
                </c:pt>
                <c:pt idx="240">
                  <c:v>5437</c:v>
                </c:pt>
                <c:pt idx="241">
                  <c:v>5276</c:v>
                </c:pt>
                <c:pt idx="242">
                  <c:v>5251</c:v>
                </c:pt>
                <c:pt idx="243">
                  <c:v>5275</c:v>
                </c:pt>
                <c:pt idx="244">
                  <c:v>5279</c:v>
                </c:pt>
                <c:pt idx="245">
                  <c:v>5277</c:v>
                </c:pt>
                <c:pt idx="246">
                  <c:v>5403</c:v>
                </c:pt>
                <c:pt idx="247">
                  <c:v>5331</c:v>
                </c:pt>
                <c:pt idx="248" formatCode="0">
                  <c:v>5628</c:v>
                </c:pt>
                <c:pt idx="249">
                  <c:v>5688</c:v>
                </c:pt>
                <c:pt idx="250">
                  <c:v>5493</c:v>
                </c:pt>
                <c:pt idx="251">
                  <c:v>5393</c:v>
                </c:pt>
                <c:pt idx="252">
                  <c:v>5618</c:v>
                </c:pt>
                <c:pt idx="253" formatCode="0">
                  <c:v>5802</c:v>
                </c:pt>
                <c:pt idx="254">
                  <c:v>5806</c:v>
                </c:pt>
                <c:pt idx="255">
                  <c:v>5656</c:v>
                </c:pt>
                <c:pt idx="256">
                  <c:v>5500</c:v>
                </c:pt>
                <c:pt idx="257">
                  <c:v>5391</c:v>
                </c:pt>
                <c:pt idx="258" formatCode="0">
                  <c:v>5483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  <c:pt idx="259" formatCode="0">
                  <c:v>5451</c:v>
                </c:pt>
                <c:pt idx="260">
                  <c:v>5539</c:v>
                </c:pt>
                <c:pt idx="261" formatCode="0">
                  <c:v>5627</c:v>
                </c:pt>
                <c:pt idx="262" formatCode="0">
                  <c:v>5663</c:v>
                </c:pt>
                <c:pt idx="263" formatCode="0">
                  <c:v>5834</c:v>
                </c:pt>
                <c:pt idx="264">
                  <c:v>5746</c:v>
                </c:pt>
                <c:pt idx="265">
                  <c:v>5785</c:v>
                </c:pt>
                <c:pt idx="266" formatCode="0">
                  <c:v>5825</c:v>
                </c:pt>
                <c:pt idx="267" formatCode="0">
                  <c:v>5780</c:v>
                </c:pt>
                <c:pt idx="268" formatCode="0">
                  <c:v>5920</c:v>
                </c:pt>
                <c:pt idx="269">
                  <c:v>5821</c:v>
                </c:pt>
                <c:pt idx="270" formatCode="0">
                  <c:v>5806</c:v>
                </c:pt>
                <c:pt idx="271" formatCode="0">
                  <c:v>5761</c:v>
                </c:pt>
                <c:pt idx="272" formatCode="0">
                  <c:v>5823</c:v>
                </c:pt>
                <c:pt idx="273" formatCode="0">
                  <c:v>5834</c:v>
                </c:pt>
                <c:pt idx="274">
                  <c:v>5757</c:v>
                </c:pt>
                <c:pt idx="275" formatCode="0">
                  <c:v>5759</c:v>
                </c:pt>
                <c:pt idx="276" formatCode="0">
                  <c:v>6006</c:v>
                </c:pt>
                <c:pt idx="277" formatCode="0">
                  <c:v>6037</c:v>
                </c:pt>
                <c:pt idx="278" formatCode="0">
                  <c:v>6048</c:v>
                </c:pt>
                <c:pt idx="279" formatCode="0">
                  <c:v>6000</c:v>
                </c:pt>
                <c:pt idx="280" formatCode="0">
                  <c:v>6179</c:v>
                </c:pt>
                <c:pt idx="281" formatCode="0">
                  <c:v>6081</c:v>
                </c:pt>
                <c:pt idx="282" formatCode="0">
                  <c:v>6052</c:v>
                </c:pt>
                <c:pt idx="283" formatCode="0">
                  <c:v>6051</c:v>
                </c:pt>
                <c:pt idx="284">
                  <c:v>6002</c:v>
                </c:pt>
                <c:pt idx="285" formatCode="0">
                  <c:v>5984</c:v>
                </c:pt>
                <c:pt idx="286">
                  <c:v>5901</c:v>
                </c:pt>
                <c:pt idx="287" formatCode="0">
                  <c:v>6007</c:v>
                </c:pt>
                <c:pt idx="288" formatCode="0">
                  <c:v>6134</c:v>
                </c:pt>
                <c:pt idx="289">
                  <c:v>6117</c:v>
                </c:pt>
                <c:pt idx="290" formatCode="0">
                  <c:v>6156</c:v>
                </c:pt>
                <c:pt idx="291" formatCode="0">
                  <c:v>6252</c:v>
                </c:pt>
                <c:pt idx="292" formatCode="0">
                  <c:v>6304</c:v>
                </c:pt>
                <c:pt idx="293" formatCode="0">
                  <c:v>6166</c:v>
                </c:pt>
                <c:pt idx="294">
                  <c:v>6181</c:v>
                </c:pt>
                <c:pt idx="295" formatCode="0">
                  <c:v>6055</c:v>
                </c:pt>
                <c:pt idx="296" formatCode="0">
                  <c:v>5962</c:v>
                </c:pt>
                <c:pt idx="297" formatCode="0">
                  <c:v>6098</c:v>
                </c:pt>
                <c:pt idx="298" formatCode="0">
                  <c:v>6258</c:v>
                </c:pt>
                <c:pt idx="299">
                  <c:v>6305</c:v>
                </c:pt>
                <c:pt idx="300">
                  <c:v>6307</c:v>
                </c:pt>
                <c:pt idx="301" formatCode="0">
                  <c:v>6324</c:v>
                </c:pt>
                <c:pt idx="302" formatCode="0">
                  <c:v>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  <c:pt idx="303" formatCode="0">
                  <c:v>6431</c:v>
                </c:pt>
                <c:pt idx="304">
                  <c:v>6335</c:v>
                </c:pt>
                <c:pt idx="305" formatCode="0">
                  <c:v>6263</c:v>
                </c:pt>
                <c:pt idx="306" formatCode="0">
                  <c:v>6213</c:v>
                </c:pt>
                <c:pt idx="307" formatCode="0">
                  <c:v>6254</c:v>
                </c:pt>
                <c:pt idx="308">
                  <c:v>6194</c:v>
                </c:pt>
                <c:pt idx="309" formatCode="0">
                  <c:v>6288</c:v>
                </c:pt>
                <c:pt idx="310">
                  <c:v>6295</c:v>
                </c:pt>
                <c:pt idx="311" formatCode="0">
                  <c:v>6254</c:v>
                </c:pt>
                <c:pt idx="312" formatCode="0">
                  <c:v>6192</c:v>
                </c:pt>
                <c:pt idx="313">
                  <c:v>6010</c:v>
                </c:pt>
                <c:pt idx="314">
                  <c:v>6116</c:v>
                </c:pt>
                <c:pt idx="315">
                  <c:v>6111</c:v>
                </c:pt>
                <c:pt idx="316" formatCode="0">
                  <c:v>6161</c:v>
                </c:pt>
                <c:pt idx="317" formatCode="0">
                  <c:v>6318</c:v>
                </c:pt>
                <c:pt idx="318">
                  <c:v>6266</c:v>
                </c:pt>
                <c:pt idx="319">
                  <c:v>6387</c:v>
                </c:pt>
                <c:pt idx="320">
                  <c:v>6401</c:v>
                </c:pt>
                <c:pt idx="321" formatCode="0">
                  <c:v>6446</c:v>
                </c:pt>
                <c:pt idx="322" formatCode="0">
                  <c:v>6485</c:v>
                </c:pt>
                <c:pt idx="323">
                  <c:v>6236</c:v>
                </c:pt>
                <c:pt idx="324">
                  <c:v>6280</c:v>
                </c:pt>
                <c:pt idx="325" formatCode="0">
                  <c:v>6349</c:v>
                </c:pt>
                <c:pt idx="326" formatCode="0">
                  <c:v>6220</c:v>
                </c:pt>
                <c:pt idx="327" formatCode="0">
                  <c:v>6299</c:v>
                </c:pt>
                <c:pt idx="328">
                  <c:v>6285</c:v>
                </c:pt>
                <c:pt idx="329">
                  <c:v>6328</c:v>
                </c:pt>
                <c:pt idx="330" formatCode="0">
                  <c:v>6293</c:v>
                </c:pt>
                <c:pt idx="331" formatCode="0">
                  <c:v>6377</c:v>
                </c:pt>
                <c:pt idx="332" formatCode="0">
                  <c:v>6452</c:v>
                </c:pt>
                <c:pt idx="333">
                  <c:v>6428</c:v>
                </c:pt>
                <c:pt idx="334" formatCode="0">
                  <c:v>6582</c:v>
                </c:pt>
                <c:pt idx="335" formatCode="0">
                  <c:v>6558</c:v>
                </c:pt>
                <c:pt idx="336" formatCode="0">
                  <c:v>6558</c:v>
                </c:pt>
                <c:pt idx="337" formatCode="0">
                  <c:v>6537</c:v>
                </c:pt>
                <c:pt idx="338" formatCode="0">
                  <c:v>6508</c:v>
                </c:pt>
                <c:pt idx="339" formatCode="0">
                  <c:v>6516</c:v>
                </c:pt>
                <c:pt idx="340" formatCode="0">
                  <c:v>6540</c:v>
                </c:pt>
                <c:pt idx="341" formatCode="0">
                  <c:v>6496</c:v>
                </c:pt>
                <c:pt idx="342" formatCode="0">
                  <c:v>6428</c:v>
                </c:pt>
                <c:pt idx="343" formatCode="0">
                  <c:v>6479</c:v>
                </c:pt>
                <c:pt idx="344" formatCode="0">
                  <c:v>6402</c:v>
                </c:pt>
                <c:pt idx="345" formatCode="0">
                  <c:v>6420</c:v>
                </c:pt>
                <c:pt idx="346" formatCode="0">
                  <c:v>6481</c:v>
                </c:pt>
                <c:pt idx="347" formatCode="0">
                  <c:v>6481</c:v>
                </c:pt>
                <c:pt idx="348" formatCode="0">
                  <c:v>6662</c:v>
                </c:pt>
                <c:pt idx="349" formatCode="0">
                  <c:v>6644</c:v>
                </c:pt>
                <c:pt idx="350" formatCode="0">
                  <c:v>6637</c:v>
                </c:pt>
                <c:pt idx="351" formatCode="0">
                  <c:v>6585</c:v>
                </c:pt>
                <c:pt idx="352" formatCode="0">
                  <c:v>6566</c:v>
                </c:pt>
                <c:pt idx="353" formatCode="0">
                  <c:v>6524</c:v>
                </c:pt>
                <c:pt idx="354" formatCode="0">
                  <c:v>6554</c:v>
                </c:pt>
                <c:pt idx="355" formatCode="0">
                  <c:v>6525</c:v>
                </c:pt>
                <c:pt idx="356" formatCode="0">
                  <c:v>6546</c:v>
                </c:pt>
                <c:pt idx="357" formatCode="0">
                  <c:v>6595</c:v>
                </c:pt>
                <c:pt idx="358" formatCode="0">
                  <c:v>6569</c:v>
                </c:pt>
                <c:pt idx="359" formatCode="0">
                  <c:v>6529</c:v>
                </c:pt>
                <c:pt idx="360" formatCode="0">
                  <c:v>6579</c:v>
                </c:pt>
                <c:pt idx="361" formatCode="0">
                  <c:v>6591</c:v>
                </c:pt>
                <c:pt idx="362">
                  <c:v>6582</c:v>
                </c:pt>
                <c:pt idx="363" formatCode="0">
                  <c:v>6603</c:v>
                </c:pt>
                <c:pt idx="364">
                  <c:v>6686</c:v>
                </c:pt>
                <c:pt idx="365" formatCode="0">
                  <c:v>6759</c:v>
                </c:pt>
                <c:pt idx="366" formatCode="0">
                  <c:v>6749</c:v>
                </c:pt>
                <c:pt idx="367">
                  <c:v>6764</c:v>
                </c:pt>
                <c:pt idx="368" formatCode="0">
                  <c:v>6837</c:v>
                </c:pt>
                <c:pt idx="369" formatCode="0">
                  <c:v>6883</c:v>
                </c:pt>
                <c:pt idx="370" formatCode="0">
                  <c:v>6893</c:v>
                </c:pt>
                <c:pt idx="371" formatCode="0">
                  <c:v>6922</c:v>
                </c:pt>
                <c:pt idx="372" formatCode="0">
                  <c:v>6992</c:v>
                </c:pt>
                <c:pt idx="373" formatCode="0">
                  <c:v>7116</c:v>
                </c:pt>
                <c:pt idx="374" formatCode="0">
                  <c:v>7102</c:v>
                </c:pt>
                <c:pt idx="375" formatCode="0">
                  <c:v>7104</c:v>
                </c:pt>
                <c:pt idx="376" formatCode="0">
                  <c:v>7194</c:v>
                </c:pt>
                <c:pt idx="377" formatCode="0">
                  <c:v>7129</c:v>
                </c:pt>
                <c:pt idx="378" formatCode="0">
                  <c:v>7211</c:v>
                </c:pt>
                <c:pt idx="379" formatCode="0">
                  <c:v>7203</c:v>
                </c:pt>
                <c:pt idx="380" formatCode="0">
                  <c:v>7017</c:v>
                </c:pt>
                <c:pt idx="381" formatCode="0">
                  <c:v>6982</c:v>
                </c:pt>
                <c:pt idx="382" formatCode="0">
                  <c:v>6892</c:v>
                </c:pt>
                <c:pt idx="383" formatCode="0">
                  <c:v>6873</c:v>
                </c:pt>
                <c:pt idx="384">
                  <c:v>7024</c:v>
                </c:pt>
                <c:pt idx="385" formatCode="0">
                  <c:v>7023</c:v>
                </c:pt>
                <c:pt idx="386" formatCode="0">
                  <c:v>7007</c:v>
                </c:pt>
                <c:pt idx="387" formatCode="0">
                  <c:v>6862</c:v>
                </c:pt>
                <c:pt idx="388" formatCode="0">
                  <c:v>7000</c:v>
                </c:pt>
                <c:pt idx="389" formatCode="0">
                  <c:v>6985</c:v>
                </c:pt>
                <c:pt idx="390" formatCode="0">
                  <c:v>6928</c:v>
                </c:pt>
                <c:pt idx="391" formatCode="0">
                  <c:v>6848</c:v>
                </c:pt>
                <c:pt idx="392" formatCode="0">
                  <c:v>6846</c:v>
                </c:pt>
                <c:pt idx="393" formatCode="0">
                  <c:v>6957</c:v>
                </c:pt>
                <c:pt idx="394" formatCode="0">
                  <c:v>6911</c:v>
                </c:pt>
                <c:pt idx="395" formatCode="0">
                  <c:v>6968</c:v>
                </c:pt>
                <c:pt idx="396" formatCode="0">
                  <c:v>6932</c:v>
                </c:pt>
                <c:pt idx="397" formatCode="0">
                  <c:v>7088</c:v>
                </c:pt>
                <c:pt idx="398" formatCode="0">
                  <c:v>7215</c:v>
                </c:pt>
                <c:pt idx="399" formatCode="0">
                  <c:v>7153</c:v>
                </c:pt>
                <c:pt idx="400" formatCode="0">
                  <c:v>7080</c:v>
                </c:pt>
                <c:pt idx="401" formatCode="0">
                  <c:v>7168</c:v>
                </c:pt>
                <c:pt idx="402" formatCode="0">
                  <c:v>7059</c:v>
                </c:pt>
                <c:pt idx="403" formatCode="0">
                  <c:v>7059</c:v>
                </c:pt>
                <c:pt idx="404" formatCode="0">
                  <c:v>6999</c:v>
                </c:pt>
                <c:pt idx="405" formatCode="0">
                  <c:v>6942</c:v>
                </c:pt>
                <c:pt idx="406" formatCode="0">
                  <c:v>6986</c:v>
                </c:pt>
                <c:pt idx="407" formatCode="0">
                  <c:v>7063</c:v>
                </c:pt>
                <c:pt idx="408" formatCode="0">
                  <c:v>7018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  <c:pt idx="409">
                  <c:v>7305</c:v>
                </c:pt>
                <c:pt idx="410">
                  <c:v>7426</c:v>
                </c:pt>
                <c:pt idx="411">
                  <c:v>7408</c:v>
                </c:pt>
                <c:pt idx="412">
                  <c:v>7467</c:v>
                </c:pt>
                <c:pt idx="413" formatCode="0">
                  <c:v>7559</c:v>
                </c:pt>
                <c:pt idx="414" formatCode="0">
                  <c:v>7565</c:v>
                </c:pt>
                <c:pt idx="415" formatCode="0">
                  <c:v>7719</c:v>
                </c:pt>
                <c:pt idx="416" formatCode="0">
                  <c:v>7716</c:v>
                </c:pt>
                <c:pt idx="417">
                  <c:v>7476</c:v>
                </c:pt>
                <c:pt idx="418">
                  <c:v>7482</c:v>
                </c:pt>
                <c:pt idx="419" formatCode="0">
                  <c:v>7614</c:v>
                </c:pt>
                <c:pt idx="420" formatCode="0">
                  <c:v>7620</c:v>
                </c:pt>
                <c:pt idx="421">
                  <c:v>7635</c:v>
                </c:pt>
                <c:pt idx="422">
                  <c:v>7701</c:v>
                </c:pt>
                <c:pt idx="423">
                  <c:v>7797</c:v>
                </c:pt>
                <c:pt idx="424">
                  <c:v>7812</c:v>
                </c:pt>
                <c:pt idx="425" formatCode="0">
                  <c:v>7897</c:v>
                </c:pt>
                <c:pt idx="426">
                  <c:v>8035</c:v>
                </c:pt>
                <c:pt idx="427" formatCode="0">
                  <c:v>8006</c:v>
                </c:pt>
                <c:pt idx="428" formatCode="0">
                  <c:v>7976</c:v>
                </c:pt>
                <c:pt idx="429">
                  <c:v>7977</c:v>
                </c:pt>
                <c:pt idx="430" formatCode="0">
                  <c:v>8043</c:v>
                </c:pt>
                <c:pt idx="431">
                  <c:v>8170</c:v>
                </c:pt>
                <c:pt idx="432" formatCode="0">
                  <c:v>8092</c:v>
                </c:pt>
                <c:pt idx="433" formatCode="0">
                  <c:v>8115</c:v>
                </c:pt>
                <c:pt idx="434">
                  <c:v>8070</c:v>
                </c:pt>
                <c:pt idx="435" formatCode="0">
                  <c:v>8115</c:v>
                </c:pt>
                <c:pt idx="436">
                  <c:v>8159</c:v>
                </c:pt>
                <c:pt idx="437" formatCode="0">
                  <c:v>8257</c:v>
                </c:pt>
                <c:pt idx="438" formatCode="0">
                  <c:v>8156</c:v>
                </c:pt>
                <c:pt idx="439">
                  <c:v>8233</c:v>
                </c:pt>
                <c:pt idx="440">
                  <c:v>8171</c:v>
                </c:pt>
                <c:pt idx="441" formatCode="0">
                  <c:v>8084</c:v>
                </c:pt>
                <c:pt idx="442" formatCode="0">
                  <c:v>7993</c:v>
                </c:pt>
                <c:pt idx="443">
                  <c:v>8064</c:v>
                </c:pt>
                <c:pt idx="444">
                  <c:v>8003</c:v>
                </c:pt>
                <c:pt idx="445">
                  <c:v>8069</c:v>
                </c:pt>
                <c:pt idx="446" formatCode="0">
                  <c:v>8099</c:v>
                </c:pt>
                <c:pt idx="447" formatCode="0">
                  <c:v>8428</c:v>
                </c:pt>
                <c:pt idx="448">
                  <c:v>8274</c:v>
                </c:pt>
                <c:pt idx="449" formatCode="0">
                  <c:v>8428</c:v>
                </c:pt>
                <c:pt idx="450">
                  <c:v>8693</c:v>
                </c:pt>
                <c:pt idx="451" formatCode="0">
                  <c:v>8467</c:v>
                </c:pt>
                <c:pt idx="452" formatCode="0">
                  <c:v>8641</c:v>
                </c:pt>
                <c:pt idx="453">
                  <c:v>8727</c:v>
                </c:pt>
                <c:pt idx="454" formatCode="0">
                  <c:v>8812</c:v>
                </c:pt>
                <c:pt idx="455">
                  <c:v>8836</c:v>
                </c:pt>
                <c:pt idx="456" formatCode="0">
                  <c:v>8873</c:v>
                </c:pt>
                <c:pt idx="457" formatCode="0">
                  <c:v>8895</c:v>
                </c:pt>
                <c:pt idx="458">
                  <c:v>9091</c:v>
                </c:pt>
                <c:pt idx="459" formatCode="0">
                  <c:v>9137</c:v>
                </c:pt>
                <c:pt idx="460">
                  <c:v>9233</c:v>
                </c:pt>
                <c:pt idx="461" formatCode="0">
                  <c:v>8824</c:v>
                </c:pt>
                <c:pt idx="462" formatCode="0">
                  <c:v>8782</c:v>
                </c:pt>
                <c:pt idx="463">
                  <c:v>9026</c:v>
                </c:pt>
                <c:pt idx="464" formatCode="0">
                  <c:v>8944</c:v>
                </c:pt>
                <c:pt idx="465">
                  <c:v>8690</c:v>
                </c:pt>
                <c:pt idx="466" formatCode="0">
                  <c:v>8559</c:v>
                </c:pt>
                <c:pt idx="467" formatCode="0">
                  <c:v>8621</c:v>
                </c:pt>
                <c:pt idx="468">
                  <c:v>8677</c:v>
                </c:pt>
                <c:pt idx="469" formatCode="0">
                  <c:v>8277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  <c:pt idx="470" formatCode="0">
                  <c:v>8522</c:v>
                </c:pt>
                <c:pt idx="471" formatCode="0">
                  <c:v>8835</c:v>
                </c:pt>
                <c:pt idx="472" formatCode="0">
                  <c:v>8756</c:v>
                </c:pt>
                <c:pt idx="473">
                  <c:v>8672</c:v>
                </c:pt>
                <c:pt idx="474" formatCode="0">
                  <c:v>8692</c:v>
                </c:pt>
                <c:pt idx="475" formatCode="0">
                  <c:v>8651</c:v>
                </c:pt>
                <c:pt idx="476" formatCode="0">
                  <c:v>8545</c:v>
                </c:pt>
                <c:pt idx="477" formatCode="0">
                  <c:v>8468</c:v>
                </c:pt>
                <c:pt idx="478">
                  <c:v>8462</c:v>
                </c:pt>
                <c:pt idx="479" formatCode="0">
                  <c:v>8353</c:v>
                </c:pt>
                <c:pt idx="480" formatCode="0">
                  <c:v>8244</c:v>
                </c:pt>
                <c:pt idx="481" formatCode="0">
                  <c:v>7844</c:v>
                </c:pt>
                <c:pt idx="482" formatCode="0">
                  <c:v>8038</c:v>
                </c:pt>
                <c:pt idx="483">
                  <c:v>8049</c:v>
                </c:pt>
                <c:pt idx="484" formatCode="0">
                  <c:v>8064</c:v>
                </c:pt>
                <c:pt idx="485" formatCode="0">
                  <c:v>8088</c:v>
                </c:pt>
                <c:pt idx="486" formatCode="0">
                  <c:v>7795</c:v>
                </c:pt>
                <c:pt idx="487">
                  <c:v>7788</c:v>
                </c:pt>
                <c:pt idx="488" formatCode="0">
                  <c:v>7922</c:v>
                </c:pt>
                <c:pt idx="489" formatCode="0">
                  <c:v>7950</c:v>
                </c:pt>
                <c:pt idx="490" formatCode="0">
                  <c:v>8141</c:v>
                </c:pt>
                <c:pt idx="491" formatCode="0">
                  <c:v>8240</c:v>
                </c:pt>
                <c:pt idx="492">
                  <c:v>8014</c:v>
                </c:pt>
                <c:pt idx="493">
                  <c:v>8182</c:v>
                </c:pt>
                <c:pt idx="494" formatCode="0">
                  <c:v>8420</c:v>
                </c:pt>
                <c:pt idx="495" formatCode="0">
                  <c:v>8502</c:v>
                </c:pt>
                <c:pt idx="496" formatCode="0">
                  <c:v>8371</c:v>
                </c:pt>
                <c:pt idx="497">
                  <c:v>8326</c:v>
                </c:pt>
                <c:pt idx="498" formatCode="0">
                  <c:v>8377</c:v>
                </c:pt>
                <c:pt idx="499" formatCode="0">
                  <c:v>8483</c:v>
                </c:pt>
                <c:pt idx="500" formatCode="0">
                  <c:v>8464</c:v>
                </c:pt>
                <c:pt idx="501" formatCode="0">
                  <c:v>8751</c:v>
                </c:pt>
                <c:pt idx="502">
                  <c:v>8786</c:v>
                </c:pt>
                <c:pt idx="503" formatCode="0">
                  <c:v>9007</c:v>
                </c:pt>
                <c:pt idx="504" formatCode="0">
                  <c:v>8874</c:v>
                </c:pt>
                <c:pt idx="505" formatCode="0">
                  <c:v>8589</c:v>
                </c:pt>
                <c:pt idx="506" formatCode="0">
                  <c:v>8743</c:v>
                </c:pt>
                <c:pt idx="507">
                  <c:v>8721</c:v>
                </c:pt>
                <c:pt idx="508" formatCode="0">
                  <c:v>8617</c:v>
                </c:pt>
                <c:pt idx="509" formatCode="0">
                  <c:v>8623</c:v>
                </c:pt>
                <c:pt idx="510" formatCode="0">
                  <c:v>8948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  <c:pt idx="511" formatCode="0">
                  <c:v>8966</c:v>
                </c:pt>
                <c:pt idx="512">
                  <c:v>8847</c:v>
                </c:pt>
                <c:pt idx="513" formatCode="0">
                  <c:v>8775</c:v>
                </c:pt>
                <c:pt idx="514" formatCode="0">
                  <c:v>8823</c:v>
                </c:pt>
                <c:pt idx="515" formatCode="0">
                  <c:v>8498</c:v>
                </c:pt>
                <c:pt idx="516" formatCode="0">
                  <c:v>8243</c:v>
                </c:pt>
                <c:pt idx="517">
                  <c:v>8232</c:v>
                </c:pt>
                <c:pt idx="518" formatCode="0">
                  <c:v>8401</c:v>
                </c:pt>
                <c:pt idx="519" formatCode="0">
                  <c:v>8292</c:v>
                </c:pt>
                <c:pt idx="520" formatCode="0">
                  <c:v>8153</c:v>
                </c:pt>
                <c:pt idx="521" formatCode="0">
                  <c:v>8282</c:v>
                </c:pt>
                <c:pt idx="522">
                  <c:v>8282</c:v>
                </c:pt>
                <c:pt idx="523" formatCode="0">
                  <c:v>8271</c:v>
                </c:pt>
                <c:pt idx="524" formatCode="0">
                  <c:v>8244</c:v>
                </c:pt>
                <c:pt idx="525" formatCode="0">
                  <c:v>8261</c:v>
                </c:pt>
                <c:pt idx="526" formatCode="0">
                  <c:v>8212</c:v>
                </c:pt>
                <c:pt idx="527">
                  <c:v>8425</c:v>
                </c:pt>
                <c:pt idx="528" formatCode="0">
                  <c:v>8377</c:v>
                </c:pt>
                <c:pt idx="529" formatCode="0">
                  <c:v>8421</c:v>
                </c:pt>
                <c:pt idx="530" formatCode="0">
                  <c:v>8580</c:v>
                </c:pt>
                <c:pt idx="531" formatCode="0">
                  <c:v>8436</c:v>
                </c:pt>
                <c:pt idx="532">
                  <c:v>8514</c:v>
                </c:pt>
                <c:pt idx="533" formatCode="0">
                  <c:v>8662</c:v>
                </c:pt>
                <c:pt idx="534" formatCode="0">
                  <c:v>8736</c:v>
                </c:pt>
                <c:pt idx="535" formatCode="0">
                  <c:v>8700</c:v>
                </c:pt>
                <c:pt idx="536">
                  <c:v>8495</c:v>
                </c:pt>
                <c:pt idx="537" formatCode="0">
                  <c:v>8528</c:v>
                </c:pt>
                <c:pt idx="538" formatCode="0">
                  <c:v>8533</c:v>
                </c:pt>
                <c:pt idx="539" formatCode="0">
                  <c:v>8417</c:v>
                </c:pt>
                <c:pt idx="540" formatCode="0">
                  <c:v>8442</c:v>
                </c:pt>
                <c:pt idx="541">
                  <c:v>8409</c:v>
                </c:pt>
                <c:pt idx="542" formatCode="0">
                  <c:v>8422</c:v>
                </c:pt>
                <c:pt idx="543" formatCode="0">
                  <c:v>8646</c:v>
                </c:pt>
                <c:pt idx="544" formatCode="0">
                  <c:v>8603</c:v>
                </c:pt>
                <c:pt idx="545" formatCode="0">
                  <c:v>8643</c:v>
                </c:pt>
                <c:pt idx="546">
                  <c:v>8666</c:v>
                </c:pt>
                <c:pt idx="547" formatCode="0">
                  <c:v>8649</c:v>
                </c:pt>
                <c:pt idx="548" formatCode="0">
                  <c:v>8403</c:v>
                </c:pt>
                <c:pt idx="549" formatCode="0">
                  <c:v>8501</c:v>
                </c:pt>
                <c:pt idx="550" formatCode="0">
                  <c:v>8603</c:v>
                </c:pt>
                <c:pt idx="551" formatCode="0">
                  <c:v>8638</c:v>
                </c:pt>
                <c:pt idx="552" formatCode="0">
                  <c:v>8663</c:v>
                </c:pt>
                <c:pt idx="553" formatCode="0">
                  <c:v>8588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  <c:pt idx="218">
                  <c:v>6141</c:v>
                </c:pt>
                <c:pt idx="219">
                  <c:v>6155</c:v>
                </c:pt>
                <c:pt idx="220">
                  <c:v>5970</c:v>
                </c:pt>
                <c:pt idx="221">
                  <c:v>6049</c:v>
                </c:pt>
                <c:pt idx="222">
                  <c:v>5880</c:v>
                </c:pt>
                <c:pt idx="223">
                  <c:v>5792</c:v>
                </c:pt>
                <c:pt idx="224">
                  <c:v>5664</c:v>
                </c:pt>
                <c:pt idx="225">
                  <c:v>5493</c:v>
                </c:pt>
                <c:pt idx="226">
                  <c:v>5368</c:v>
                </c:pt>
                <c:pt idx="227">
                  <c:v>5215</c:v>
                </c:pt>
                <c:pt idx="228">
                  <c:v>5289</c:v>
                </c:pt>
                <c:pt idx="229">
                  <c:v>5344</c:v>
                </c:pt>
                <c:pt idx="230">
                  <c:v>5278</c:v>
                </c:pt>
                <c:pt idx="231">
                  <c:v>5133</c:v>
                </c:pt>
                <c:pt idx="232">
                  <c:v>5070</c:v>
                </c:pt>
                <c:pt idx="233">
                  <c:v>5113</c:v>
                </c:pt>
                <c:pt idx="234">
                  <c:v>4841</c:v>
                </c:pt>
                <c:pt idx="235">
                  <c:v>4999</c:v>
                </c:pt>
                <c:pt idx="236">
                  <c:v>5098</c:v>
                </c:pt>
                <c:pt idx="237">
                  <c:v>5305</c:v>
                </c:pt>
                <c:pt idx="238">
                  <c:v>5290</c:v>
                </c:pt>
                <c:pt idx="239">
                  <c:v>5384</c:v>
                </c:pt>
                <c:pt idx="240">
                  <c:v>5437</c:v>
                </c:pt>
                <c:pt idx="241">
                  <c:v>5276</c:v>
                </c:pt>
                <c:pt idx="242">
                  <c:v>5251</c:v>
                </c:pt>
                <c:pt idx="243">
                  <c:v>5275</c:v>
                </c:pt>
                <c:pt idx="244">
                  <c:v>5279</c:v>
                </c:pt>
                <c:pt idx="245">
                  <c:v>5277</c:v>
                </c:pt>
                <c:pt idx="246">
                  <c:v>5403</c:v>
                </c:pt>
                <c:pt idx="247">
                  <c:v>5331</c:v>
                </c:pt>
                <c:pt idx="248" formatCode="0">
                  <c:v>5628</c:v>
                </c:pt>
                <c:pt idx="249">
                  <c:v>5688</c:v>
                </c:pt>
                <c:pt idx="250">
                  <c:v>5493</c:v>
                </c:pt>
                <c:pt idx="251">
                  <c:v>5393</c:v>
                </c:pt>
                <c:pt idx="252">
                  <c:v>5618</c:v>
                </c:pt>
                <c:pt idx="253" formatCode="0">
                  <c:v>5802</c:v>
                </c:pt>
                <c:pt idx="254">
                  <c:v>5806</c:v>
                </c:pt>
                <c:pt idx="255">
                  <c:v>5656</c:v>
                </c:pt>
                <c:pt idx="256">
                  <c:v>5500</c:v>
                </c:pt>
                <c:pt idx="257">
                  <c:v>5391</c:v>
                </c:pt>
                <c:pt idx="258" formatCode="0">
                  <c:v>5483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  <c:pt idx="259" formatCode="0">
                  <c:v>5451</c:v>
                </c:pt>
                <c:pt idx="260">
                  <c:v>5539</c:v>
                </c:pt>
                <c:pt idx="261" formatCode="0">
                  <c:v>5627</c:v>
                </c:pt>
                <c:pt idx="262" formatCode="0">
                  <c:v>5663</c:v>
                </c:pt>
                <c:pt idx="263" formatCode="0">
                  <c:v>5834</c:v>
                </c:pt>
                <c:pt idx="264">
                  <c:v>5746</c:v>
                </c:pt>
                <c:pt idx="265">
                  <c:v>5785</c:v>
                </c:pt>
                <c:pt idx="266" formatCode="0">
                  <c:v>5825</c:v>
                </c:pt>
                <c:pt idx="267" formatCode="0">
                  <c:v>5780</c:v>
                </c:pt>
                <c:pt idx="268" formatCode="0">
                  <c:v>5920</c:v>
                </c:pt>
                <c:pt idx="269">
                  <c:v>5821</c:v>
                </c:pt>
                <c:pt idx="270" formatCode="0">
                  <c:v>5806</c:v>
                </c:pt>
                <c:pt idx="271" formatCode="0">
                  <c:v>5761</c:v>
                </c:pt>
                <c:pt idx="272" formatCode="0">
                  <c:v>5823</c:v>
                </c:pt>
                <c:pt idx="273" formatCode="0">
                  <c:v>5834</c:v>
                </c:pt>
                <c:pt idx="274">
                  <c:v>5757</c:v>
                </c:pt>
                <c:pt idx="275" formatCode="0">
                  <c:v>5759</c:v>
                </c:pt>
                <c:pt idx="276" formatCode="0">
                  <c:v>6006</c:v>
                </c:pt>
                <c:pt idx="277" formatCode="0">
                  <c:v>6037</c:v>
                </c:pt>
                <c:pt idx="278" formatCode="0">
                  <c:v>6048</c:v>
                </c:pt>
                <c:pt idx="279" formatCode="0">
                  <c:v>6000</c:v>
                </c:pt>
                <c:pt idx="280" formatCode="0">
                  <c:v>6179</c:v>
                </c:pt>
                <c:pt idx="281" formatCode="0">
                  <c:v>6081</c:v>
                </c:pt>
                <c:pt idx="282" formatCode="0">
                  <c:v>6052</c:v>
                </c:pt>
                <c:pt idx="283" formatCode="0">
                  <c:v>6051</c:v>
                </c:pt>
                <c:pt idx="284">
                  <c:v>6002</c:v>
                </c:pt>
                <c:pt idx="285" formatCode="0">
                  <c:v>5984</c:v>
                </c:pt>
                <c:pt idx="286">
                  <c:v>5901</c:v>
                </c:pt>
                <c:pt idx="287" formatCode="0">
                  <c:v>6007</c:v>
                </c:pt>
                <c:pt idx="288" formatCode="0">
                  <c:v>6134</c:v>
                </c:pt>
                <c:pt idx="289">
                  <c:v>6117</c:v>
                </c:pt>
                <c:pt idx="290" formatCode="0">
                  <c:v>6156</c:v>
                </c:pt>
                <c:pt idx="291" formatCode="0">
                  <c:v>6252</c:v>
                </c:pt>
                <c:pt idx="292" formatCode="0">
                  <c:v>6304</c:v>
                </c:pt>
                <c:pt idx="293" formatCode="0">
                  <c:v>6166</c:v>
                </c:pt>
                <c:pt idx="294">
                  <c:v>6181</c:v>
                </c:pt>
                <c:pt idx="295" formatCode="0">
                  <c:v>6055</c:v>
                </c:pt>
                <c:pt idx="296" formatCode="0">
                  <c:v>5962</c:v>
                </c:pt>
                <c:pt idx="297" formatCode="0">
                  <c:v>6098</c:v>
                </c:pt>
                <c:pt idx="298" formatCode="0">
                  <c:v>6258</c:v>
                </c:pt>
                <c:pt idx="299">
                  <c:v>6305</c:v>
                </c:pt>
                <c:pt idx="300">
                  <c:v>6307</c:v>
                </c:pt>
                <c:pt idx="301" formatCode="0">
                  <c:v>6324</c:v>
                </c:pt>
                <c:pt idx="302" formatCode="0">
                  <c:v>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  <c:pt idx="303" formatCode="0">
                  <c:v>6431</c:v>
                </c:pt>
                <c:pt idx="304">
                  <c:v>6335</c:v>
                </c:pt>
                <c:pt idx="305" formatCode="0">
                  <c:v>6263</c:v>
                </c:pt>
                <c:pt idx="306" formatCode="0">
                  <c:v>6213</c:v>
                </c:pt>
                <c:pt idx="307" formatCode="0">
                  <c:v>6254</c:v>
                </c:pt>
                <c:pt idx="308">
                  <c:v>6194</c:v>
                </c:pt>
                <c:pt idx="309" formatCode="0">
                  <c:v>6288</c:v>
                </c:pt>
                <c:pt idx="310">
                  <c:v>6295</c:v>
                </c:pt>
                <c:pt idx="311" formatCode="0">
                  <c:v>6254</c:v>
                </c:pt>
                <c:pt idx="312" formatCode="0">
                  <c:v>6192</c:v>
                </c:pt>
                <c:pt idx="313">
                  <c:v>6010</c:v>
                </c:pt>
                <c:pt idx="314">
                  <c:v>6116</c:v>
                </c:pt>
                <c:pt idx="315">
                  <c:v>6111</c:v>
                </c:pt>
                <c:pt idx="316" formatCode="0">
                  <c:v>6161</c:v>
                </c:pt>
                <c:pt idx="317" formatCode="0">
                  <c:v>6318</c:v>
                </c:pt>
                <c:pt idx="318">
                  <c:v>6266</c:v>
                </c:pt>
                <c:pt idx="319">
                  <c:v>6387</c:v>
                </c:pt>
                <c:pt idx="320">
                  <c:v>6401</c:v>
                </c:pt>
                <c:pt idx="321" formatCode="0">
                  <c:v>6446</c:v>
                </c:pt>
                <c:pt idx="322" formatCode="0">
                  <c:v>6485</c:v>
                </c:pt>
                <c:pt idx="323">
                  <c:v>6236</c:v>
                </c:pt>
                <c:pt idx="324">
                  <c:v>6280</c:v>
                </c:pt>
                <c:pt idx="325" formatCode="0">
                  <c:v>6349</c:v>
                </c:pt>
                <c:pt idx="326" formatCode="0">
                  <c:v>6220</c:v>
                </c:pt>
                <c:pt idx="327" formatCode="0">
                  <c:v>6299</c:v>
                </c:pt>
                <c:pt idx="328">
                  <c:v>6285</c:v>
                </c:pt>
                <c:pt idx="329">
                  <c:v>6328</c:v>
                </c:pt>
                <c:pt idx="330" formatCode="0">
                  <c:v>6293</c:v>
                </c:pt>
                <c:pt idx="331" formatCode="0">
                  <c:v>6377</c:v>
                </c:pt>
                <c:pt idx="332" formatCode="0">
                  <c:v>6452</c:v>
                </c:pt>
                <c:pt idx="333">
                  <c:v>6428</c:v>
                </c:pt>
                <c:pt idx="334" formatCode="0">
                  <c:v>6582</c:v>
                </c:pt>
                <c:pt idx="335" formatCode="0">
                  <c:v>6558</c:v>
                </c:pt>
                <c:pt idx="336" formatCode="0">
                  <c:v>6558</c:v>
                </c:pt>
                <c:pt idx="337" formatCode="0">
                  <c:v>6537</c:v>
                </c:pt>
                <c:pt idx="338" formatCode="0">
                  <c:v>6508</c:v>
                </c:pt>
                <c:pt idx="339" formatCode="0">
                  <c:v>6516</c:v>
                </c:pt>
                <c:pt idx="340" formatCode="0">
                  <c:v>6540</c:v>
                </c:pt>
                <c:pt idx="341" formatCode="0">
                  <c:v>6496</c:v>
                </c:pt>
                <c:pt idx="342" formatCode="0">
                  <c:v>6428</c:v>
                </c:pt>
                <c:pt idx="343" formatCode="0">
                  <c:v>6479</c:v>
                </c:pt>
                <c:pt idx="344" formatCode="0">
                  <c:v>6402</c:v>
                </c:pt>
                <c:pt idx="345" formatCode="0">
                  <c:v>6420</c:v>
                </c:pt>
                <c:pt idx="346" formatCode="0">
                  <c:v>6481</c:v>
                </c:pt>
                <c:pt idx="347" formatCode="0">
                  <c:v>6481</c:v>
                </c:pt>
                <c:pt idx="348" formatCode="0">
                  <c:v>6662</c:v>
                </c:pt>
                <c:pt idx="349" formatCode="0">
                  <c:v>6644</c:v>
                </c:pt>
                <c:pt idx="350" formatCode="0">
                  <c:v>6637</c:v>
                </c:pt>
                <c:pt idx="351" formatCode="0">
                  <c:v>6585</c:v>
                </c:pt>
                <c:pt idx="352" formatCode="0">
                  <c:v>6566</c:v>
                </c:pt>
                <c:pt idx="353" formatCode="0">
                  <c:v>6524</c:v>
                </c:pt>
                <c:pt idx="354" formatCode="0">
                  <c:v>6554</c:v>
                </c:pt>
                <c:pt idx="355" formatCode="0">
                  <c:v>6525</c:v>
                </c:pt>
                <c:pt idx="356" formatCode="0">
                  <c:v>6546</c:v>
                </c:pt>
                <c:pt idx="357" formatCode="0">
                  <c:v>6595</c:v>
                </c:pt>
                <c:pt idx="358" formatCode="0">
                  <c:v>6569</c:v>
                </c:pt>
                <c:pt idx="359" formatCode="0">
                  <c:v>6529</c:v>
                </c:pt>
                <c:pt idx="360" formatCode="0">
                  <c:v>6579</c:v>
                </c:pt>
                <c:pt idx="361" formatCode="0">
                  <c:v>6591</c:v>
                </c:pt>
                <c:pt idx="362">
                  <c:v>6582</c:v>
                </c:pt>
                <c:pt idx="363" formatCode="0">
                  <c:v>6603</c:v>
                </c:pt>
                <c:pt idx="364">
                  <c:v>6686</c:v>
                </c:pt>
                <c:pt idx="365" formatCode="0">
                  <c:v>6759</c:v>
                </c:pt>
                <c:pt idx="366" formatCode="0">
                  <c:v>6749</c:v>
                </c:pt>
                <c:pt idx="367">
                  <c:v>6764</c:v>
                </c:pt>
                <c:pt idx="368" formatCode="0">
                  <c:v>6837</c:v>
                </c:pt>
                <c:pt idx="369" formatCode="0">
                  <c:v>6883</c:v>
                </c:pt>
                <c:pt idx="370" formatCode="0">
                  <c:v>6893</c:v>
                </c:pt>
                <c:pt idx="371" formatCode="0">
                  <c:v>6922</c:v>
                </c:pt>
                <c:pt idx="372" formatCode="0">
                  <c:v>6992</c:v>
                </c:pt>
                <c:pt idx="373" formatCode="0">
                  <c:v>7116</c:v>
                </c:pt>
                <c:pt idx="374" formatCode="0">
                  <c:v>7102</c:v>
                </c:pt>
                <c:pt idx="375" formatCode="0">
                  <c:v>7104</c:v>
                </c:pt>
                <c:pt idx="376" formatCode="0">
                  <c:v>7194</c:v>
                </c:pt>
                <c:pt idx="377" formatCode="0">
                  <c:v>7129</c:v>
                </c:pt>
                <c:pt idx="378" formatCode="0">
                  <c:v>7211</c:v>
                </c:pt>
                <c:pt idx="379" formatCode="0">
                  <c:v>7203</c:v>
                </c:pt>
                <c:pt idx="380" formatCode="0">
                  <c:v>7017</c:v>
                </c:pt>
                <c:pt idx="381" formatCode="0">
                  <c:v>6982</c:v>
                </c:pt>
                <c:pt idx="382" formatCode="0">
                  <c:v>6892</c:v>
                </c:pt>
                <c:pt idx="383" formatCode="0">
                  <c:v>6873</c:v>
                </c:pt>
                <c:pt idx="384">
                  <c:v>7024</c:v>
                </c:pt>
                <c:pt idx="385" formatCode="0">
                  <c:v>7023</c:v>
                </c:pt>
                <c:pt idx="386" formatCode="0">
                  <c:v>7007</c:v>
                </c:pt>
                <c:pt idx="387" formatCode="0">
                  <c:v>6862</c:v>
                </c:pt>
                <c:pt idx="388" formatCode="0">
                  <c:v>7000</c:v>
                </c:pt>
                <c:pt idx="389" formatCode="0">
                  <c:v>6985</c:v>
                </c:pt>
                <c:pt idx="390" formatCode="0">
                  <c:v>6928</c:v>
                </c:pt>
                <c:pt idx="391" formatCode="0">
                  <c:v>6848</c:v>
                </c:pt>
                <c:pt idx="392" formatCode="0">
                  <c:v>6846</c:v>
                </c:pt>
                <c:pt idx="393" formatCode="0">
                  <c:v>6957</c:v>
                </c:pt>
                <c:pt idx="394" formatCode="0">
                  <c:v>6911</c:v>
                </c:pt>
                <c:pt idx="395" formatCode="0">
                  <c:v>6968</c:v>
                </c:pt>
                <c:pt idx="396" formatCode="0">
                  <c:v>6932</c:v>
                </c:pt>
                <c:pt idx="397" formatCode="0">
                  <c:v>7088</c:v>
                </c:pt>
                <c:pt idx="398" formatCode="0">
                  <c:v>7215</c:v>
                </c:pt>
                <c:pt idx="399" formatCode="0">
                  <c:v>7153</c:v>
                </c:pt>
                <c:pt idx="400" formatCode="0">
                  <c:v>7080</c:v>
                </c:pt>
                <c:pt idx="401" formatCode="0">
                  <c:v>7168</c:v>
                </c:pt>
                <c:pt idx="402" formatCode="0">
                  <c:v>7059</c:v>
                </c:pt>
                <c:pt idx="403" formatCode="0">
                  <c:v>7059</c:v>
                </c:pt>
                <c:pt idx="404" formatCode="0">
                  <c:v>6999</c:v>
                </c:pt>
                <c:pt idx="405" formatCode="0">
                  <c:v>6942</c:v>
                </c:pt>
                <c:pt idx="406" formatCode="0">
                  <c:v>6986</c:v>
                </c:pt>
                <c:pt idx="407" formatCode="0">
                  <c:v>7063</c:v>
                </c:pt>
                <c:pt idx="408" formatCode="0">
                  <c:v>7018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  <c:pt idx="409">
                  <c:v>7305</c:v>
                </c:pt>
                <c:pt idx="410">
                  <c:v>7426</c:v>
                </c:pt>
                <c:pt idx="411">
                  <c:v>7408</c:v>
                </c:pt>
                <c:pt idx="412">
                  <c:v>7467</c:v>
                </c:pt>
                <c:pt idx="413" formatCode="0">
                  <c:v>7559</c:v>
                </c:pt>
                <c:pt idx="414" formatCode="0">
                  <c:v>7565</c:v>
                </c:pt>
                <c:pt idx="415" formatCode="0">
                  <c:v>7719</c:v>
                </c:pt>
                <c:pt idx="416" formatCode="0">
                  <c:v>7716</c:v>
                </c:pt>
                <c:pt idx="417">
                  <c:v>7476</c:v>
                </c:pt>
                <c:pt idx="418">
                  <c:v>7482</c:v>
                </c:pt>
                <c:pt idx="419" formatCode="0">
                  <c:v>7614</c:v>
                </c:pt>
                <c:pt idx="420" formatCode="0">
                  <c:v>7620</c:v>
                </c:pt>
                <c:pt idx="421">
                  <c:v>7635</c:v>
                </c:pt>
                <c:pt idx="422">
                  <c:v>7701</c:v>
                </c:pt>
                <c:pt idx="423">
                  <c:v>7797</c:v>
                </c:pt>
                <c:pt idx="424">
                  <c:v>7812</c:v>
                </c:pt>
                <c:pt idx="425" formatCode="0">
                  <c:v>7897</c:v>
                </c:pt>
                <c:pt idx="426">
                  <c:v>8035</c:v>
                </c:pt>
                <c:pt idx="427" formatCode="0">
                  <c:v>8006</c:v>
                </c:pt>
                <c:pt idx="428" formatCode="0">
                  <c:v>7976</c:v>
                </c:pt>
                <c:pt idx="429">
                  <c:v>7977</c:v>
                </c:pt>
                <c:pt idx="430" formatCode="0">
                  <c:v>8043</c:v>
                </c:pt>
                <c:pt idx="431">
                  <c:v>8170</c:v>
                </c:pt>
                <c:pt idx="432" formatCode="0">
                  <c:v>8092</c:v>
                </c:pt>
                <c:pt idx="433" formatCode="0">
                  <c:v>8115</c:v>
                </c:pt>
                <c:pt idx="434">
                  <c:v>8070</c:v>
                </c:pt>
                <c:pt idx="435" formatCode="0">
                  <c:v>8115</c:v>
                </c:pt>
                <c:pt idx="436">
                  <c:v>8159</c:v>
                </c:pt>
                <c:pt idx="437" formatCode="0">
                  <c:v>8257</c:v>
                </c:pt>
                <c:pt idx="438" formatCode="0">
                  <c:v>8156</c:v>
                </c:pt>
                <c:pt idx="439">
                  <c:v>8233</c:v>
                </c:pt>
                <c:pt idx="440">
                  <c:v>8171</c:v>
                </c:pt>
                <c:pt idx="441" formatCode="0">
                  <c:v>8084</c:v>
                </c:pt>
                <c:pt idx="442" formatCode="0">
                  <c:v>7993</c:v>
                </c:pt>
                <c:pt idx="443">
                  <c:v>8064</c:v>
                </c:pt>
                <c:pt idx="444">
                  <c:v>8003</c:v>
                </c:pt>
                <c:pt idx="445">
                  <c:v>8069</c:v>
                </c:pt>
                <c:pt idx="446" formatCode="0">
                  <c:v>8099</c:v>
                </c:pt>
                <c:pt idx="447" formatCode="0">
                  <c:v>8428</c:v>
                </c:pt>
                <c:pt idx="448">
                  <c:v>8274</c:v>
                </c:pt>
                <c:pt idx="449" formatCode="0">
                  <c:v>8428</c:v>
                </c:pt>
                <c:pt idx="450">
                  <c:v>8693</c:v>
                </c:pt>
                <c:pt idx="451" formatCode="0">
                  <c:v>8467</c:v>
                </c:pt>
                <c:pt idx="452" formatCode="0">
                  <c:v>8641</c:v>
                </c:pt>
                <c:pt idx="453">
                  <c:v>8727</c:v>
                </c:pt>
                <c:pt idx="454" formatCode="0">
                  <c:v>8812</c:v>
                </c:pt>
                <c:pt idx="455">
                  <c:v>8836</c:v>
                </c:pt>
                <c:pt idx="456" formatCode="0">
                  <c:v>8873</c:v>
                </c:pt>
                <c:pt idx="457" formatCode="0">
                  <c:v>8895</c:v>
                </c:pt>
                <c:pt idx="458">
                  <c:v>9091</c:v>
                </c:pt>
                <c:pt idx="459" formatCode="0">
                  <c:v>9137</c:v>
                </c:pt>
                <c:pt idx="460">
                  <c:v>9233</c:v>
                </c:pt>
                <c:pt idx="461" formatCode="0">
                  <c:v>8824</c:v>
                </c:pt>
                <c:pt idx="462" formatCode="0">
                  <c:v>8782</c:v>
                </c:pt>
                <c:pt idx="463">
                  <c:v>9026</c:v>
                </c:pt>
                <c:pt idx="464" formatCode="0">
                  <c:v>8944</c:v>
                </c:pt>
                <c:pt idx="465">
                  <c:v>8690</c:v>
                </c:pt>
                <c:pt idx="466" formatCode="0">
                  <c:v>8559</c:v>
                </c:pt>
                <c:pt idx="467" formatCode="0">
                  <c:v>8621</c:v>
                </c:pt>
                <c:pt idx="468">
                  <c:v>8677</c:v>
                </c:pt>
                <c:pt idx="469" formatCode="0">
                  <c:v>8277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  <c:pt idx="470" formatCode="0">
                  <c:v>8522</c:v>
                </c:pt>
                <c:pt idx="471" formatCode="0">
                  <c:v>8835</c:v>
                </c:pt>
                <c:pt idx="472" formatCode="0">
                  <c:v>8756</c:v>
                </c:pt>
                <c:pt idx="473">
                  <c:v>8672</c:v>
                </c:pt>
                <c:pt idx="474" formatCode="0">
                  <c:v>8692</c:v>
                </c:pt>
                <c:pt idx="475" formatCode="0">
                  <c:v>8651</c:v>
                </c:pt>
                <c:pt idx="476" formatCode="0">
                  <c:v>8545</c:v>
                </c:pt>
                <c:pt idx="477" formatCode="0">
                  <c:v>8468</c:v>
                </c:pt>
                <c:pt idx="478">
                  <c:v>8462</c:v>
                </c:pt>
                <c:pt idx="479" formatCode="0">
                  <c:v>8353</c:v>
                </c:pt>
                <c:pt idx="480" formatCode="0">
                  <c:v>8244</c:v>
                </c:pt>
                <c:pt idx="481" formatCode="0">
                  <c:v>7844</c:v>
                </c:pt>
                <c:pt idx="482" formatCode="0">
                  <c:v>8038</c:v>
                </c:pt>
                <c:pt idx="483">
                  <c:v>8049</c:v>
                </c:pt>
                <c:pt idx="484" formatCode="0">
                  <c:v>8064</c:v>
                </c:pt>
                <c:pt idx="485" formatCode="0">
                  <c:v>8088</c:v>
                </c:pt>
                <c:pt idx="486" formatCode="0">
                  <c:v>7795</c:v>
                </c:pt>
                <c:pt idx="487">
                  <c:v>7788</c:v>
                </c:pt>
                <c:pt idx="488" formatCode="0">
                  <c:v>7922</c:v>
                </c:pt>
                <c:pt idx="489" formatCode="0">
                  <c:v>7950</c:v>
                </c:pt>
                <c:pt idx="490" formatCode="0">
                  <c:v>8141</c:v>
                </c:pt>
                <c:pt idx="491" formatCode="0">
                  <c:v>8240</c:v>
                </c:pt>
                <c:pt idx="492">
                  <c:v>8014</c:v>
                </c:pt>
                <c:pt idx="493">
                  <c:v>8182</c:v>
                </c:pt>
                <c:pt idx="494" formatCode="0">
                  <c:v>8420</c:v>
                </c:pt>
                <c:pt idx="495" formatCode="0">
                  <c:v>8502</c:v>
                </c:pt>
                <c:pt idx="496" formatCode="0">
                  <c:v>8371</c:v>
                </c:pt>
                <c:pt idx="497">
                  <c:v>8326</c:v>
                </c:pt>
                <c:pt idx="498" formatCode="0">
                  <c:v>8377</c:v>
                </c:pt>
                <c:pt idx="499" formatCode="0">
                  <c:v>8483</c:v>
                </c:pt>
                <c:pt idx="500" formatCode="0">
                  <c:v>8464</c:v>
                </c:pt>
                <c:pt idx="501" formatCode="0">
                  <c:v>8751</c:v>
                </c:pt>
                <c:pt idx="502">
                  <c:v>8786</c:v>
                </c:pt>
                <c:pt idx="503" formatCode="0">
                  <c:v>9007</c:v>
                </c:pt>
                <c:pt idx="504" formatCode="0">
                  <c:v>8874</c:v>
                </c:pt>
                <c:pt idx="505" formatCode="0">
                  <c:v>8589</c:v>
                </c:pt>
                <c:pt idx="506" formatCode="0">
                  <c:v>8743</c:v>
                </c:pt>
                <c:pt idx="507">
                  <c:v>8721</c:v>
                </c:pt>
                <c:pt idx="508" formatCode="0">
                  <c:v>8617</c:v>
                </c:pt>
                <c:pt idx="509" formatCode="0">
                  <c:v>8623</c:v>
                </c:pt>
                <c:pt idx="510" formatCode="0">
                  <c:v>8948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  <c:pt idx="511" formatCode="0">
                  <c:v>8966</c:v>
                </c:pt>
                <c:pt idx="512">
                  <c:v>8847</c:v>
                </c:pt>
                <c:pt idx="513" formatCode="0">
                  <c:v>8775</c:v>
                </c:pt>
                <c:pt idx="514" formatCode="0">
                  <c:v>8823</c:v>
                </c:pt>
                <c:pt idx="515" formatCode="0">
                  <c:v>8498</c:v>
                </c:pt>
                <c:pt idx="516" formatCode="0">
                  <c:v>8243</c:v>
                </c:pt>
                <c:pt idx="517">
                  <c:v>8232</c:v>
                </c:pt>
                <c:pt idx="518" formatCode="0">
                  <c:v>8401</c:v>
                </c:pt>
                <c:pt idx="519" formatCode="0">
                  <c:v>8292</c:v>
                </c:pt>
                <c:pt idx="520" formatCode="0">
                  <c:v>8153</c:v>
                </c:pt>
                <c:pt idx="521" formatCode="0">
                  <c:v>8282</c:v>
                </c:pt>
                <c:pt idx="522">
                  <c:v>8282</c:v>
                </c:pt>
                <c:pt idx="523" formatCode="0">
                  <c:v>8271</c:v>
                </c:pt>
                <c:pt idx="524" formatCode="0">
                  <c:v>8244</c:v>
                </c:pt>
                <c:pt idx="525" formatCode="0">
                  <c:v>8261</c:v>
                </c:pt>
                <c:pt idx="526" formatCode="0">
                  <c:v>8212</c:v>
                </c:pt>
                <c:pt idx="527">
                  <c:v>8425</c:v>
                </c:pt>
                <c:pt idx="528" formatCode="0">
                  <c:v>8377</c:v>
                </c:pt>
                <c:pt idx="529" formatCode="0">
                  <c:v>8421</c:v>
                </c:pt>
                <c:pt idx="530" formatCode="0">
                  <c:v>8580</c:v>
                </c:pt>
                <c:pt idx="531" formatCode="0">
                  <c:v>8436</c:v>
                </c:pt>
                <c:pt idx="532">
                  <c:v>8514</c:v>
                </c:pt>
                <c:pt idx="533" formatCode="0">
                  <c:v>8662</c:v>
                </c:pt>
                <c:pt idx="534" formatCode="0">
                  <c:v>8736</c:v>
                </c:pt>
                <c:pt idx="535" formatCode="0">
                  <c:v>8700</c:v>
                </c:pt>
                <c:pt idx="536">
                  <c:v>8495</c:v>
                </c:pt>
                <c:pt idx="537" formatCode="0">
                  <c:v>8528</c:v>
                </c:pt>
                <c:pt idx="538" formatCode="0">
                  <c:v>8533</c:v>
                </c:pt>
                <c:pt idx="539" formatCode="0">
                  <c:v>8417</c:v>
                </c:pt>
                <c:pt idx="540" formatCode="0">
                  <c:v>8442</c:v>
                </c:pt>
                <c:pt idx="541">
                  <c:v>8409</c:v>
                </c:pt>
                <c:pt idx="542" formatCode="0">
                  <c:v>8422</c:v>
                </c:pt>
                <c:pt idx="543" formatCode="0">
                  <c:v>8646</c:v>
                </c:pt>
                <c:pt idx="544" formatCode="0">
                  <c:v>8603</c:v>
                </c:pt>
                <c:pt idx="545" formatCode="0">
                  <c:v>8643</c:v>
                </c:pt>
                <c:pt idx="546">
                  <c:v>8666</c:v>
                </c:pt>
                <c:pt idx="547" formatCode="0">
                  <c:v>8649</c:v>
                </c:pt>
                <c:pt idx="548" formatCode="0">
                  <c:v>8403</c:v>
                </c:pt>
                <c:pt idx="549" formatCode="0">
                  <c:v>8501</c:v>
                </c:pt>
                <c:pt idx="550" formatCode="0">
                  <c:v>8603</c:v>
                </c:pt>
                <c:pt idx="551" formatCode="0">
                  <c:v>8638</c:v>
                </c:pt>
                <c:pt idx="552" formatCode="0">
                  <c:v>8663</c:v>
                </c:pt>
                <c:pt idx="553" formatCode="0">
                  <c:v>8588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  <c:pt idx="554" formatCode="0">
                  <c:v>8771</c:v>
                </c:pt>
                <c:pt idx="555" formatCode="0">
                  <c:v>8816</c:v>
                </c:pt>
                <c:pt idx="556">
                  <c:v>8646</c:v>
                </c:pt>
                <c:pt idx="557" formatCode="0">
                  <c:v>8981</c:v>
                </c:pt>
                <c:pt idx="558" formatCode="0">
                  <c:v>8905</c:v>
                </c:pt>
                <c:pt idx="559" formatCode="0">
                  <c:v>8993</c:v>
                </c:pt>
                <c:pt idx="560">
                  <c:v>8671</c:v>
                </c:pt>
                <c:pt idx="561" formatCode="0">
                  <c:v>8851</c:v>
                </c:pt>
                <c:pt idx="562" formatCode="0">
                  <c:v>8869</c:v>
                </c:pt>
                <c:pt idx="563" formatCode="0">
                  <c:v>8986</c:v>
                </c:pt>
                <c:pt idx="564" formatCode="0">
                  <c:v>8966</c:v>
                </c:pt>
                <c:pt idx="565">
                  <c:v>8960</c:v>
                </c:pt>
                <c:pt idx="566" formatCode="0">
                  <c:v>9023</c:v>
                </c:pt>
                <c:pt idx="567" formatCode="0">
                  <c:v>9052</c:v>
                </c:pt>
                <c:pt idx="568" formatCode="0">
                  <c:v>9031</c:v>
                </c:pt>
                <c:pt idx="569" formatCode="0">
                  <c:v>8939</c:v>
                </c:pt>
                <c:pt idx="570">
                  <c:v>8963</c:v>
                </c:pt>
                <c:pt idx="571" formatCode="0">
                  <c:v>8987</c:v>
                </c:pt>
                <c:pt idx="572" formatCode="0">
                  <c:v>9031</c:v>
                </c:pt>
                <c:pt idx="573" formatCode="0">
                  <c:v>9068</c:v>
                </c:pt>
                <c:pt idx="574" formatCode="0">
                  <c:v>9170</c:v>
                </c:pt>
                <c:pt idx="575">
                  <c:v>9090</c:v>
                </c:pt>
                <c:pt idx="576" formatCode="0">
                  <c:v>9232</c:v>
                </c:pt>
                <c:pt idx="577" formatCode="0">
                  <c:v>9132</c:v>
                </c:pt>
                <c:pt idx="578" formatCode="0">
                  <c:v>9332</c:v>
                </c:pt>
                <c:pt idx="579" formatCode="0">
                  <c:v>9432</c:v>
                </c:pt>
                <c:pt idx="580">
                  <c:v>9431</c:v>
                </c:pt>
                <c:pt idx="581" formatCode="0">
                  <c:v>9490</c:v>
                </c:pt>
                <c:pt idx="582" formatCode="0">
                  <c:v>9483</c:v>
                </c:pt>
                <c:pt idx="583" formatCode="0">
                  <c:v>9276</c:v>
                </c:pt>
                <c:pt idx="584" formatCode="0">
                  <c:v>9310</c:v>
                </c:pt>
                <c:pt idx="585" formatCode="0">
                  <c:v>9336</c:v>
                </c:pt>
                <c:pt idx="586" formatCode="0">
                  <c:v>9418</c:v>
                </c:pt>
                <c:pt idx="587" formatCode="0">
                  <c:v>9450</c:v>
                </c:pt>
                <c:pt idx="588" formatCode="0">
                  <c:v>9416</c:v>
                </c:pt>
                <c:pt idx="589" formatCode="0">
                  <c:v>9484</c:v>
                </c:pt>
                <c:pt idx="590">
                  <c:v>9423</c:v>
                </c:pt>
                <c:pt idx="591" formatCode="0">
                  <c:v>9253</c:v>
                </c:pt>
                <c:pt idx="592" formatCode="0">
                  <c:v>9230</c:v>
                </c:pt>
                <c:pt idx="593" formatCode="0">
                  <c:v>9329</c:v>
                </c:pt>
                <c:pt idx="594" formatCode="0">
                  <c:v>9402</c:v>
                </c:pt>
                <c:pt idx="595" formatCode="0">
                  <c:v>9405</c:v>
                </c:pt>
                <c:pt idx="596" formatCode="0">
                  <c:v>9408</c:v>
                </c:pt>
                <c:pt idx="597" formatCode="0">
                  <c:v>9322</c:v>
                </c:pt>
                <c:pt idx="598" formatCode="0">
                  <c:v>9350</c:v>
                </c:pt>
                <c:pt idx="599">
                  <c:v>9281</c:v>
                </c:pt>
                <c:pt idx="600" formatCode="0">
                  <c:v>9366</c:v>
                </c:pt>
                <c:pt idx="601" formatCode="0">
                  <c:v>9337</c:v>
                </c:pt>
                <c:pt idx="602" formatCode="0">
                  <c:v>9251</c:v>
                </c:pt>
                <c:pt idx="603" formatCode="0">
                  <c:v>9233</c:v>
                </c:pt>
                <c:pt idx="604">
                  <c:v>8902</c:v>
                </c:pt>
                <c:pt idx="605" formatCode="0">
                  <c:v>9003</c:v>
                </c:pt>
                <c:pt idx="606" formatCode="0">
                  <c:v>9087</c:v>
                </c:pt>
                <c:pt idx="607" formatCode="0">
                  <c:v>9246</c:v>
                </c:pt>
                <c:pt idx="608" formatCode="0">
                  <c:v>9599</c:v>
                </c:pt>
                <c:pt idx="609">
                  <c:v>9805</c:v>
                </c:pt>
                <c:pt idx="610" formatCode="0">
                  <c:v>10003</c:v>
                </c:pt>
                <c:pt idx="611" formatCode="0">
                  <c:v>10194</c:v>
                </c:pt>
                <c:pt idx="612" formatCode="0">
                  <c:v>10580</c:v>
                </c:pt>
                <c:pt idx="613" formatCode="0">
                  <c:v>10453</c:v>
                </c:pt>
                <c:pt idx="614">
                  <c:v>10493</c:v>
                </c:pt>
                <c:pt idx="615" formatCode="0">
                  <c:v>10893</c:v>
                </c:pt>
                <c:pt idx="616" formatCode="0">
                  <c:v>11106</c:v>
                </c:pt>
                <c:pt idx="617" formatCode="0">
                  <c:v>11161</c:v>
                </c:pt>
                <c:pt idx="618" formatCode="0">
                  <c:v>11060</c:v>
                </c:pt>
                <c:pt idx="619">
                  <c:v>10979</c:v>
                </c:pt>
                <c:pt idx="620" formatCode="0">
                  <c:v>10638</c:v>
                </c:pt>
                <c:pt idx="621" formatCode="0">
                  <c:v>10386</c:v>
                </c:pt>
                <c:pt idx="622" formatCode="0">
                  <c:v>10710</c:v>
                </c:pt>
                <c:pt idx="623" formatCode="0">
                  <c:v>10733</c:v>
                </c:pt>
                <c:pt idx="624">
                  <c:v>10704</c:v>
                </c:pt>
                <c:pt idx="625" formatCode="0">
                  <c:v>10783</c:v>
                </c:pt>
                <c:pt idx="626" formatCode="0">
                  <c:v>11073</c:v>
                </c:pt>
                <c:pt idx="627" formatCode="0">
                  <c:v>10614</c:v>
                </c:pt>
                <c:pt idx="628" formatCode="0">
                  <c:v>10826</c:v>
                </c:pt>
                <c:pt idx="629">
                  <c:v>10854</c:v>
                </c:pt>
                <c:pt idx="630" formatCode="0">
                  <c:v>10871</c:v>
                </c:pt>
                <c:pt idx="631" formatCode="0">
                  <c:v>11052</c:v>
                </c:pt>
                <c:pt idx="632" formatCode="0">
                  <c:v>11373</c:v>
                </c:pt>
                <c:pt idx="633" formatCode="0">
                  <c:v>11485</c:v>
                </c:pt>
                <c:pt idx="634">
                  <c:v>11984</c:v>
                </c:pt>
                <c:pt idx="635" formatCode="0">
                  <c:v>11725</c:v>
                </c:pt>
                <c:pt idx="636" formatCode="0">
                  <c:v>11882</c:v>
                </c:pt>
                <c:pt idx="637" formatCode="0">
                  <c:v>11646</c:v>
                </c:pt>
                <c:pt idx="638" formatCode="0">
                  <c:v>11687</c:v>
                </c:pt>
                <c:pt idx="639">
                  <c:v>11655</c:v>
                </c:pt>
                <c:pt idx="640" formatCode="0">
                  <c:v>11938</c:v>
                </c:pt>
                <c:pt idx="641" formatCode="0">
                  <c:v>11868</c:v>
                </c:pt>
                <c:pt idx="642" formatCode="0">
                  <c:v>11854</c:v>
                </c:pt>
                <c:pt idx="643" formatCode="0">
                  <c:v>11769</c:v>
                </c:pt>
                <c:pt idx="644" formatCode="0">
                  <c:v>11762</c:v>
                </c:pt>
                <c:pt idx="645" formatCode="0">
                  <c:v>11798</c:v>
                </c:pt>
                <c:pt idx="646" formatCode="0">
                  <c:v>11970</c:v>
                </c:pt>
                <c:pt idx="647" formatCode="0">
                  <c:v>11759</c:v>
                </c:pt>
                <c:pt idx="648" formatCode="0">
                  <c:v>11922</c:v>
                </c:pt>
                <c:pt idx="649" formatCode="0">
                  <c:v>11771</c:v>
                </c:pt>
                <c:pt idx="650" formatCode="0">
                  <c:v>12036</c:v>
                </c:pt>
                <c:pt idx="651" formatCode="0">
                  <c:v>12038</c:v>
                </c:pt>
                <c:pt idx="652" formatCode="0">
                  <c:v>11660</c:v>
                </c:pt>
                <c:pt idx="653" formatCode="0">
                  <c:v>11665</c:v>
                </c:pt>
                <c:pt idx="654" formatCode="0">
                  <c:v>11165</c:v>
                </c:pt>
                <c:pt idx="655" formatCode="0">
                  <c:v>10939</c:v>
                </c:pt>
                <c:pt idx="656" formatCode="0">
                  <c:v>10890</c:v>
                </c:pt>
                <c:pt idx="657" formatCode="0">
                  <c:v>10930</c:v>
                </c:pt>
                <c:pt idx="658" formatCode="0">
                  <c:v>11201</c:v>
                </c:pt>
                <c:pt idx="659" formatCode="0">
                  <c:v>11127</c:v>
                </c:pt>
                <c:pt idx="660" formatCode="0">
                  <c:v>11155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Sheet1!$B$2:$B$40</c:f>
              <c:numCache>
                <c:formatCode>#,##0_);[Red]\(#,##0\)</c:formatCode>
                <c:ptCount val="39"/>
                <c:pt idx="0">
                  <c:v>125.928</c:v>
                </c:pt>
                <c:pt idx="1">
                  <c:v>125.268</c:v>
                </c:pt>
                <c:pt idx="2">
                  <c:v>124.268</c:v>
                </c:pt>
                <c:pt idx="3">
                  <c:v>123.07299999999999</c:v>
                </c:pt>
                <c:pt idx="4">
                  <c:v>121.744</c:v>
                </c:pt>
                <c:pt idx="5">
                  <c:v>121.60899999999999</c:v>
                </c:pt>
                <c:pt idx="6">
                  <c:v>121.49299999999999</c:v>
                </c:pt>
                <c:pt idx="7">
                  <c:v>120.268</c:v>
                </c:pt>
                <c:pt idx="8">
                  <c:v>120.218</c:v>
                </c:pt>
                <c:pt idx="9">
                  <c:v>119.01300000000001</c:v>
                </c:pt>
                <c:pt idx="10">
                  <c:v>118.163</c:v>
                </c:pt>
                <c:pt idx="11">
                  <c:v>110.583</c:v>
                </c:pt>
                <c:pt idx="12">
                  <c:v>104.998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Sheet1!$C$2:$C$40</c:f>
              <c:numCache>
                <c:formatCode>#,##0_);[Red]\(#,##0\)</c:formatCode>
                <c:ptCount val="39"/>
                <c:pt idx="0">
                  <c:v>75.688000000000002</c:v>
                </c:pt>
                <c:pt idx="1">
                  <c:v>77.257999999999996</c:v>
                </c:pt>
                <c:pt idx="2">
                  <c:v>80.417000000000002</c:v>
                </c:pt>
                <c:pt idx="3">
                  <c:v>82.453000000000003</c:v>
                </c:pt>
                <c:pt idx="4">
                  <c:v>83.747</c:v>
                </c:pt>
                <c:pt idx="5">
                  <c:v>83.691000000000003</c:v>
                </c:pt>
                <c:pt idx="6">
                  <c:v>80.802000000000007</c:v>
                </c:pt>
                <c:pt idx="7">
                  <c:v>80.322999999999993</c:v>
                </c:pt>
                <c:pt idx="8">
                  <c:v>79.591999999999999</c:v>
                </c:pt>
                <c:pt idx="9">
                  <c:v>82.12</c:v>
                </c:pt>
                <c:pt idx="10">
                  <c:v>83.396000000000001</c:v>
                </c:pt>
                <c:pt idx="11">
                  <c:v>91.263000000000005</c:v>
                </c:pt>
                <c:pt idx="12">
                  <c:v>97.161000000000001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2-4A58-BAE3-2D03354140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Sheet1!$D$2:$D$40</c:f>
              <c:numCache>
                <c:formatCode>#,##0_);[Red]\(#,##0\)</c:formatCode>
                <c:ptCount val="39"/>
                <c:pt idx="0">
                  <c:v>125.45399999999999</c:v>
                </c:pt>
                <c:pt idx="1">
                  <c:v>125.31699999999999</c:v>
                </c:pt>
                <c:pt idx="2">
                  <c:v>125.78700000000001</c:v>
                </c:pt>
                <c:pt idx="3">
                  <c:v>125.608</c:v>
                </c:pt>
                <c:pt idx="4">
                  <c:v>124.899</c:v>
                </c:pt>
                <c:pt idx="5">
                  <c:v>124.77200000000001</c:v>
                </c:pt>
                <c:pt idx="6">
                  <c:v>121.93899999999999</c:v>
                </c:pt>
                <c:pt idx="7">
                  <c:v>121.108</c:v>
                </c:pt>
                <c:pt idx="8">
                  <c:v>120.479</c:v>
                </c:pt>
                <c:pt idx="9">
                  <c:v>121.32899999999999</c:v>
                </c:pt>
                <c:pt idx="10">
                  <c:v>121.592</c:v>
                </c:pt>
                <c:pt idx="11">
                  <c:v>121.71</c:v>
                </c:pt>
                <c:pt idx="12">
                  <c:v>122.67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8-4871-99B7-C664CAD007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Sheet1!$E$2:$E$40</c:f>
              <c:numCache>
                <c:formatCode>General</c:formatCode>
                <c:ptCount val="39"/>
                <c:pt idx="13" formatCode="#,##0_);[Red]\(#,##0\)">
                  <c:v>116.459</c:v>
                </c:pt>
                <c:pt idx="14" formatCode="#,##0_);[Red]\(#,##0\)">
                  <c:v>114.40900000000001</c:v>
                </c:pt>
                <c:pt idx="15" formatCode="#,##0_);[Red]\(#,##0\)">
                  <c:v>114.40900000000001</c:v>
                </c:pt>
                <c:pt idx="16" formatCode="#,##0_);[Red]\(#,##0\)">
                  <c:v>114.294</c:v>
                </c:pt>
                <c:pt idx="17" formatCode="#,##0_);[Red]\(#,##0\)">
                  <c:v>113.054</c:v>
                </c:pt>
                <c:pt idx="18" formatCode="#,##0_);[Red]\(#,##0\)">
                  <c:v>112.688</c:v>
                </c:pt>
                <c:pt idx="19" formatCode="#,##0_);[Red]\(#,##0\)">
                  <c:v>114.208</c:v>
                </c:pt>
                <c:pt idx="20" formatCode="#,##0_);[Red]\(#,##0\)">
                  <c:v>114.05</c:v>
                </c:pt>
                <c:pt idx="21" formatCode="#,##0_);[Red]\(#,##0\)">
                  <c:v>115.625</c:v>
                </c:pt>
                <c:pt idx="22" formatCode="#,##0_);[Red]\(#,##0\)">
                  <c:v>115.72499999999999</c:v>
                </c:pt>
                <c:pt idx="23" formatCode="#,##0_);[Red]\(#,##0\)">
                  <c:v>117.205</c:v>
                </c:pt>
                <c:pt idx="24" formatCode="#,##0_);[Red]\(#,##0\)">
                  <c:v>117.84699999999999</c:v>
                </c:pt>
                <c:pt idx="25" formatCode="#,##0_);[Red]\(#,##0\)">
                  <c:v>117.408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21-4D51-8690-200644CFA11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Sheet1!$F$2:$F$40</c:f>
              <c:numCache>
                <c:formatCode>General</c:formatCode>
                <c:ptCount val="39"/>
                <c:pt idx="13" formatCode="#,##0_);[Red]\(#,##0\)">
                  <c:v>99.433000000000007</c:v>
                </c:pt>
                <c:pt idx="14" formatCode="#,##0_);[Red]\(#,##0\)">
                  <c:v>104.669</c:v>
                </c:pt>
                <c:pt idx="15" formatCode="#,##0_);[Red]\(#,##0\)">
                  <c:v>104.669</c:v>
                </c:pt>
                <c:pt idx="16" formatCode="#,##0_);[Red]\(#,##0\)">
                  <c:v>102.77200000000001</c:v>
                </c:pt>
                <c:pt idx="17" formatCode="#,##0_);[Red]\(#,##0\)">
                  <c:v>104.91</c:v>
                </c:pt>
                <c:pt idx="18" formatCode="#,##0_);[Red]\(#,##0\)">
                  <c:v>103.842</c:v>
                </c:pt>
                <c:pt idx="19" formatCode="#,##0_);[Red]\(#,##0\)">
                  <c:v>101.134</c:v>
                </c:pt>
                <c:pt idx="20" formatCode="#,##0_);[Red]\(#,##0\)">
                  <c:v>101.435</c:v>
                </c:pt>
                <c:pt idx="21" formatCode="#,##0_);[Red]\(#,##0\)">
                  <c:v>97.52</c:v>
                </c:pt>
                <c:pt idx="22" formatCode="#,##0_);[Red]\(#,##0\)">
                  <c:v>96.316999999999993</c:v>
                </c:pt>
                <c:pt idx="23" formatCode="#,##0_);[Red]\(#,##0\)">
                  <c:v>95.734999999999999</c:v>
                </c:pt>
                <c:pt idx="24" formatCode="#,##0_);[Red]\(#,##0\)">
                  <c:v>93.460999999999999</c:v>
                </c:pt>
                <c:pt idx="25" formatCode="#,##0_);[Red]\(#,##0\)">
                  <c:v>93.162000000000006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21-4D51-8690-200644CFA1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Sheet1!$G$2:$G$40</c:f>
              <c:numCache>
                <c:formatCode>General</c:formatCode>
                <c:ptCount val="39"/>
                <c:pt idx="13" formatCode="#,##0_);[Red]\(#,##0\)">
                  <c:v>118.953</c:v>
                </c:pt>
                <c:pt idx="14" formatCode="#,##0_);[Red]\(#,##0\)">
                  <c:v>118.738</c:v>
                </c:pt>
                <c:pt idx="15" formatCode="#,##0_);[Red]\(#,##0\)">
                  <c:v>118.738</c:v>
                </c:pt>
                <c:pt idx="16" formatCode="#,##0_);[Red]\(#,##0\)">
                  <c:v>116.248</c:v>
                </c:pt>
                <c:pt idx="17" formatCode="#,##0_);[Red]\(#,##0\)">
                  <c:v>117.53</c:v>
                </c:pt>
                <c:pt idx="18" formatCode="#,##0_);[Red]\(#,##0\)">
                  <c:v>117.20399999999999</c:v>
                </c:pt>
                <c:pt idx="19" formatCode="#,##0_);[Red]\(#,##0\)">
                  <c:v>116.27</c:v>
                </c:pt>
                <c:pt idx="20" formatCode="#,##0_);[Red]\(#,##0\)">
                  <c:v>116.11199999999999</c:v>
                </c:pt>
                <c:pt idx="21" formatCode="#,##0_);[Red]\(#,##0\)">
                  <c:v>113.90300000000001</c:v>
                </c:pt>
                <c:pt idx="22" formatCode="#,##0_);[Red]\(#,##0\)">
                  <c:v>112.867</c:v>
                </c:pt>
                <c:pt idx="23" formatCode="#,##0_);[Red]\(#,##0\)">
                  <c:v>114.142</c:v>
                </c:pt>
                <c:pt idx="24" formatCode="#,##0_);[Red]\(#,##0\)">
                  <c:v>113.039</c:v>
                </c:pt>
                <c:pt idx="25" formatCode="#,##0_);[Red]\(#,##0\)">
                  <c:v>113.105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21-4D51-8690-200644CFA11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Sheet1!$H$2:$H$40</c:f>
              <c:numCache>
                <c:formatCode>General</c:formatCode>
                <c:ptCount val="39"/>
                <c:pt idx="26" formatCode="#,##0_);[Red]\(#,##0\)">
                  <c:v>121.476</c:v>
                </c:pt>
                <c:pt idx="27" formatCode="#,##0_);[Red]\(#,##0\)">
                  <c:v>122.536</c:v>
                </c:pt>
                <c:pt idx="28" formatCode="#,##0_);[Red]\(#,##0\)">
                  <c:v>123.155</c:v>
                </c:pt>
                <c:pt idx="29" formatCode="#,##0_);[Red]\(#,##0\)">
                  <c:v>123.325</c:v>
                </c:pt>
                <c:pt idx="30" formatCode="#,##0_);[Red]\(#,##0\)">
                  <c:v>124.13500000000001</c:v>
                </c:pt>
                <c:pt idx="31" formatCode="#,##0_);[Red]\(#,##0\)">
                  <c:v>123.401</c:v>
                </c:pt>
                <c:pt idx="32" formatCode="#,##0_);[Red]\(#,##0\)">
                  <c:v>124.101</c:v>
                </c:pt>
                <c:pt idx="33" formatCode="#,##0_);[Red]\(#,##0\)">
                  <c:v>124.271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E4-405E-AECC-082CC6D00B5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Sheet1!$I$2:$I$40</c:f>
              <c:numCache>
                <c:formatCode>General</c:formatCode>
                <c:ptCount val="39"/>
                <c:pt idx="26" formatCode="#,##0_);[Red]\(#,##0\)">
                  <c:v>90.992000000000004</c:v>
                </c:pt>
                <c:pt idx="27" formatCode="#,##0_);[Red]\(#,##0\)">
                  <c:v>89.302000000000007</c:v>
                </c:pt>
                <c:pt idx="28" formatCode="#,##0_);[Red]\(#,##0\)">
                  <c:v>87.736999999999995</c:v>
                </c:pt>
                <c:pt idx="29" formatCode="#,##0_);[Red]\(#,##0\)">
                  <c:v>87.225999999999999</c:v>
                </c:pt>
                <c:pt idx="30" formatCode="#,##0_);[Red]\(#,##0\)">
                  <c:v>86.683999999999997</c:v>
                </c:pt>
                <c:pt idx="31" formatCode="#,##0_);[Red]\(#,##0\)">
                  <c:v>87.13</c:v>
                </c:pt>
                <c:pt idx="32" formatCode="#,##0_);[Red]\(#,##0\)">
                  <c:v>86.927999999999997</c:v>
                </c:pt>
                <c:pt idx="33" formatCode="#,##0_);[Red]\(#,##0\)">
                  <c:v>85.731999999999999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E4-405E-AECC-082CC6D00B5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Sheet1!$J$2:$J$40</c:f>
              <c:numCache>
                <c:formatCode>General</c:formatCode>
                <c:ptCount val="39"/>
                <c:pt idx="26" formatCode="#,##0_);[Red]\(#,##0\)">
                  <c:v>119.441</c:v>
                </c:pt>
                <c:pt idx="27" formatCode="#,##0_);[Red]\(#,##0\)">
                  <c:v>118.871</c:v>
                </c:pt>
                <c:pt idx="28" formatCode="#,##0_);[Red]\(#,##0\)">
                  <c:v>119.386</c:v>
                </c:pt>
                <c:pt idx="29" formatCode="#,##0_);[Red]\(#,##0\)">
                  <c:v>118.84</c:v>
                </c:pt>
                <c:pt idx="30" formatCode="#,##0_);[Red]\(#,##0\)">
                  <c:v>119.58499999999999</c:v>
                </c:pt>
                <c:pt idx="31" formatCode="#,##0_);[Red]\(#,##0\)">
                  <c:v>120.28</c:v>
                </c:pt>
                <c:pt idx="32" formatCode="#,##0_);[Red]\(#,##0\)">
                  <c:v>121.789</c:v>
                </c:pt>
                <c:pt idx="33" formatCode="#,##0_);[Red]\(#,##0\)">
                  <c:v>121.565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4-405E-AECC-082CC6D00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in val="70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Sheet1!$B$2:$B$40</c:f>
              <c:numCache>
                <c:formatCode>#,##0.000_);[Red]\(#,##0.000\)</c:formatCode>
                <c:ptCount val="39"/>
                <c:pt idx="0">
                  <c:v>-0.47399999999999998</c:v>
                </c:pt>
                <c:pt idx="1">
                  <c:v>4.9000000000000002E-2</c:v>
                </c:pt>
                <c:pt idx="2">
                  <c:v>1.5189999999999999</c:v>
                </c:pt>
                <c:pt idx="3">
                  <c:v>2.5350000000000001</c:v>
                </c:pt>
                <c:pt idx="4">
                  <c:v>3.1549999999999998</c:v>
                </c:pt>
                <c:pt idx="5">
                  <c:v>3.1629999999999998</c:v>
                </c:pt>
                <c:pt idx="6">
                  <c:v>0.44600000000000001</c:v>
                </c:pt>
                <c:pt idx="7">
                  <c:v>0.84</c:v>
                </c:pt>
                <c:pt idx="8">
                  <c:v>0.26100000000000001</c:v>
                </c:pt>
                <c:pt idx="9">
                  <c:v>2.3159999999999998</c:v>
                </c:pt>
                <c:pt idx="10">
                  <c:v>3.4289999999999998</c:v>
                </c:pt>
                <c:pt idx="11">
                  <c:v>11.127000000000001</c:v>
                </c:pt>
                <c:pt idx="12">
                  <c:v>17.672000000000001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Sheet1!$C$2:$C$40</c:f>
              <c:numCache>
                <c:formatCode>General</c:formatCode>
                <c:ptCount val="39"/>
                <c:pt idx="13" formatCode="#,##0.000_);[Red]\(#,##0.000\)">
                  <c:v>2.4940000000000002</c:v>
                </c:pt>
                <c:pt idx="14" formatCode="#,##0.000_);[Red]\(#,##0.000\)">
                  <c:v>4.3289999999999997</c:v>
                </c:pt>
                <c:pt idx="15" formatCode="#,##0.000_);[Red]\(#,##0.000\)">
                  <c:v>4.3289999999999997</c:v>
                </c:pt>
                <c:pt idx="16" formatCode="#,##0.000_);[Red]\(#,##0.000\)">
                  <c:v>1.954</c:v>
                </c:pt>
                <c:pt idx="17" formatCode="#,##0.000_);[Red]\(#,##0.000\)">
                  <c:v>4.476</c:v>
                </c:pt>
                <c:pt idx="18" formatCode="#,##0.000_);[Red]\(#,##0.000\)">
                  <c:v>4.516</c:v>
                </c:pt>
                <c:pt idx="19" formatCode="#,##0.000_);[Red]\(#,##0.000\)">
                  <c:v>2.0619999999999998</c:v>
                </c:pt>
                <c:pt idx="20" formatCode="#,##0.000_);[Red]\(#,##0.000\)">
                  <c:v>2.0619999999999998</c:v>
                </c:pt>
                <c:pt idx="21" formatCode="#,##0.000_);[Red]\(#,##0.000\)">
                  <c:v>-2.8580000000000001</c:v>
                </c:pt>
                <c:pt idx="22" formatCode="#,##0.000_);[Red]\(#,##0.000\)">
                  <c:v>-3.0630000000000002</c:v>
                </c:pt>
                <c:pt idx="23" formatCode="#,##0.000_);[Red]\(#,##0.000\)">
                  <c:v>-4.1449999999999996</c:v>
                </c:pt>
                <c:pt idx="24" formatCode="#,##0.000_);[Red]\(#,##0.000\)">
                  <c:v>-4.8079999999999998</c:v>
                </c:pt>
                <c:pt idx="25" formatCode="#,##0.000_);[Red]\(#,##0.000\)">
                  <c:v>-4.3029999999999999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7-4ABB-BBAA-1A92295E40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43952</c:v>
                </c:pt>
                <c:pt idx="14" formatCode="m/d/yyyy">
                  <c:v>43983</c:v>
                </c:pt>
                <c:pt idx="15" formatCode="m/d/yyyy">
                  <c:v>44013</c:v>
                </c:pt>
                <c:pt idx="16" formatCode="m/d/yyyy">
                  <c:v>44044</c:v>
                </c:pt>
                <c:pt idx="17" formatCode="m/d/yyyy">
                  <c:v>44075</c:v>
                </c:pt>
                <c:pt idx="18" formatCode="m/d/yyyy">
                  <c:v>44105</c:v>
                </c:pt>
                <c:pt idx="19" formatCode="m/d/yyyy">
                  <c:v>44136</c:v>
                </c:pt>
                <c:pt idx="20" formatCode="m/d/yyyy">
                  <c:v>44166</c:v>
                </c:pt>
                <c:pt idx="21" formatCode="m/d/yyyy">
                  <c:v>44197</c:v>
                </c:pt>
                <c:pt idx="22" formatCode="m/d/yyyy">
                  <c:v>44228</c:v>
                </c:pt>
                <c:pt idx="23" formatCode="m/d/yyyy">
                  <c:v>44256</c:v>
                </c:pt>
                <c:pt idx="24" formatCode="m/d/yyyy">
                  <c:v>44287</c:v>
                </c:pt>
                <c:pt idx="25" formatCode="m/d/yyyy">
                  <c:v>44317</c:v>
                </c:pt>
                <c:pt idx="26" formatCode="m/d/yyyy">
                  <c:v>44317</c:v>
                </c:pt>
                <c:pt idx="27" formatCode="m/d/yyyy">
                  <c:v>44348</c:v>
                </c:pt>
                <c:pt idx="28" formatCode="m/d/yyyy">
                  <c:v>44378</c:v>
                </c:pt>
                <c:pt idx="29" formatCode="m/d/yyyy">
                  <c:v>44409</c:v>
                </c:pt>
                <c:pt idx="30" formatCode="m/d/yyyy">
                  <c:v>44440</c:v>
                </c:pt>
                <c:pt idx="31" formatCode="m/d/yyyy">
                  <c:v>44470</c:v>
                </c:pt>
                <c:pt idx="32" formatCode="m/d/yyyy">
                  <c:v>44501</c:v>
                </c:pt>
                <c:pt idx="33" formatCode="m/d/yyyy">
                  <c:v>44531</c:v>
                </c:pt>
                <c:pt idx="34" formatCode="m/d/yyyy">
                  <c:v>44562</c:v>
                </c:pt>
                <c:pt idx="35" formatCode="m/d/yyyy">
                  <c:v>44593</c:v>
                </c:pt>
                <c:pt idx="36" formatCode="m/d/yyyy">
                  <c:v>44621</c:v>
                </c:pt>
                <c:pt idx="37" formatCode="m/d/yyyy">
                  <c:v>44652</c:v>
                </c:pt>
                <c:pt idx="38" formatCode="m/d/yyyy">
                  <c:v>44682</c:v>
                </c:pt>
              </c:numCache>
            </c:numRef>
          </c:cat>
          <c:val>
            <c:numRef>
              <c:f>Sheet1!$D$2:$D$40</c:f>
              <c:numCache>
                <c:formatCode>General</c:formatCode>
                <c:ptCount val="39"/>
                <c:pt idx="26" formatCode="#,##0.000_);[Red]\(#,##0.000\)">
                  <c:v>-2.0350000000000001</c:v>
                </c:pt>
                <c:pt idx="27" formatCode="#,##0.000_);[Red]\(#,##0.000\)">
                  <c:v>-3.665</c:v>
                </c:pt>
                <c:pt idx="28" formatCode="#,##0.000_);[Red]\(#,##0.000\)">
                  <c:v>-3.7690000000000001</c:v>
                </c:pt>
                <c:pt idx="29" formatCode="#,##0.000_);[Red]\(#,##0.000\)">
                  <c:v>-4.4850000000000003</c:v>
                </c:pt>
                <c:pt idx="30" formatCode="#,##0.000_);[Red]\(#,##0.000\)">
                  <c:v>-4.55</c:v>
                </c:pt>
                <c:pt idx="31" formatCode="#,##0.000_);[Red]\(#,##0.000\)">
                  <c:v>-3.121</c:v>
                </c:pt>
                <c:pt idx="32" formatCode="#,##0.000_);[Red]\(#,##0.000\)">
                  <c:v>-2.3119999999999998</c:v>
                </c:pt>
                <c:pt idx="33" formatCode="#,##0.000_);[Red]\(#,##0.000\)">
                  <c:v>-2.706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E8-4E9C-AC33-107138A0A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ax val="20"/>
          <c:min val="-5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Sheet1!$B$2:$B$655</c:f>
              <c:numCache>
                <c:formatCode>General</c:formatCode>
                <c:ptCount val="654"/>
                <c:pt idx="0">
                  <c:v>6237</c:v>
                </c:pt>
                <c:pt idx="1">
                  <c:v>5942</c:v>
                </c:pt>
                <c:pt idx="2">
                  <c:v>5848</c:v>
                </c:pt>
                <c:pt idx="3">
                  <c:v>5872</c:v>
                </c:pt>
                <c:pt idx="4">
                  <c:v>5883</c:v>
                </c:pt>
                <c:pt idx="5">
                  <c:v>5958</c:v>
                </c:pt>
                <c:pt idx="6">
                  <c:v>5890</c:v>
                </c:pt>
                <c:pt idx="7">
                  <c:v>5814</c:v>
                </c:pt>
                <c:pt idx="8">
                  <c:v>5941</c:v>
                </c:pt>
                <c:pt idx="9">
                  <c:v>5949</c:v>
                </c:pt>
                <c:pt idx="10">
                  <c:v>5962</c:v>
                </c:pt>
                <c:pt idx="11">
                  <c:v>6013</c:v>
                </c:pt>
                <c:pt idx="12">
                  <c:v>5924</c:v>
                </c:pt>
                <c:pt idx="13">
                  <c:v>5914</c:v>
                </c:pt>
                <c:pt idx="14">
                  <c:v>5994</c:v>
                </c:pt>
                <c:pt idx="15">
                  <c:v>5894</c:v>
                </c:pt>
                <c:pt idx="16">
                  <c:v>5818</c:v>
                </c:pt>
                <c:pt idx="17">
                  <c:v>5782</c:v>
                </c:pt>
                <c:pt idx="18">
                  <c:v>5792</c:v>
                </c:pt>
                <c:pt idx="19">
                  <c:v>5873</c:v>
                </c:pt>
                <c:pt idx="20">
                  <c:v>5900</c:v>
                </c:pt>
                <c:pt idx="21" formatCode="0">
                  <c:v>5883</c:v>
                </c:pt>
                <c:pt idx="22" formatCode="0">
                  <c:v>5786</c:v>
                </c:pt>
                <c:pt idx="23" formatCode="0">
                  <c:v>5821</c:v>
                </c:pt>
                <c:pt idx="24" formatCode="0">
                  <c:v>5912</c:v>
                </c:pt>
                <c:pt idx="25" formatCode="0">
                  <c:v>5858</c:v>
                </c:pt>
                <c:pt idx="26" formatCode="0">
                  <c:v>5898</c:v>
                </c:pt>
                <c:pt idx="27" formatCode="0">
                  <c:v>5934</c:v>
                </c:pt>
                <c:pt idx="28" formatCode="0">
                  <c:v>5937</c:v>
                </c:pt>
                <c:pt idx="29" formatCode="0">
                  <c:v>6221</c:v>
                </c:pt>
                <c:pt idx="30" formatCode="0">
                  <c:v>6228</c:v>
                </c:pt>
                <c:pt idx="31" formatCode="0">
                  <c:v>6259</c:v>
                </c:pt>
                <c:pt idx="32" formatCode="0">
                  <c:v>6138</c:v>
                </c:pt>
                <c:pt idx="33" formatCode="0">
                  <c:v>6050</c:v>
                </c:pt>
                <c:pt idx="34" formatCode="0">
                  <c:v>6033</c:v>
                </c:pt>
                <c:pt idx="35" formatCode="0">
                  <c:v>6052</c:v>
                </c:pt>
                <c:pt idx="36" formatCode="0">
                  <c:v>6091</c:v>
                </c:pt>
                <c:pt idx="37" formatCode="0">
                  <c:v>6040</c:v>
                </c:pt>
                <c:pt idx="38" formatCode="0">
                  <c:v>6045</c:v>
                </c:pt>
                <c:pt idx="39" formatCode="0">
                  <c:v>6028</c:v>
                </c:pt>
                <c:pt idx="40" formatCode="0">
                  <c:v>6090</c:v>
                </c:pt>
                <c:pt idx="41" formatCode="0">
                  <c:v>6083</c:v>
                </c:pt>
                <c:pt idx="42" formatCode="0">
                  <c:v>6098</c:v>
                </c:pt>
                <c:pt idx="43" formatCode="0">
                  <c:v>6133</c:v>
                </c:pt>
                <c:pt idx="44" formatCode="0">
                  <c:v>6160</c:v>
                </c:pt>
                <c:pt idx="45" formatCode="0">
                  <c:v>6167</c:v>
                </c:pt>
                <c:pt idx="46" formatCode="0">
                  <c:v>6183</c:v>
                </c:pt>
                <c:pt idx="47" formatCode="0">
                  <c:v>6132</c:v>
                </c:pt>
                <c:pt idx="48" formatCode="0">
                  <c:v>6209</c:v>
                </c:pt>
                <c:pt idx="49" formatCode="0">
                  <c:v>6142</c:v>
                </c:pt>
                <c:pt idx="50" formatCode="0">
                  <c:v>6388</c:v>
                </c:pt>
                <c:pt idx="51" formatCode="0">
                  <c:v>6222</c:v>
                </c:pt>
                <c:pt idx="52" formatCode="0">
                  <c:v>6353</c:v>
                </c:pt>
                <c:pt idx="53" formatCode="0">
                  <c:v>6454</c:v>
                </c:pt>
                <c:pt idx="54" formatCode="0">
                  <c:v>6499</c:v>
                </c:pt>
                <c:pt idx="55" formatCode="0">
                  <c:v>6516</c:v>
                </c:pt>
                <c:pt idx="56" formatCode="0">
                  <c:v>6456</c:v>
                </c:pt>
                <c:pt idx="57" formatCode="0">
                  <c:v>6467</c:v>
                </c:pt>
                <c:pt idx="58" formatCode="0">
                  <c:v>6495</c:v>
                </c:pt>
                <c:pt idx="59" formatCode="0">
                  <c:v>6465</c:v>
                </c:pt>
                <c:pt idx="60" formatCode="0">
                  <c:v>6490</c:v>
                </c:pt>
                <c:pt idx="61" formatCode="0">
                  <c:v>6479</c:v>
                </c:pt>
                <c:pt idx="62" formatCode="0">
                  <c:v>6472</c:v>
                </c:pt>
                <c:pt idx="63" formatCode="0">
                  <c:v>6570</c:v>
                </c:pt>
                <c:pt idx="64" formatCode="0">
                  <c:v>6444</c:v>
                </c:pt>
                <c:pt idx="65" formatCode="0">
                  <c:v>6423</c:v>
                </c:pt>
                <c:pt idx="66" formatCode="0">
                  <c:v>6366</c:v>
                </c:pt>
                <c:pt idx="67" formatCode="0">
                  <c:v>6381</c:v>
                </c:pt>
                <c:pt idx="68" formatCode="0">
                  <c:v>6369</c:v>
                </c:pt>
                <c:pt idx="69" formatCode="0">
                  <c:v>6435</c:v>
                </c:pt>
                <c:pt idx="70" formatCode="0">
                  <c:v>6472</c:v>
                </c:pt>
                <c:pt idx="71" formatCode="0">
                  <c:v>6429</c:v>
                </c:pt>
                <c:pt idx="72" formatCode="0">
                  <c:v>6474</c:v>
                </c:pt>
                <c:pt idx="73" formatCode="0">
                  <c:v>6422</c:v>
                </c:pt>
                <c:pt idx="74" formatCode="0">
                  <c:v>6427</c:v>
                </c:pt>
                <c:pt idx="75" formatCode="0">
                  <c:v>6486</c:v>
                </c:pt>
                <c:pt idx="76" formatCode="0">
                  <c:v>6421</c:v>
                </c:pt>
                <c:pt idx="77" formatCode="0">
                  <c:v>6344</c:v>
                </c:pt>
                <c:pt idx="78" formatCode="0">
                  <c:v>6224</c:v>
                </c:pt>
                <c:pt idx="79" formatCode="0">
                  <c:v>6184</c:v>
                </c:pt>
                <c:pt idx="80" formatCode="0">
                  <c:v>6342</c:v>
                </c:pt>
                <c:pt idx="81" formatCode="0">
                  <c:v>6469</c:v>
                </c:pt>
                <c:pt idx="82" formatCode="0">
                  <c:v>6490</c:v>
                </c:pt>
                <c:pt idx="83" formatCode="0">
                  <c:v>6491</c:v>
                </c:pt>
                <c:pt idx="84" formatCode="0">
                  <c:v>6440</c:v>
                </c:pt>
                <c:pt idx="85" formatCode="0">
                  <c:v>6385</c:v>
                </c:pt>
                <c:pt idx="86" formatCode="0">
                  <c:v>6310</c:v>
                </c:pt>
                <c:pt idx="87" formatCode="0">
                  <c:v>6317</c:v>
                </c:pt>
                <c:pt idx="88" formatCode="0">
                  <c:v>6351</c:v>
                </c:pt>
                <c:pt idx="89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Sheet1!$C$2:$C$655</c:f>
              <c:numCache>
                <c:formatCode>General</c:formatCode>
                <c:ptCount val="654"/>
                <c:pt idx="90">
                  <c:v>6538</c:v>
                </c:pt>
                <c:pt idx="91">
                  <c:v>6592</c:v>
                </c:pt>
                <c:pt idx="92">
                  <c:v>6588</c:v>
                </c:pt>
                <c:pt idx="93">
                  <c:v>6717</c:v>
                </c:pt>
                <c:pt idx="94">
                  <c:v>6680</c:v>
                </c:pt>
                <c:pt idx="95">
                  <c:v>6697</c:v>
                </c:pt>
                <c:pt idx="96">
                  <c:v>6644</c:v>
                </c:pt>
                <c:pt idx="97">
                  <c:v>6674</c:v>
                </c:pt>
                <c:pt idx="98">
                  <c:v>6758</c:v>
                </c:pt>
                <c:pt idx="99">
                  <c:v>6796</c:v>
                </c:pt>
                <c:pt idx="100">
                  <c:v>6861</c:v>
                </c:pt>
                <c:pt idx="101">
                  <c:v>6870</c:v>
                </c:pt>
                <c:pt idx="102">
                  <c:v>6870</c:v>
                </c:pt>
                <c:pt idx="103">
                  <c:v>6892</c:v>
                </c:pt>
                <c:pt idx="104">
                  <c:v>6956</c:v>
                </c:pt>
                <c:pt idx="105">
                  <c:v>6905</c:v>
                </c:pt>
                <c:pt idx="106">
                  <c:v>6927</c:v>
                </c:pt>
                <c:pt idx="107">
                  <c:v>6920</c:v>
                </c:pt>
                <c:pt idx="108">
                  <c:v>7004</c:v>
                </c:pt>
                <c:pt idx="109">
                  <c:v>6983</c:v>
                </c:pt>
                <c:pt idx="110">
                  <c:v>6996</c:v>
                </c:pt>
                <c:pt idx="111">
                  <c:v>7069</c:v>
                </c:pt>
                <c:pt idx="112">
                  <c:v>7131</c:v>
                </c:pt>
                <c:pt idx="113">
                  <c:v>7153</c:v>
                </c:pt>
                <c:pt idx="114">
                  <c:v>7138</c:v>
                </c:pt>
                <c:pt idx="115">
                  <c:v>7032</c:v>
                </c:pt>
                <c:pt idx="116">
                  <c:v>7022</c:v>
                </c:pt>
                <c:pt idx="117">
                  <c:v>7125</c:v>
                </c:pt>
                <c:pt idx="118">
                  <c:v>6924</c:v>
                </c:pt>
                <c:pt idx="119">
                  <c:v>7113</c:v>
                </c:pt>
                <c:pt idx="120">
                  <c:v>7003</c:v>
                </c:pt>
                <c:pt idx="121">
                  <c:v>6940</c:v>
                </c:pt>
                <c:pt idx="122">
                  <c:v>6951</c:v>
                </c:pt>
                <c:pt idx="123">
                  <c:v>7036</c:v>
                </c:pt>
                <c:pt idx="124">
                  <c:v>7006</c:v>
                </c:pt>
                <c:pt idx="125">
                  <c:v>6905</c:v>
                </c:pt>
                <c:pt idx="126">
                  <c:v>6750</c:v>
                </c:pt>
                <c:pt idx="127">
                  <c:v>6685</c:v>
                </c:pt>
                <c:pt idx="128">
                  <c:v>6735</c:v>
                </c:pt>
                <c:pt idx="129">
                  <c:v>6751</c:v>
                </c:pt>
                <c:pt idx="130">
                  <c:v>6791</c:v>
                </c:pt>
                <c:pt idx="131">
                  <c:v>6775</c:v>
                </c:pt>
                <c:pt idx="132">
                  <c:v>6819</c:v>
                </c:pt>
                <c:pt idx="133">
                  <c:v>6823</c:v>
                </c:pt>
                <c:pt idx="134">
                  <c:v>6858</c:v>
                </c:pt>
                <c:pt idx="135">
                  <c:v>6775</c:v>
                </c:pt>
                <c:pt idx="136">
                  <c:v>6741</c:v>
                </c:pt>
                <c:pt idx="137">
                  <c:v>6787</c:v>
                </c:pt>
                <c:pt idx="138">
                  <c:v>6848</c:v>
                </c:pt>
                <c:pt idx="139">
                  <c:v>6875</c:v>
                </c:pt>
                <c:pt idx="140">
                  <c:v>6893</c:v>
                </c:pt>
                <c:pt idx="141">
                  <c:v>6753</c:v>
                </c:pt>
                <c:pt idx="142">
                  <c:v>6633</c:v>
                </c:pt>
                <c:pt idx="143">
                  <c:v>6555</c:v>
                </c:pt>
                <c:pt idx="144">
                  <c:v>6260</c:v>
                </c:pt>
                <c:pt idx="145">
                  <c:v>6159</c:v>
                </c:pt>
                <c:pt idx="146">
                  <c:v>6348</c:v>
                </c:pt>
                <c:pt idx="147">
                  <c:v>6275</c:v>
                </c:pt>
                <c:pt idx="148">
                  <c:v>6296</c:v>
                </c:pt>
                <c:pt idx="149">
                  <c:v>6353</c:v>
                </c:pt>
                <c:pt idx="150">
                  <c:v>6297</c:v>
                </c:pt>
                <c:pt idx="151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Sheet1!$D$2:$D$655</c:f>
              <c:numCache>
                <c:formatCode>General</c:formatCode>
                <c:ptCount val="654"/>
                <c:pt idx="152">
                  <c:v>6141</c:v>
                </c:pt>
                <c:pt idx="153">
                  <c:v>6155</c:v>
                </c:pt>
                <c:pt idx="154">
                  <c:v>5970</c:v>
                </c:pt>
                <c:pt idx="155">
                  <c:v>6049</c:v>
                </c:pt>
                <c:pt idx="156">
                  <c:v>5880</c:v>
                </c:pt>
                <c:pt idx="157">
                  <c:v>5792</c:v>
                </c:pt>
                <c:pt idx="158">
                  <c:v>5664</c:v>
                </c:pt>
                <c:pt idx="159">
                  <c:v>5493</c:v>
                </c:pt>
                <c:pt idx="160">
                  <c:v>5368</c:v>
                </c:pt>
                <c:pt idx="161">
                  <c:v>5215</c:v>
                </c:pt>
                <c:pt idx="162">
                  <c:v>5289</c:v>
                </c:pt>
                <c:pt idx="163">
                  <c:v>5344</c:v>
                </c:pt>
                <c:pt idx="164">
                  <c:v>5278</c:v>
                </c:pt>
                <c:pt idx="165">
                  <c:v>5133</c:v>
                </c:pt>
                <c:pt idx="166">
                  <c:v>5070</c:v>
                </c:pt>
                <c:pt idx="167">
                  <c:v>5113</c:v>
                </c:pt>
                <c:pt idx="168">
                  <c:v>4841</c:v>
                </c:pt>
                <c:pt idx="169">
                  <c:v>4999</c:v>
                </c:pt>
                <c:pt idx="170">
                  <c:v>5098</c:v>
                </c:pt>
                <c:pt idx="171">
                  <c:v>5305</c:v>
                </c:pt>
                <c:pt idx="172">
                  <c:v>5290</c:v>
                </c:pt>
                <c:pt idx="173">
                  <c:v>5384</c:v>
                </c:pt>
                <c:pt idx="174">
                  <c:v>5437</c:v>
                </c:pt>
                <c:pt idx="175">
                  <c:v>5276</c:v>
                </c:pt>
                <c:pt idx="176">
                  <c:v>5251</c:v>
                </c:pt>
                <c:pt idx="177">
                  <c:v>5275</c:v>
                </c:pt>
                <c:pt idx="178">
                  <c:v>5279</c:v>
                </c:pt>
                <c:pt idx="179">
                  <c:v>5277</c:v>
                </c:pt>
                <c:pt idx="180">
                  <c:v>5403</c:v>
                </c:pt>
                <c:pt idx="181">
                  <c:v>5331</c:v>
                </c:pt>
                <c:pt idx="182" formatCode="0">
                  <c:v>5628</c:v>
                </c:pt>
                <c:pt idx="183">
                  <c:v>5688</c:v>
                </c:pt>
                <c:pt idx="184">
                  <c:v>5493</c:v>
                </c:pt>
                <c:pt idx="185">
                  <c:v>5393</c:v>
                </c:pt>
                <c:pt idx="186">
                  <c:v>5618</c:v>
                </c:pt>
                <c:pt idx="187" formatCode="0">
                  <c:v>5802</c:v>
                </c:pt>
                <c:pt idx="188">
                  <c:v>5806</c:v>
                </c:pt>
                <c:pt idx="189">
                  <c:v>5656</c:v>
                </c:pt>
                <c:pt idx="190">
                  <c:v>5500</c:v>
                </c:pt>
                <c:pt idx="191">
                  <c:v>5391</c:v>
                </c:pt>
                <c:pt idx="192" formatCode="0">
                  <c:v>5483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Sheet1!$E$2:$E$655</c:f>
              <c:numCache>
                <c:formatCode>General</c:formatCode>
                <c:ptCount val="654"/>
                <c:pt idx="193" formatCode="0">
                  <c:v>5451</c:v>
                </c:pt>
                <c:pt idx="194">
                  <c:v>5539</c:v>
                </c:pt>
                <c:pt idx="195" formatCode="0">
                  <c:v>5627</c:v>
                </c:pt>
                <c:pt idx="196" formatCode="0">
                  <c:v>5663</c:v>
                </c:pt>
                <c:pt idx="197" formatCode="0">
                  <c:v>5834</c:v>
                </c:pt>
                <c:pt idx="198">
                  <c:v>5746</c:v>
                </c:pt>
                <c:pt idx="199">
                  <c:v>5785</c:v>
                </c:pt>
                <c:pt idx="200" formatCode="0">
                  <c:v>5825</c:v>
                </c:pt>
                <c:pt idx="201" formatCode="0">
                  <c:v>5780</c:v>
                </c:pt>
                <c:pt idx="202" formatCode="0">
                  <c:v>5920</c:v>
                </c:pt>
                <c:pt idx="203">
                  <c:v>5821</c:v>
                </c:pt>
                <c:pt idx="204" formatCode="0">
                  <c:v>5806</c:v>
                </c:pt>
                <c:pt idx="205" formatCode="0">
                  <c:v>5761</c:v>
                </c:pt>
                <c:pt idx="206" formatCode="0">
                  <c:v>5823</c:v>
                </c:pt>
                <c:pt idx="207" formatCode="0">
                  <c:v>5834</c:v>
                </c:pt>
                <c:pt idx="208">
                  <c:v>5757</c:v>
                </c:pt>
                <c:pt idx="209" formatCode="0">
                  <c:v>5759</c:v>
                </c:pt>
                <c:pt idx="210" formatCode="0">
                  <c:v>6006</c:v>
                </c:pt>
                <c:pt idx="211" formatCode="0">
                  <c:v>6037</c:v>
                </c:pt>
                <c:pt idx="212" formatCode="0">
                  <c:v>6048</c:v>
                </c:pt>
                <c:pt idx="213" formatCode="0">
                  <c:v>6000</c:v>
                </c:pt>
                <c:pt idx="214" formatCode="0">
                  <c:v>6179</c:v>
                </c:pt>
                <c:pt idx="215" formatCode="0">
                  <c:v>6081</c:v>
                </c:pt>
                <c:pt idx="216" formatCode="0">
                  <c:v>6052</c:v>
                </c:pt>
                <c:pt idx="217" formatCode="0">
                  <c:v>6051</c:v>
                </c:pt>
                <c:pt idx="218">
                  <c:v>6002</c:v>
                </c:pt>
                <c:pt idx="219" formatCode="0">
                  <c:v>5984</c:v>
                </c:pt>
                <c:pt idx="220">
                  <c:v>5901</c:v>
                </c:pt>
                <c:pt idx="221" formatCode="0">
                  <c:v>6007</c:v>
                </c:pt>
                <c:pt idx="222" formatCode="0">
                  <c:v>6134</c:v>
                </c:pt>
                <c:pt idx="223">
                  <c:v>6117</c:v>
                </c:pt>
                <c:pt idx="224" formatCode="0">
                  <c:v>6156</c:v>
                </c:pt>
                <c:pt idx="225" formatCode="0">
                  <c:v>6252</c:v>
                </c:pt>
                <c:pt idx="226" formatCode="0">
                  <c:v>6304</c:v>
                </c:pt>
                <c:pt idx="227" formatCode="0">
                  <c:v>6166</c:v>
                </c:pt>
                <c:pt idx="228">
                  <c:v>6181</c:v>
                </c:pt>
                <c:pt idx="229" formatCode="0">
                  <c:v>6055</c:v>
                </c:pt>
                <c:pt idx="230" formatCode="0">
                  <c:v>5962</c:v>
                </c:pt>
                <c:pt idx="231" formatCode="0">
                  <c:v>6098</c:v>
                </c:pt>
                <c:pt idx="232" formatCode="0">
                  <c:v>6258</c:v>
                </c:pt>
                <c:pt idx="233">
                  <c:v>6305</c:v>
                </c:pt>
                <c:pt idx="234">
                  <c:v>6307</c:v>
                </c:pt>
                <c:pt idx="235" formatCode="0">
                  <c:v>6324</c:v>
                </c:pt>
                <c:pt idx="236" formatCode="0">
                  <c:v>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Sheet1!$F$2:$F$655</c:f>
              <c:numCache>
                <c:formatCode>General</c:formatCode>
                <c:ptCount val="654"/>
                <c:pt idx="237" formatCode="0">
                  <c:v>6431</c:v>
                </c:pt>
                <c:pt idx="238">
                  <c:v>6335</c:v>
                </c:pt>
                <c:pt idx="239" formatCode="0">
                  <c:v>6263</c:v>
                </c:pt>
                <c:pt idx="240" formatCode="0">
                  <c:v>6213</c:v>
                </c:pt>
                <c:pt idx="241" formatCode="0">
                  <c:v>6254</c:v>
                </c:pt>
                <c:pt idx="242">
                  <c:v>6194</c:v>
                </c:pt>
                <c:pt idx="243" formatCode="0">
                  <c:v>6288</c:v>
                </c:pt>
                <c:pt idx="244">
                  <c:v>6295</c:v>
                </c:pt>
                <c:pt idx="245" formatCode="0">
                  <c:v>6254</c:v>
                </c:pt>
                <c:pt idx="246" formatCode="0">
                  <c:v>6192</c:v>
                </c:pt>
                <c:pt idx="247">
                  <c:v>6010</c:v>
                </c:pt>
                <c:pt idx="248">
                  <c:v>6116</c:v>
                </c:pt>
                <c:pt idx="249">
                  <c:v>6111</c:v>
                </c:pt>
                <c:pt idx="250" formatCode="0">
                  <c:v>6161</c:v>
                </c:pt>
                <c:pt idx="251" formatCode="0">
                  <c:v>6318</c:v>
                </c:pt>
                <c:pt idx="252">
                  <c:v>6266</c:v>
                </c:pt>
                <c:pt idx="253">
                  <c:v>6387</c:v>
                </c:pt>
                <c:pt idx="254">
                  <c:v>6401</c:v>
                </c:pt>
                <c:pt idx="255" formatCode="0">
                  <c:v>6446</c:v>
                </c:pt>
                <c:pt idx="256" formatCode="0">
                  <c:v>6485</c:v>
                </c:pt>
                <c:pt idx="257">
                  <c:v>6236</c:v>
                </c:pt>
                <c:pt idx="258">
                  <c:v>6280</c:v>
                </c:pt>
                <c:pt idx="259" formatCode="0">
                  <c:v>6349</c:v>
                </c:pt>
                <c:pt idx="260" formatCode="0">
                  <c:v>6220</c:v>
                </c:pt>
                <c:pt idx="261" formatCode="0">
                  <c:v>6299</c:v>
                </c:pt>
                <c:pt idx="262">
                  <c:v>6285</c:v>
                </c:pt>
                <c:pt idx="263">
                  <c:v>6328</c:v>
                </c:pt>
                <c:pt idx="264" formatCode="0">
                  <c:v>6293</c:v>
                </c:pt>
                <c:pt idx="265" formatCode="0">
                  <c:v>6377</c:v>
                </c:pt>
                <c:pt idx="266" formatCode="0">
                  <c:v>6452</c:v>
                </c:pt>
                <c:pt idx="267">
                  <c:v>6428</c:v>
                </c:pt>
                <c:pt idx="268" formatCode="0">
                  <c:v>6582</c:v>
                </c:pt>
                <c:pt idx="269" formatCode="0">
                  <c:v>6558</c:v>
                </c:pt>
                <c:pt idx="270" formatCode="0">
                  <c:v>6558</c:v>
                </c:pt>
                <c:pt idx="271" formatCode="0">
                  <c:v>6537</c:v>
                </c:pt>
                <c:pt idx="272" formatCode="0">
                  <c:v>6508</c:v>
                </c:pt>
                <c:pt idx="273" formatCode="0">
                  <c:v>6516</c:v>
                </c:pt>
                <c:pt idx="274" formatCode="0">
                  <c:v>6540</c:v>
                </c:pt>
                <c:pt idx="275" formatCode="0">
                  <c:v>6496</c:v>
                </c:pt>
                <c:pt idx="276" formatCode="0">
                  <c:v>6428</c:v>
                </c:pt>
                <c:pt idx="277" formatCode="0">
                  <c:v>6479</c:v>
                </c:pt>
                <c:pt idx="278" formatCode="0">
                  <c:v>6402</c:v>
                </c:pt>
                <c:pt idx="279" formatCode="0">
                  <c:v>6420</c:v>
                </c:pt>
                <c:pt idx="280" formatCode="0">
                  <c:v>6481</c:v>
                </c:pt>
                <c:pt idx="281" formatCode="0">
                  <c:v>6481</c:v>
                </c:pt>
                <c:pt idx="282" formatCode="0">
                  <c:v>6662</c:v>
                </c:pt>
                <c:pt idx="283" formatCode="0">
                  <c:v>6644</c:v>
                </c:pt>
                <c:pt idx="284" formatCode="0">
                  <c:v>6637</c:v>
                </c:pt>
                <c:pt idx="285" formatCode="0">
                  <c:v>6585</c:v>
                </c:pt>
                <c:pt idx="286" formatCode="0">
                  <c:v>6566</c:v>
                </c:pt>
                <c:pt idx="287" formatCode="0">
                  <c:v>6524</c:v>
                </c:pt>
                <c:pt idx="288" formatCode="0">
                  <c:v>6554</c:v>
                </c:pt>
                <c:pt idx="289" formatCode="0">
                  <c:v>6525</c:v>
                </c:pt>
                <c:pt idx="290" formatCode="0">
                  <c:v>6546</c:v>
                </c:pt>
                <c:pt idx="291" formatCode="0">
                  <c:v>6595</c:v>
                </c:pt>
                <c:pt idx="292" formatCode="0">
                  <c:v>6569</c:v>
                </c:pt>
                <c:pt idx="293" formatCode="0">
                  <c:v>6529</c:v>
                </c:pt>
                <c:pt idx="294" formatCode="0">
                  <c:v>6579</c:v>
                </c:pt>
                <c:pt idx="295" formatCode="0">
                  <c:v>6591</c:v>
                </c:pt>
                <c:pt idx="296">
                  <c:v>6582</c:v>
                </c:pt>
                <c:pt idx="297" formatCode="0">
                  <c:v>6603</c:v>
                </c:pt>
                <c:pt idx="298">
                  <c:v>6686</c:v>
                </c:pt>
                <c:pt idx="299" formatCode="0">
                  <c:v>6759</c:v>
                </c:pt>
                <c:pt idx="300" formatCode="0">
                  <c:v>6749</c:v>
                </c:pt>
                <c:pt idx="301">
                  <c:v>6764</c:v>
                </c:pt>
                <c:pt idx="302" formatCode="0">
                  <c:v>6837</c:v>
                </c:pt>
                <c:pt idx="303" formatCode="0">
                  <c:v>6883</c:v>
                </c:pt>
                <c:pt idx="304" formatCode="0">
                  <c:v>6893</c:v>
                </c:pt>
                <c:pt idx="305" formatCode="0">
                  <c:v>6922</c:v>
                </c:pt>
                <c:pt idx="306" formatCode="0">
                  <c:v>6992</c:v>
                </c:pt>
                <c:pt idx="307" formatCode="0">
                  <c:v>7116</c:v>
                </c:pt>
                <c:pt idx="308" formatCode="0">
                  <c:v>7102</c:v>
                </c:pt>
                <c:pt idx="309" formatCode="0">
                  <c:v>7104</c:v>
                </c:pt>
                <c:pt idx="310" formatCode="0">
                  <c:v>7194</c:v>
                </c:pt>
                <c:pt idx="311" formatCode="0">
                  <c:v>7129</c:v>
                </c:pt>
                <c:pt idx="312" formatCode="0">
                  <c:v>7211</c:v>
                </c:pt>
                <c:pt idx="313" formatCode="0">
                  <c:v>7203</c:v>
                </c:pt>
                <c:pt idx="314" formatCode="0">
                  <c:v>7017</c:v>
                </c:pt>
                <c:pt idx="315" formatCode="0">
                  <c:v>6982</c:v>
                </c:pt>
                <c:pt idx="316" formatCode="0">
                  <c:v>6892</c:v>
                </c:pt>
                <c:pt idx="317" formatCode="0">
                  <c:v>6873</c:v>
                </c:pt>
                <c:pt idx="318">
                  <c:v>7024</c:v>
                </c:pt>
                <c:pt idx="319" formatCode="0">
                  <c:v>7023</c:v>
                </c:pt>
                <c:pt idx="320" formatCode="0">
                  <c:v>7007</c:v>
                </c:pt>
                <c:pt idx="321" formatCode="0">
                  <c:v>6862</c:v>
                </c:pt>
                <c:pt idx="322" formatCode="0">
                  <c:v>7000</c:v>
                </c:pt>
                <c:pt idx="323" formatCode="0">
                  <c:v>6985</c:v>
                </c:pt>
                <c:pt idx="324" formatCode="0">
                  <c:v>6928</c:v>
                </c:pt>
                <c:pt idx="325" formatCode="0">
                  <c:v>6848</c:v>
                </c:pt>
                <c:pt idx="326" formatCode="0">
                  <c:v>6846</c:v>
                </c:pt>
                <c:pt idx="327" formatCode="0">
                  <c:v>6957</c:v>
                </c:pt>
                <c:pt idx="328" formatCode="0">
                  <c:v>6911</c:v>
                </c:pt>
                <c:pt idx="329" formatCode="0">
                  <c:v>6968</c:v>
                </c:pt>
                <c:pt idx="330" formatCode="0">
                  <c:v>6932</c:v>
                </c:pt>
                <c:pt idx="331" formatCode="0">
                  <c:v>7088</c:v>
                </c:pt>
                <c:pt idx="332" formatCode="0">
                  <c:v>7215</c:v>
                </c:pt>
                <c:pt idx="333" formatCode="0">
                  <c:v>7153</c:v>
                </c:pt>
                <c:pt idx="334" formatCode="0">
                  <c:v>7080</c:v>
                </c:pt>
                <c:pt idx="335" formatCode="0">
                  <c:v>7168</c:v>
                </c:pt>
                <c:pt idx="336" formatCode="0">
                  <c:v>7059</c:v>
                </c:pt>
                <c:pt idx="337" formatCode="0">
                  <c:v>7059</c:v>
                </c:pt>
                <c:pt idx="338" formatCode="0">
                  <c:v>6999</c:v>
                </c:pt>
                <c:pt idx="339" formatCode="0">
                  <c:v>6942</c:v>
                </c:pt>
                <c:pt idx="340" formatCode="0">
                  <c:v>6986</c:v>
                </c:pt>
                <c:pt idx="341" formatCode="0">
                  <c:v>7063</c:v>
                </c:pt>
                <c:pt idx="342" formatCode="0">
                  <c:v>7018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Sheet1!$G$2:$G$655</c:f>
              <c:numCache>
                <c:formatCode>General</c:formatCode>
                <c:ptCount val="654"/>
                <c:pt idx="343">
                  <c:v>7305</c:v>
                </c:pt>
                <c:pt idx="344">
                  <c:v>7426</c:v>
                </c:pt>
                <c:pt idx="345">
                  <c:v>7408</c:v>
                </c:pt>
                <c:pt idx="346">
                  <c:v>7467</c:v>
                </c:pt>
                <c:pt idx="347" formatCode="0">
                  <c:v>7559</c:v>
                </c:pt>
                <c:pt idx="348" formatCode="0">
                  <c:v>7565</c:v>
                </c:pt>
                <c:pt idx="349" formatCode="0">
                  <c:v>7719</c:v>
                </c:pt>
                <c:pt idx="350" formatCode="0">
                  <c:v>7716</c:v>
                </c:pt>
                <c:pt idx="351">
                  <c:v>7476</c:v>
                </c:pt>
                <c:pt idx="352">
                  <c:v>7482</c:v>
                </c:pt>
                <c:pt idx="353" formatCode="0">
                  <c:v>7614</c:v>
                </c:pt>
                <c:pt idx="354" formatCode="0">
                  <c:v>7620</c:v>
                </c:pt>
                <c:pt idx="355">
                  <c:v>7635</c:v>
                </c:pt>
                <c:pt idx="356">
                  <c:v>7701</c:v>
                </c:pt>
                <c:pt idx="357">
                  <c:v>7797</c:v>
                </c:pt>
                <c:pt idx="358">
                  <c:v>7812</c:v>
                </c:pt>
                <c:pt idx="359" formatCode="0">
                  <c:v>7897</c:v>
                </c:pt>
                <c:pt idx="360">
                  <c:v>8035</c:v>
                </c:pt>
                <c:pt idx="361" formatCode="0">
                  <c:v>8006</c:v>
                </c:pt>
                <c:pt idx="362" formatCode="0">
                  <c:v>7976</c:v>
                </c:pt>
                <c:pt idx="363">
                  <c:v>7977</c:v>
                </c:pt>
                <c:pt idx="364" formatCode="0">
                  <c:v>8043</c:v>
                </c:pt>
                <c:pt idx="365">
                  <c:v>8170</c:v>
                </c:pt>
                <c:pt idx="366" formatCode="0">
                  <c:v>8092</c:v>
                </c:pt>
                <c:pt idx="367" formatCode="0">
                  <c:v>8115</c:v>
                </c:pt>
                <c:pt idx="368">
                  <c:v>8070</c:v>
                </c:pt>
                <c:pt idx="369" formatCode="0">
                  <c:v>8115</c:v>
                </c:pt>
                <c:pt idx="370">
                  <c:v>8159</c:v>
                </c:pt>
                <c:pt idx="371" formatCode="0">
                  <c:v>8257</c:v>
                </c:pt>
                <c:pt idx="372" formatCode="0">
                  <c:v>8156</c:v>
                </c:pt>
                <c:pt idx="373">
                  <c:v>8233</c:v>
                </c:pt>
                <c:pt idx="374">
                  <c:v>8171</c:v>
                </c:pt>
                <c:pt idx="375" formatCode="0">
                  <c:v>8084</c:v>
                </c:pt>
                <c:pt idx="376" formatCode="0">
                  <c:v>7993</c:v>
                </c:pt>
                <c:pt idx="377">
                  <c:v>8064</c:v>
                </c:pt>
                <c:pt idx="378">
                  <c:v>8003</c:v>
                </c:pt>
                <c:pt idx="379">
                  <c:v>8069</c:v>
                </c:pt>
                <c:pt idx="380" formatCode="0">
                  <c:v>8099</c:v>
                </c:pt>
                <c:pt idx="381" formatCode="0">
                  <c:v>8428</c:v>
                </c:pt>
                <c:pt idx="382">
                  <c:v>8274</c:v>
                </c:pt>
                <c:pt idx="383" formatCode="0">
                  <c:v>8428</c:v>
                </c:pt>
                <c:pt idx="384">
                  <c:v>8693</c:v>
                </c:pt>
                <c:pt idx="385" formatCode="0">
                  <c:v>8467</c:v>
                </c:pt>
                <c:pt idx="386" formatCode="0">
                  <c:v>8641</c:v>
                </c:pt>
                <c:pt idx="387">
                  <c:v>8727</c:v>
                </c:pt>
                <c:pt idx="388" formatCode="0">
                  <c:v>8812</c:v>
                </c:pt>
                <c:pt idx="389">
                  <c:v>8836</c:v>
                </c:pt>
                <c:pt idx="390" formatCode="0">
                  <c:v>8873</c:v>
                </c:pt>
                <c:pt idx="391" formatCode="0">
                  <c:v>8895</c:v>
                </c:pt>
                <c:pt idx="392">
                  <c:v>9091</c:v>
                </c:pt>
                <c:pt idx="393" formatCode="0">
                  <c:v>9137</c:v>
                </c:pt>
                <c:pt idx="394">
                  <c:v>9233</c:v>
                </c:pt>
                <c:pt idx="395" formatCode="0">
                  <c:v>8824</c:v>
                </c:pt>
                <c:pt idx="396" formatCode="0">
                  <c:v>8782</c:v>
                </c:pt>
                <c:pt idx="397">
                  <c:v>9026</c:v>
                </c:pt>
                <c:pt idx="398" formatCode="0">
                  <c:v>8944</c:v>
                </c:pt>
                <c:pt idx="399">
                  <c:v>8690</c:v>
                </c:pt>
                <c:pt idx="400" formatCode="0">
                  <c:v>8559</c:v>
                </c:pt>
                <c:pt idx="401" formatCode="0">
                  <c:v>8621</c:v>
                </c:pt>
                <c:pt idx="402">
                  <c:v>8677</c:v>
                </c:pt>
                <c:pt idx="403" formatCode="0">
                  <c:v>8277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Sheet1!$H$2:$H$655</c:f>
              <c:numCache>
                <c:formatCode>General</c:formatCode>
                <c:ptCount val="654"/>
                <c:pt idx="404" formatCode="0">
                  <c:v>8522</c:v>
                </c:pt>
                <c:pt idx="405" formatCode="0">
                  <c:v>8835</c:v>
                </c:pt>
                <c:pt idx="406" formatCode="0">
                  <c:v>8756</c:v>
                </c:pt>
                <c:pt idx="407">
                  <c:v>8672</c:v>
                </c:pt>
                <c:pt idx="408" formatCode="0">
                  <c:v>8692</c:v>
                </c:pt>
                <c:pt idx="409" formatCode="0">
                  <c:v>8651</c:v>
                </c:pt>
                <c:pt idx="410" formatCode="0">
                  <c:v>8545</c:v>
                </c:pt>
                <c:pt idx="411" formatCode="0">
                  <c:v>8468</c:v>
                </c:pt>
                <c:pt idx="412">
                  <c:v>8462</c:v>
                </c:pt>
                <c:pt idx="413" formatCode="0">
                  <c:v>8353</c:v>
                </c:pt>
                <c:pt idx="414" formatCode="0">
                  <c:v>8244</c:v>
                </c:pt>
                <c:pt idx="415" formatCode="0">
                  <c:v>7844</c:v>
                </c:pt>
                <c:pt idx="416" formatCode="0">
                  <c:v>8038</c:v>
                </c:pt>
                <c:pt idx="417">
                  <c:v>8049</c:v>
                </c:pt>
                <c:pt idx="418" formatCode="0">
                  <c:v>8064</c:v>
                </c:pt>
                <c:pt idx="419" formatCode="0">
                  <c:v>8088</c:v>
                </c:pt>
                <c:pt idx="420" formatCode="0">
                  <c:v>7795</c:v>
                </c:pt>
                <c:pt idx="421">
                  <c:v>7788</c:v>
                </c:pt>
                <c:pt idx="422" formatCode="0">
                  <c:v>7922</c:v>
                </c:pt>
                <c:pt idx="423" formatCode="0">
                  <c:v>7950</c:v>
                </c:pt>
                <c:pt idx="424" formatCode="0">
                  <c:v>8141</c:v>
                </c:pt>
                <c:pt idx="425" formatCode="0">
                  <c:v>8240</c:v>
                </c:pt>
                <c:pt idx="426">
                  <c:v>8014</c:v>
                </c:pt>
                <c:pt idx="427">
                  <c:v>8182</c:v>
                </c:pt>
                <c:pt idx="428" formatCode="0">
                  <c:v>8420</c:v>
                </c:pt>
                <c:pt idx="429" formatCode="0">
                  <c:v>8502</c:v>
                </c:pt>
                <c:pt idx="430" formatCode="0">
                  <c:v>8371</c:v>
                </c:pt>
                <c:pt idx="431">
                  <c:v>8326</c:v>
                </c:pt>
                <c:pt idx="432" formatCode="0">
                  <c:v>8377</c:v>
                </c:pt>
                <c:pt idx="433" formatCode="0">
                  <c:v>8483</c:v>
                </c:pt>
                <c:pt idx="434" formatCode="0">
                  <c:v>8464</c:v>
                </c:pt>
                <c:pt idx="435" formatCode="0">
                  <c:v>8751</c:v>
                </c:pt>
                <c:pt idx="436">
                  <c:v>8786</c:v>
                </c:pt>
                <c:pt idx="437" formatCode="0">
                  <c:v>9007</c:v>
                </c:pt>
                <c:pt idx="438" formatCode="0">
                  <c:v>8874</c:v>
                </c:pt>
                <c:pt idx="439" formatCode="0">
                  <c:v>8589</c:v>
                </c:pt>
                <c:pt idx="440" formatCode="0">
                  <c:v>8743</c:v>
                </c:pt>
                <c:pt idx="441">
                  <c:v>8721</c:v>
                </c:pt>
                <c:pt idx="442" formatCode="0">
                  <c:v>8617</c:v>
                </c:pt>
                <c:pt idx="443" formatCode="0">
                  <c:v>8623</c:v>
                </c:pt>
                <c:pt idx="444" formatCode="0">
                  <c:v>8948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Sheet1!$I$2:$I$655</c:f>
              <c:numCache>
                <c:formatCode>General</c:formatCode>
                <c:ptCount val="654"/>
                <c:pt idx="445" formatCode="0">
                  <c:v>8966</c:v>
                </c:pt>
                <c:pt idx="446">
                  <c:v>8847</c:v>
                </c:pt>
                <c:pt idx="447" formatCode="0">
                  <c:v>8775</c:v>
                </c:pt>
                <c:pt idx="448" formatCode="0">
                  <c:v>8823</c:v>
                </c:pt>
                <c:pt idx="449" formatCode="0">
                  <c:v>8498</c:v>
                </c:pt>
                <c:pt idx="450" formatCode="0">
                  <c:v>8243</c:v>
                </c:pt>
                <c:pt idx="451">
                  <c:v>8232</c:v>
                </c:pt>
                <c:pt idx="452" formatCode="0">
                  <c:v>8401</c:v>
                </c:pt>
                <c:pt idx="453" formatCode="0">
                  <c:v>8292</c:v>
                </c:pt>
                <c:pt idx="454" formatCode="0">
                  <c:v>8153</c:v>
                </c:pt>
                <c:pt idx="455" formatCode="0">
                  <c:v>8282</c:v>
                </c:pt>
                <c:pt idx="456">
                  <c:v>8282</c:v>
                </c:pt>
                <c:pt idx="457" formatCode="0">
                  <c:v>8271</c:v>
                </c:pt>
                <c:pt idx="458" formatCode="0">
                  <c:v>8244</c:v>
                </c:pt>
                <c:pt idx="459" formatCode="0">
                  <c:v>8261</c:v>
                </c:pt>
                <c:pt idx="460" formatCode="0">
                  <c:v>8212</c:v>
                </c:pt>
                <c:pt idx="461">
                  <c:v>8425</c:v>
                </c:pt>
                <c:pt idx="462" formatCode="0">
                  <c:v>8377</c:v>
                </c:pt>
                <c:pt idx="463" formatCode="0">
                  <c:v>8421</c:v>
                </c:pt>
                <c:pt idx="464" formatCode="0">
                  <c:v>8580</c:v>
                </c:pt>
                <c:pt idx="465" formatCode="0">
                  <c:v>8436</c:v>
                </c:pt>
                <c:pt idx="466">
                  <c:v>8514</c:v>
                </c:pt>
                <c:pt idx="467" formatCode="0">
                  <c:v>8662</c:v>
                </c:pt>
                <c:pt idx="468" formatCode="0">
                  <c:v>8736</c:v>
                </c:pt>
                <c:pt idx="469" formatCode="0">
                  <c:v>8700</c:v>
                </c:pt>
                <c:pt idx="470">
                  <c:v>8495</c:v>
                </c:pt>
                <c:pt idx="471" formatCode="0">
                  <c:v>8528</c:v>
                </c:pt>
                <c:pt idx="472" formatCode="0">
                  <c:v>8533</c:v>
                </c:pt>
                <c:pt idx="473" formatCode="0">
                  <c:v>8417</c:v>
                </c:pt>
                <c:pt idx="474" formatCode="0">
                  <c:v>8442</c:v>
                </c:pt>
                <c:pt idx="475">
                  <c:v>8409</c:v>
                </c:pt>
                <c:pt idx="476" formatCode="0">
                  <c:v>8422</c:v>
                </c:pt>
                <c:pt idx="477" formatCode="0">
                  <c:v>8646</c:v>
                </c:pt>
                <c:pt idx="478" formatCode="0">
                  <c:v>8603</c:v>
                </c:pt>
                <c:pt idx="479" formatCode="0">
                  <c:v>8643</c:v>
                </c:pt>
                <c:pt idx="480">
                  <c:v>8666</c:v>
                </c:pt>
                <c:pt idx="481" formatCode="0">
                  <c:v>8649</c:v>
                </c:pt>
                <c:pt idx="482" formatCode="0">
                  <c:v>8403</c:v>
                </c:pt>
                <c:pt idx="483" formatCode="0">
                  <c:v>8501</c:v>
                </c:pt>
                <c:pt idx="484" formatCode="0">
                  <c:v>8603</c:v>
                </c:pt>
                <c:pt idx="485" formatCode="0">
                  <c:v>8638</c:v>
                </c:pt>
                <c:pt idx="486" formatCode="0">
                  <c:v>8663</c:v>
                </c:pt>
                <c:pt idx="487" formatCode="0">
                  <c:v>8588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Sheet1!$J$2:$J$655</c:f>
              <c:numCache>
                <c:formatCode>General</c:formatCode>
                <c:ptCount val="654"/>
                <c:pt idx="488" formatCode="0">
                  <c:v>8771</c:v>
                </c:pt>
                <c:pt idx="489" formatCode="0">
                  <c:v>8816</c:v>
                </c:pt>
                <c:pt idx="490">
                  <c:v>8646</c:v>
                </c:pt>
                <c:pt idx="491" formatCode="0">
                  <c:v>8981</c:v>
                </c:pt>
                <c:pt idx="492" formatCode="0">
                  <c:v>8905</c:v>
                </c:pt>
                <c:pt idx="493" formatCode="0">
                  <c:v>8993</c:v>
                </c:pt>
                <c:pt idx="494">
                  <c:v>8671</c:v>
                </c:pt>
                <c:pt idx="495" formatCode="0">
                  <c:v>8851</c:v>
                </c:pt>
                <c:pt idx="496" formatCode="0">
                  <c:v>8869</c:v>
                </c:pt>
                <c:pt idx="497" formatCode="0">
                  <c:v>8986</c:v>
                </c:pt>
                <c:pt idx="498" formatCode="0">
                  <c:v>8966</c:v>
                </c:pt>
                <c:pt idx="499">
                  <c:v>8960</c:v>
                </c:pt>
                <c:pt idx="500" formatCode="0">
                  <c:v>9023</c:v>
                </c:pt>
                <c:pt idx="501" formatCode="0">
                  <c:v>9052</c:v>
                </c:pt>
                <c:pt idx="502" formatCode="0">
                  <c:v>9031</c:v>
                </c:pt>
                <c:pt idx="503" formatCode="0">
                  <c:v>8939</c:v>
                </c:pt>
                <c:pt idx="504">
                  <c:v>8963</c:v>
                </c:pt>
                <c:pt idx="505" formatCode="0">
                  <c:v>8987</c:v>
                </c:pt>
                <c:pt idx="506" formatCode="0">
                  <c:v>9031</c:v>
                </c:pt>
                <c:pt idx="507" formatCode="0">
                  <c:v>9068</c:v>
                </c:pt>
                <c:pt idx="508" formatCode="0">
                  <c:v>9170</c:v>
                </c:pt>
                <c:pt idx="509">
                  <c:v>9090</c:v>
                </c:pt>
                <c:pt idx="510" formatCode="0">
                  <c:v>9232</c:v>
                </c:pt>
                <c:pt idx="511" formatCode="0">
                  <c:v>9132</c:v>
                </c:pt>
                <c:pt idx="512" formatCode="0">
                  <c:v>9332</c:v>
                </c:pt>
                <c:pt idx="513" formatCode="0">
                  <c:v>9432</c:v>
                </c:pt>
                <c:pt idx="514">
                  <c:v>9431</c:v>
                </c:pt>
                <c:pt idx="515" formatCode="0">
                  <c:v>9490</c:v>
                </c:pt>
                <c:pt idx="516" formatCode="0">
                  <c:v>9483</c:v>
                </c:pt>
                <c:pt idx="517" formatCode="0">
                  <c:v>9276</c:v>
                </c:pt>
                <c:pt idx="518" formatCode="0">
                  <c:v>9310</c:v>
                </c:pt>
                <c:pt idx="519" formatCode="0">
                  <c:v>9336</c:v>
                </c:pt>
                <c:pt idx="520" formatCode="0">
                  <c:v>9418</c:v>
                </c:pt>
                <c:pt idx="521" formatCode="0">
                  <c:v>9450</c:v>
                </c:pt>
                <c:pt idx="522" formatCode="0">
                  <c:v>9416</c:v>
                </c:pt>
                <c:pt idx="523" formatCode="0">
                  <c:v>9484</c:v>
                </c:pt>
                <c:pt idx="524">
                  <c:v>9423</c:v>
                </c:pt>
                <c:pt idx="525" formatCode="0">
                  <c:v>9253</c:v>
                </c:pt>
                <c:pt idx="526" formatCode="0">
                  <c:v>9230</c:v>
                </c:pt>
                <c:pt idx="527" formatCode="0">
                  <c:v>9329</c:v>
                </c:pt>
                <c:pt idx="528" formatCode="0">
                  <c:v>9402</c:v>
                </c:pt>
                <c:pt idx="529" formatCode="0">
                  <c:v>9405</c:v>
                </c:pt>
                <c:pt idx="530" formatCode="0">
                  <c:v>9408</c:v>
                </c:pt>
                <c:pt idx="531" formatCode="0">
                  <c:v>9322</c:v>
                </c:pt>
                <c:pt idx="532" formatCode="0">
                  <c:v>9350</c:v>
                </c:pt>
                <c:pt idx="533">
                  <c:v>9281</c:v>
                </c:pt>
                <c:pt idx="534" formatCode="0">
                  <c:v>9366</c:v>
                </c:pt>
                <c:pt idx="535" formatCode="0">
                  <c:v>9337</c:v>
                </c:pt>
                <c:pt idx="536" formatCode="0">
                  <c:v>9251</c:v>
                </c:pt>
                <c:pt idx="537" formatCode="0">
                  <c:v>9233</c:v>
                </c:pt>
                <c:pt idx="538">
                  <c:v>8902</c:v>
                </c:pt>
                <c:pt idx="539" formatCode="0">
                  <c:v>9003</c:v>
                </c:pt>
                <c:pt idx="540" formatCode="0">
                  <c:v>9087</c:v>
                </c:pt>
                <c:pt idx="541" formatCode="0">
                  <c:v>9246</c:v>
                </c:pt>
                <c:pt idx="542" formatCode="0">
                  <c:v>9599</c:v>
                </c:pt>
                <c:pt idx="543">
                  <c:v>9805</c:v>
                </c:pt>
                <c:pt idx="544" formatCode="0">
                  <c:v>10003</c:v>
                </c:pt>
                <c:pt idx="545" formatCode="0">
                  <c:v>10194</c:v>
                </c:pt>
                <c:pt idx="546" formatCode="0">
                  <c:v>10580</c:v>
                </c:pt>
                <c:pt idx="547" formatCode="0">
                  <c:v>10453</c:v>
                </c:pt>
                <c:pt idx="548">
                  <c:v>10493</c:v>
                </c:pt>
                <c:pt idx="549" formatCode="0">
                  <c:v>10893</c:v>
                </c:pt>
                <c:pt idx="550" formatCode="0">
                  <c:v>11106</c:v>
                </c:pt>
                <c:pt idx="551" formatCode="0">
                  <c:v>11161</c:v>
                </c:pt>
                <c:pt idx="552" formatCode="0">
                  <c:v>11060</c:v>
                </c:pt>
                <c:pt idx="553">
                  <c:v>10979</c:v>
                </c:pt>
                <c:pt idx="554" formatCode="0">
                  <c:v>10638</c:v>
                </c:pt>
                <c:pt idx="555" formatCode="0">
                  <c:v>10386</c:v>
                </c:pt>
                <c:pt idx="556" formatCode="0">
                  <c:v>10710</c:v>
                </c:pt>
                <c:pt idx="557" formatCode="0">
                  <c:v>10733</c:v>
                </c:pt>
                <c:pt idx="558">
                  <c:v>10704</c:v>
                </c:pt>
                <c:pt idx="559" formatCode="0">
                  <c:v>10783</c:v>
                </c:pt>
                <c:pt idx="560" formatCode="0">
                  <c:v>11073</c:v>
                </c:pt>
                <c:pt idx="561" formatCode="0">
                  <c:v>10614</c:v>
                </c:pt>
                <c:pt idx="562" formatCode="0">
                  <c:v>10826</c:v>
                </c:pt>
                <c:pt idx="563">
                  <c:v>10854</c:v>
                </c:pt>
                <c:pt idx="564" formatCode="0">
                  <c:v>10871</c:v>
                </c:pt>
                <c:pt idx="565" formatCode="0">
                  <c:v>11052</c:v>
                </c:pt>
                <c:pt idx="566" formatCode="0">
                  <c:v>11373</c:v>
                </c:pt>
                <c:pt idx="567" formatCode="0">
                  <c:v>11485</c:v>
                </c:pt>
                <c:pt idx="568">
                  <c:v>11984</c:v>
                </c:pt>
                <c:pt idx="569" formatCode="0">
                  <c:v>11725</c:v>
                </c:pt>
                <c:pt idx="570" formatCode="0">
                  <c:v>11882</c:v>
                </c:pt>
                <c:pt idx="571" formatCode="0">
                  <c:v>11646</c:v>
                </c:pt>
                <c:pt idx="572" formatCode="0">
                  <c:v>11687</c:v>
                </c:pt>
                <c:pt idx="573">
                  <c:v>11655</c:v>
                </c:pt>
                <c:pt idx="574" formatCode="0">
                  <c:v>11938</c:v>
                </c:pt>
                <c:pt idx="575" formatCode="0">
                  <c:v>11868</c:v>
                </c:pt>
                <c:pt idx="576" formatCode="0">
                  <c:v>11854</c:v>
                </c:pt>
                <c:pt idx="577" formatCode="0">
                  <c:v>11769</c:v>
                </c:pt>
                <c:pt idx="578" formatCode="0">
                  <c:v>11762</c:v>
                </c:pt>
                <c:pt idx="579" formatCode="0">
                  <c:v>11798</c:v>
                </c:pt>
                <c:pt idx="580" formatCode="0">
                  <c:v>11970</c:v>
                </c:pt>
                <c:pt idx="581" formatCode="0">
                  <c:v>11759</c:v>
                </c:pt>
                <c:pt idx="582" formatCode="0">
                  <c:v>11922</c:v>
                </c:pt>
                <c:pt idx="583" formatCode="0">
                  <c:v>11771</c:v>
                </c:pt>
                <c:pt idx="584" formatCode="0">
                  <c:v>12036</c:v>
                </c:pt>
                <c:pt idx="585" formatCode="0">
                  <c:v>12038</c:v>
                </c:pt>
                <c:pt idx="586" formatCode="0">
                  <c:v>11660</c:v>
                </c:pt>
                <c:pt idx="587" formatCode="0">
                  <c:v>11665</c:v>
                </c:pt>
                <c:pt idx="588" formatCode="0">
                  <c:v>11165</c:v>
                </c:pt>
                <c:pt idx="589" formatCode="0">
                  <c:v>10939</c:v>
                </c:pt>
                <c:pt idx="590" formatCode="0">
                  <c:v>10890</c:v>
                </c:pt>
                <c:pt idx="591" formatCode="0">
                  <c:v>10930</c:v>
                </c:pt>
                <c:pt idx="592" formatCode="0">
                  <c:v>11201</c:v>
                </c:pt>
                <c:pt idx="593" formatCode="0">
                  <c:v>11127</c:v>
                </c:pt>
                <c:pt idx="594" formatCode="0">
                  <c:v>11155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Sheet1!$K$2:$K$655</c:f>
              <c:numCache>
                <c:formatCode>General</c:formatCode>
                <c:ptCount val="65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43983</c:v>
                </c:pt>
                <c:pt idx="14" formatCode="m/d/yyyy">
                  <c:v>44013</c:v>
                </c:pt>
                <c:pt idx="15" formatCode="m/d/yyyy">
                  <c:v>44044</c:v>
                </c:pt>
                <c:pt idx="16" formatCode="m/d/yyyy">
                  <c:v>44075</c:v>
                </c:pt>
                <c:pt idx="17" formatCode="m/d/yyyy">
                  <c:v>44105</c:v>
                </c:pt>
                <c:pt idx="18" formatCode="m/d/yyyy">
                  <c:v>44136</c:v>
                </c:pt>
                <c:pt idx="19" formatCode="m/d/yyyy">
                  <c:v>44166</c:v>
                </c:pt>
                <c:pt idx="20" formatCode="m/d/yyyy">
                  <c:v>44197</c:v>
                </c:pt>
                <c:pt idx="21" formatCode="m/d/yyyy">
                  <c:v>44228</c:v>
                </c:pt>
                <c:pt idx="22" formatCode="m/d/yyyy">
                  <c:v>44256</c:v>
                </c:pt>
                <c:pt idx="23" formatCode="m/d/yyyy">
                  <c:v>44287</c:v>
                </c:pt>
                <c:pt idx="24" formatCode="m/d/yyyy">
                  <c:v>44317</c:v>
                </c:pt>
                <c:pt idx="25" formatCode="m/d/yyyy">
                  <c:v>44348</c:v>
                </c:pt>
                <c:pt idx="26" formatCode="m/d/yyyy">
                  <c:v>44378</c:v>
                </c:pt>
                <c:pt idx="27" formatCode="m/d/yyyy">
                  <c:v>44409</c:v>
                </c:pt>
                <c:pt idx="28" formatCode="m/d/yyyy">
                  <c:v>44440</c:v>
                </c:pt>
                <c:pt idx="29" formatCode="m/d/yyyy">
                  <c:v>44470</c:v>
                </c:pt>
                <c:pt idx="30" formatCode="m/d/yyyy">
                  <c:v>44501</c:v>
                </c:pt>
                <c:pt idx="31" formatCode="m/d/yyyy">
                  <c:v>37591</c:v>
                </c:pt>
                <c:pt idx="32" formatCode="m/d/yyyy">
                  <c:v>44562</c:v>
                </c:pt>
                <c:pt idx="33" formatCode="m/d/yyyy">
                  <c:v>44593</c:v>
                </c:pt>
                <c:pt idx="34" formatCode="m/d/yyyy">
                  <c:v>44621</c:v>
                </c:pt>
                <c:pt idx="35" formatCode="m/d/yyyy">
                  <c:v>44652</c:v>
                </c:pt>
                <c:pt idx="36" formatCode="m/d/yyyy">
                  <c:v>44682</c:v>
                </c:pt>
              </c:numCache>
            </c:numRef>
          </c:cat>
          <c:val>
            <c:numRef>
              <c:f>Sheet1!$B$2:$B$38</c:f>
              <c:numCache>
                <c:formatCode>#,##0_);[Red]\(#,##0\)</c:formatCode>
                <c:ptCount val="37"/>
                <c:pt idx="0">
                  <c:v>125.928</c:v>
                </c:pt>
                <c:pt idx="1">
                  <c:v>125.268</c:v>
                </c:pt>
                <c:pt idx="2">
                  <c:v>124.268</c:v>
                </c:pt>
                <c:pt idx="3">
                  <c:v>123.07299999999999</c:v>
                </c:pt>
                <c:pt idx="4">
                  <c:v>121.744</c:v>
                </c:pt>
                <c:pt idx="5">
                  <c:v>121.60899999999999</c:v>
                </c:pt>
                <c:pt idx="6">
                  <c:v>121.49299999999999</c:v>
                </c:pt>
                <c:pt idx="7">
                  <c:v>120.268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43983</c:v>
                </c:pt>
                <c:pt idx="14" formatCode="m/d/yyyy">
                  <c:v>44013</c:v>
                </c:pt>
                <c:pt idx="15" formatCode="m/d/yyyy">
                  <c:v>44044</c:v>
                </c:pt>
                <c:pt idx="16" formatCode="m/d/yyyy">
                  <c:v>44075</c:v>
                </c:pt>
                <c:pt idx="17" formatCode="m/d/yyyy">
                  <c:v>44105</c:v>
                </c:pt>
                <c:pt idx="18" formatCode="m/d/yyyy">
                  <c:v>44136</c:v>
                </c:pt>
                <c:pt idx="19" formatCode="m/d/yyyy">
                  <c:v>44166</c:v>
                </c:pt>
                <c:pt idx="20" formatCode="m/d/yyyy">
                  <c:v>44197</c:v>
                </c:pt>
                <c:pt idx="21" formatCode="m/d/yyyy">
                  <c:v>44228</c:v>
                </c:pt>
                <c:pt idx="22" formatCode="m/d/yyyy">
                  <c:v>44256</c:v>
                </c:pt>
                <c:pt idx="23" formatCode="m/d/yyyy">
                  <c:v>44287</c:v>
                </c:pt>
                <c:pt idx="24" formatCode="m/d/yyyy">
                  <c:v>44317</c:v>
                </c:pt>
                <c:pt idx="25" formatCode="m/d/yyyy">
                  <c:v>44348</c:v>
                </c:pt>
                <c:pt idx="26" formatCode="m/d/yyyy">
                  <c:v>44378</c:v>
                </c:pt>
                <c:pt idx="27" formatCode="m/d/yyyy">
                  <c:v>44409</c:v>
                </c:pt>
                <c:pt idx="28" formatCode="m/d/yyyy">
                  <c:v>44440</c:v>
                </c:pt>
                <c:pt idx="29" formatCode="m/d/yyyy">
                  <c:v>44470</c:v>
                </c:pt>
                <c:pt idx="30" formatCode="m/d/yyyy">
                  <c:v>44501</c:v>
                </c:pt>
                <c:pt idx="31" formatCode="m/d/yyyy">
                  <c:v>37591</c:v>
                </c:pt>
                <c:pt idx="32" formatCode="m/d/yyyy">
                  <c:v>44562</c:v>
                </c:pt>
                <c:pt idx="33" formatCode="m/d/yyyy">
                  <c:v>44593</c:v>
                </c:pt>
                <c:pt idx="34" formatCode="m/d/yyyy">
                  <c:v>44621</c:v>
                </c:pt>
                <c:pt idx="35" formatCode="m/d/yyyy">
                  <c:v>44652</c:v>
                </c:pt>
                <c:pt idx="36" formatCode="m/d/yyyy">
                  <c:v>44682</c:v>
                </c:pt>
              </c:numCache>
            </c:numRef>
          </c:cat>
          <c:val>
            <c:numRef>
              <c:f>Sheet1!$C$2:$C$38</c:f>
              <c:numCache>
                <c:formatCode>#,##0_);[Red]\(#,##0\)</c:formatCode>
                <c:ptCount val="37"/>
                <c:pt idx="0">
                  <c:v>75.688000000000002</c:v>
                </c:pt>
                <c:pt idx="1">
                  <c:v>77.257999999999996</c:v>
                </c:pt>
                <c:pt idx="2">
                  <c:v>80.417000000000002</c:v>
                </c:pt>
                <c:pt idx="3">
                  <c:v>82.453000000000003</c:v>
                </c:pt>
                <c:pt idx="4">
                  <c:v>83.747</c:v>
                </c:pt>
                <c:pt idx="5">
                  <c:v>83.691000000000003</c:v>
                </c:pt>
                <c:pt idx="6">
                  <c:v>80.802000000000007</c:v>
                </c:pt>
                <c:pt idx="7">
                  <c:v>80.322999999999993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2-4A58-BAE3-2D03354140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43983</c:v>
                </c:pt>
                <c:pt idx="14" formatCode="m/d/yyyy">
                  <c:v>44013</c:v>
                </c:pt>
                <c:pt idx="15" formatCode="m/d/yyyy">
                  <c:v>44044</c:v>
                </c:pt>
                <c:pt idx="16" formatCode="m/d/yyyy">
                  <c:v>44075</c:v>
                </c:pt>
                <c:pt idx="17" formatCode="m/d/yyyy">
                  <c:v>44105</c:v>
                </c:pt>
                <c:pt idx="18" formatCode="m/d/yyyy">
                  <c:v>44136</c:v>
                </c:pt>
                <c:pt idx="19" formatCode="m/d/yyyy">
                  <c:v>44166</c:v>
                </c:pt>
                <c:pt idx="20" formatCode="m/d/yyyy">
                  <c:v>44197</c:v>
                </c:pt>
                <c:pt idx="21" formatCode="m/d/yyyy">
                  <c:v>44228</c:v>
                </c:pt>
                <c:pt idx="22" formatCode="m/d/yyyy">
                  <c:v>44256</c:v>
                </c:pt>
                <c:pt idx="23" formatCode="m/d/yyyy">
                  <c:v>44287</c:v>
                </c:pt>
                <c:pt idx="24" formatCode="m/d/yyyy">
                  <c:v>44317</c:v>
                </c:pt>
                <c:pt idx="25" formatCode="m/d/yyyy">
                  <c:v>44348</c:v>
                </c:pt>
                <c:pt idx="26" formatCode="m/d/yyyy">
                  <c:v>44378</c:v>
                </c:pt>
                <c:pt idx="27" formatCode="m/d/yyyy">
                  <c:v>44409</c:v>
                </c:pt>
                <c:pt idx="28" formatCode="m/d/yyyy">
                  <c:v>44440</c:v>
                </c:pt>
                <c:pt idx="29" formatCode="m/d/yyyy">
                  <c:v>44470</c:v>
                </c:pt>
                <c:pt idx="30" formatCode="m/d/yyyy">
                  <c:v>44501</c:v>
                </c:pt>
                <c:pt idx="31" formatCode="m/d/yyyy">
                  <c:v>37591</c:v>
                </c:pt>
                <c:pt idx="32" formatCode="m/d/yyyy">
                  <c:v>44562</c:v>
                </c:pt>
                <c:pt idx="33" formatCode="m/d/yyyy">
                  <c:v>44593</c:v>
                </c:pt>
                <c:pt idx="34" formatCode="m/d/yyyy">
                  <c:v>44621</c:v>
                </c:pt>
                <c:pt idx="35" formatCode="m/d/yyyy">
                  <c:v>44652</c:v>
                </c:pt>
                <c:pt idx="36" formatCode="m/d/yyyy">
                  <c:v>44682</c:v>
                </c:pt>
              </c:numCache>
            </c:numRef>
          </c:cat>
          <c:val>
            <c:numRef>
              <c:f>Sheet1!$D$2:$D$38</c:f>
              <c:numCache>
                <c:formatCode>#,##0_);[Red]\(#,##0\)</c:formatCode>
                <c:ptCount val="37"/>
                <c:pt idx="0">
                  <c:v>125.45399999999999</c:v>
                </c:pt>
                <c:pt idx="1">
                  <c:v>125.31699999999999</c:v>
                </c:pt>
                <c:pt idx="2">
                  <c:v>125.78700000000001</c:v>
                </c:pt>
                <c:pt idx="3">
                  <c:v>125.608</c:v>
                </c:pt>
                <c:pt idx="4">
                  <c:v>124.899</c:v>
                </c:pt>
                <c:pt idx="5">
                  <c:v>124.77200000000001</c:v>
                </c:pt>
                <c:pt idx="6">
                  <c:v>121.93899999999999</c:v>
                </c:pt>
                <c:pt idx="7">
                  <c:v>121.108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8-4871-99B7-C664CAD00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in val="70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Feb Crude</c:v>
                </c:pt>
                <c:pt idx="1">
                  <c:v>Mar Cotton</c:v>
                </c:pt>
                <c:pt idx="2">
                  <c:v>March Corn</c:v>
                </c:pt>
                <c:pt idx="3">
                  <c:v>March Beans</c:v>
                </c:pt>
                <c:pt idx="4">
                  <c:v>Dow Jones</c:v>
                </c:pt>
                <c:pt idx="5">
                  <c:v>Nasdaq</c:v>
                </c:pt>
                <c:pt idx="6">
                  <c:v>S&amp;P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-0.20780000000000001</c:v>
                </c:pt>
                <c:pt idx="1">
                  <c:v>-0.1182</c:v>
                </c:pt>
                <c:pt idx="2">
                  <c:v>-5.74E-2</c:v>
                </c:pt>
                <c:pt idx="3">
                  <c:v>-5.2600000000000001E-2</c:v>
                </c:pt>
                <c:pt idx="4">
                  <c:v>-5.0799999999999998E-2</c:v>
                </c:pt>
                <c:pt idx="5">
                  <c:v>-4.41E-2</c:v>
                </c:pt>
                <c:pt idx="6">
                  <c:v>-4.2099999999999999E-2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1-4C36-A560-7659BAD9FE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Feb Crude</c:v>
                </c:pt>
                <c:pt idx="1">
                  <c:v>Mar Cotton</c:v>
                </c:pt>
                <c:pt idx="2">
                  <c:v>March Corn</c:v>
                </c:pt>
                <c:pt idx="3">
                  <c:v>March Beans</c:v>
                </c:pt>
                <c:pt idx="4">
                  <c:v>Dow Jones</c:v>
                </c:pt>
                <c:pt idx="5">
                  <c:v>Nasdaq</c:v>
                </c:pt>
                <c:pt idx="6">
                  <c:v>S&amp;P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6A61-4C36-A560-7659BAD9FE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Feb Crude</c:v>
                </c:pt>
                <c:pt idx="1">
                  <c:v>Mar Cotton</c:v>
                </c:pt>
                <c:pt idx="2">
                  <c:v>March Corn</c:v>
                </c:pt>
                <c:pt idx="3">
                  <c:v>March Beans</c:v>
                </c:pt>
                <c:pt idx="4">
                  <c:v>Dow Jones</c:v>
                </c:pt>
                <c:pt idx="5">
                  <c:v>Nasdaq</c:v>
                </c:pt>
                <c:pt idx="6">
                  <c:v>S&amp;P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6A61-4C36-A560-7659BAD9F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2220335"/>
        <c:axId val="1062203695"/>
      </c:barChart>
      <c:catAx>
        <c:axId val="106222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62203695"/>
        <c:crosses val="autoZero"/>
        <c:auto val="1"/>
        <c:lblAlgn val="ctr"/>
        <c:lblOffset val="100"/>
        <c:noMultiLvlLbl val="0"/>
      </c:catAx>
      <c:valAx>
        <c:axId val="106220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6222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Feb Crude</c:v>
                </c:pt>
                <c:pt idx="1">
                  <c:v>Mar Cotton</c:v>
                </c:pt>
                <c:pt idx="2">
                  <c:v>Mar Corn</c:v>
                </c:pt>
                <c:pt idx="3">
                  <c:v>Mar Beans</c:v>
                </c:pt>
                <c:pt idx="4">
                  <c:v>Dow Jones</c:v>
                </c:pt>
                <c:pt idx="5">
                  <c:v>Nasdaq</c:v>
                </c:pt>
                <c:pt idx="6">
                  <c:v>S&amp;P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-0.20780000000000001</c:v>
                </c:pt>
                <c:pt idx="1">
                  <c:v>-0.1182</c:v>
                </c:pt>
                <c:pt idx="2">
                  <c:v>-5.74E-2</c:v>
                </c:pt>
                <c:pt idx="3">
                  <c:v>-5.2600000000000001E-2</c:v>
                </c:pt>
                <c:pt idx="4">
                  <c:v>-5.0799999999999998E-2</c:v>
                </c:pt>
                <c:pt idx="5">
                  <c:v>-4.41E-2</c:v>
                </c:pt>
                <c:pt idx="6">
                  <c:v>-4.2099999999999999E-2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1-4C36-A560-7659BAD9FE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Feb Crude</c:v>
                </c:pt>
                <c:pt idx="1">
                  <c:v>Mar Cotton</c:v>
                </c:pt>
                <c:pt idx="2">
                  <c:v>Mar Corn</c:v>
                </c:pt>
                <c:pt idx="3">
                  <c:v>Mar Beans</c:v>
                </c:pt>
                <c:pt idx="4">
                  <c:v>Dow Jones</c:v>
                </c:pt>
                <c:pt idx="5">
                  <c:v>Nasdaq</c:v>
                </c:pt>
                <c:pt idx="6">
                  <c:v>S&amp;P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0.24379999999999999</c:v>
                </c:pt>
                <c:pt idx="1">
                  <c:v>0.12520000000000001</c:v>
                </c:pt>
                <c:pt idx="2">
                  <c:v>9.8199999999999996E-2</c:v>
                </c:pt>
                <c:pt idx="3">
                  <c:v>0.13109999999999999</c:v>
                </c:pt>
                <c:pt idx="4">
                  <c:v>6.9500000000000006E-2</c:v>
                </c:pt>
                <c:pt idx="5">
                  <c:v>4.9599999999999998E-2</c:v>
                </c:pt>
                <c:pt idx="6">
                  <c:v>6.7500000000000004E-2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1-4C36-A560-7659BAD9FE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Feb Crude</c:v>
                </c:pt>
                <c:pt idx="1">
                  <c:v>Mar Cotton</c:v>
                </c:pt>
                <c:pt idx="2">
                  <c:v>Mar Corn</c:v>
                </c:pt>
                <c:pt idx="3">
                  <c:v>Mar Beans</c:v>
                </c:pt>
                <c:pt idx="4">
                  <c:v>Dow Jones</c:v>
                </c:pt>
                <c:pt idx="5">
                  <c:v>Nasdaq</c:v>
                </c:pt>
                <c:pt idx="6">
                  <c:v>S&amp;P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6A61-4C36-A560-7659BAD9F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2220335"/>
        <c:axId val="1062203695"/>
      </c:barChart>
      <c:catAx>
        <c:axId val="106222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62203695"/>
        <c:crosses val="autoZero"/>
        <c:auto val="1"/>
        <c:lblAlgn val="ctr"/>
        <c:lblOffset val="100"/>
        <c:noMultiLvlLbl val="0"/>
      </c:catAx>
      <c:valAx>
        <c:axId val="106220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6222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Sheet1!$B$2:$B$655</c:f>
              <c:numCache>
                <c:formatCode>General</c:formatCode>
                <c:ptCount val="654"/>
                <c:pt idx="0">
                  <c:v>6237</c:v>
                </c:pt>
                <c:pt idx="1">
                  <c:v>5942</c:v>
                </c:pt>
                <c:pt idx="2">
                  <c:v>5848</c:v>
                </c:pt>
                <c:pt idx="3">
                  <c:v>5872</c:v>
                </c:pt>
                <c:pt idx="4">
                  <c:v>5883</c:v>
                </c:pt>
                <c:pt idx="5">
                  <c:v>5958</c:v>
                </c:pt>
                <c:pt idx="6">
                  <c:v>5890</c:v>
                </c:pt>
                <c:pt idx="7">
                  <c:v>5814</c:v>
                </c:pt>
                <c:pt idx="8">
                  <c:v>5941</c:v>
                </c:pt>
                <c:pt idx="9">
                  <c:v>5949</c:v>
                </c:pt>
                <c:pt idx="10">
                  <c:v>5962</c:v>
                </c:pt>
                <c:pt idx="11">
                  <c:v>6013</c:v>
                </c:pt>
                <c:pt idx="12">
                  <c:v>5924</c:v>
                </c:pt>
                <c:pt idx="13">
                  <c:v>5914</c:v>
                </c:pt>
                <c:pt idx="14">
                  <c:v>5994</c:v>
                </c:pt>
                <c:pt idx="15">
                  <c:v>5894</c:v>
                </c:pt>
                <c:pt idx="16">
                  <c:v>5818</c:v>
                </c:pt>
                <c:pt idx="17">
                  <c:v>5782</c:v>
                </c:pt>
                <c:pt idx="18">
                  <c:v>5792</c:v>
                </c:pt>
                <c:pt idx="19">
                  <c:v>5873</c:v>
                </c:pt>
                <c:pt idx="20">
                  <c:v>5900</c:v>
                </c:pt>
                <c:pt idx="21" formatCode="0">
                  <c:v>5883</c:v>
                </c:pt>
                <c:pt idx="22" formatCode="0">
                  <c:v>5786</c:v>
                </c:pt>
                <c:pt idx="23" formatCode="0">
                  <c:v>5821</c:v>
                </c:pt>
                <c:pt idx="24" formatCode="0">
                  <c:v>5912</c:v>
                </c:pt>
                <c:pt idx="25" formatCode="0">
                  <c:v>5858</c:v>
                </c:pt>
                <c:pt idx="26" formatCode="0">
                  <c:v>5898</c:v>
                </c:pt>
                <c:pt idx="27" formatCode="0">
                  <c:v>5934</c:v>
                </c:pt>
                <c:pt idx="28" formatCode="0">
                  <c:v>5937</c:v>
                </c:pt>
                <c:pt idx="29" formatCode="0">
                  <c:v>6221</c:v>
                </c:pt>
                <c:pt idx="30" formatCode="0">
                  <c:v>6228</c:v>
                </c:pt>
                <c:pt idx="31" formatCode="0">
                  <c:v>6259</c:v>
                </c:pt>
                <c:pt idx="32" formatCode="0">
                  <c:v>6138</c:v>
                </c:pt>
                <c:pt idx="33" formatCode="0">
                  <c:v>6050</c:v>
                </c:pt>
                <c:pt idx="34" formatCode="0">
                  <c:v>6033</c:v>
                </c:pt>
                <c:pt idx="35" formatCode="0">
                  <c:v>6052</c:v>
                </c:pt>
                <c:pt idx="36" formatCode="0">
                  <c:v>6091</c:v>
                </c:pt>
                <c:pt idx="37" formatCode="0">
                  <c:v>6040</c:v>
                </c:pt>
                <c:pt idx="38" formatCode="0">
                  <c:v>6045</c:v>
                </c:pt>
                <c:pt idx="39" formatCode="0">
                  <c:v>6028</c:v>
                </c:pt>
                <c:pt idx="40" formatCode="0">
                  <c:v>6090</c:v>
                </c:pt>
                <c:pt idx="41" formatCode="0">
                  <c:v>6083</c:v>
                </c:pt>
                <c:pt idx="42" formatCode="0">
                  <c:v>6098</c:v>
                </c:pt>
                <c:pt idx="43" formatCode="0">
                  <c:v>6133</c:v>
                </c:pt>
                <c:pt idx="44" formatCode="0">
                  <c:v>6160</c:v>
                </c:pt>
                <c:pt idx="45" formatCode="0">
                  <c:v>6167</c:v>
                </c:pt>
                <c:pt idx="46" formatCode="0">
                  <c:v>6183</c:v>
                </c:pt>
                <c:pt idx="47" formatCode="0">
                  <c:v>6132</c:v>
                </c:pt>
                <c:pt idx="48" formatCode="0">
                  <c:v>6209</c:v>
                </c:pt>
                <c:pt idx="49" formatCode="0">
                  <c:v>6142</c:v>
                </c:pt>
                <c:pt idx="50" formatCode="0">
                  <c:v>6388</c:v>
                </c:pt>
                <c:pt idx="51" formatCode="0">
                  <c:v>6222</c:v>
                </c:pt>
                <c:pt idx="52" formatCode="0">
                  <c:v>6353</c:v>
                </c:pt>
                <c:pt idx="53" formatCode="0">
                  <c:v>6454</c:v>
                </c:pt>
                <c:pt idx="54" formatCode="0">
                  <c:v>6499</c:v>
                </c:pt>
                <c:pt idx="55" formatCode="0">
                  <c:v>6516</c:v>
                </c:pt>
                <c:pt idx="56" formatCode="0">
                  <c:v>6456</c:v>
                </c:pt>
                <c:pt idx="57" formatCode="0">
                  <c:v>6467</c:v>
                </c:pt>
                <c:pt idx="58" formatCode="0">
                  <c:v>6495</c:v>
                </c:pt>
                <c:pt idx="59" formatCode="0">
                  <c:v>6465</c:v>
                </c:pt>
                <c:pt idx="60" formatCode="0">
                  <c:v>6490</c:v>
                </c:pt>
                <c:pt idx="61" formatCode="0">
                  <c:v>6479</c:v>
                </c:pt>
                <c:pt idx="62" formatCode="0">
                  <c:v>6472</c:v>
                </c:pt>
                <c:pt idx="63" formatCode="0">
                  <c:v>6570</c:v>
                </c:pt>
                <c:pt idx="64" formatCode="0">
                  <c:v>6444</c:v>
                </c:pt>
                <c:pt idx="65" formatCode="0">
                  <c:v>6423</c:v>
                </c:pt>
                <c:pt idx="66" formatCode="0">
                  <c:v>6366</c:v>
                </c:pt>
                <c:pt idx="67" formatCode="0">
                  <c:v>6381</c:v>
                </c:pt>
                <c:pt idx="68" formatCode="0">
                  <c:v>6369</c:v>
                </c:pt>
                <c:pt idx="69" formatCode="0">
                  <c:v>6435</c:v>
                </c:pt>
                <c:pt idx="70" formatCode="0">
                  <c:v>6472</c:v>
                </c:pt>
                <c:pt idx="71" formatCode="0">
                  <c:v>6429</c:v>
                </c:pt>
                <c:pt idx="72" formatCode="0">
                  <c:v>6474</c:v>
                </c:pt>
                <c:pt idx="73" formatCode="0">
                  <c:v>6422</c:v>
                </c:pt>
                <c:pt idx="74" formatCode="0">
                  <c:v>6427</c:v>
                </c:pt>
                <c:pt idx="75" formatCode="0">
                  <c:v>6486</c:v>
                </c:pt>
                <c:pt idx="76" formatCode="0">
                  <c:v>6421</c:v>
                </c:pt>
                <c:pt idx="77" formatCode="0">
                  <c:v>6344</c:v>
                </c:pt>
                <c:pt idx="78" formatCode="0">
                  <c:v>6224</c:v>
                </c:pt>
                <c:pt idx="79" formatCode="0">
                  <c:v>6184</c:v>
                </c:pt>
                <c:pt idx="80" formatCode="0">
                  <c:v>6342</c:v>
                </c:pt>
                <c:pt idx="81" formatCode="0">
                  <c:v>6469</c:v>
                </c:pt>
                <c:pt idx="82" formatCode="0">
                  <c:v>6490</c:v>
                </c:pt>
                <c:pt idx="83" formatCode="0">
                  <c:v>6491</c:v>
                </c:pt>
                <c:pt idx="84" formatCode="0">
                  <c:v>6440</c:v>
                </c:pt>
                <c:pt idx="85" formatCode="0">
                  <c:v>6385</c:v>
                </c:pt>
                <c:pt idx="86" formatCode="0">
                  <c:v>6310</c:v>
                </c:pt>
                <c:pt idx="87" formatCode="0">
                  <c:v>6317</c:v>
                </c:pt>
                <c:pt idx="88" formatCode="0">
                  <c:v>6351</c:v>
                </c:pt>
                <c:pt idx="89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Sheet1!$C$2:$C$655</c:f>
              <c:numCache>
                <c:formatCode>General</c:formatCode>
                <c:ptCount val="654"/>
                <c:pt idx="90">
                  <c:v>6538</c:v>
                </c:pt>
                <c:pt idx="91">
                  <c:v>6592</c:v>
                </c:pt>
                <c:pt idx="92">
                  <c:v>6588</c:v>
                </c:pt>
                <c:pt idx="93">
                  <c:v>6717</c:v>
                </c:pt>
                <c:pt idx="94">
                  <c:v>6680</c:v>
                </c:pt>
                <c:pt idx="95">
                  <c:v>6697</c:v>
                </c:pt>
                <c:pt idx="96">
                  <c:v>6644</c:v>
                </c:pt>
                <c:pt idx="97">
                  <c:v>6674</c:v>
                </c:pt>
                <c:pt idx="98">
                  <c:v>6758</c:v>
                </c:pt>
                <c:pt idx="99">
                  <c:v>6796</c:v>
                </c:pt>
                <c:pt idx="100">
                  <c:v>6861</c:v>
                </c:pt>
                <c:pt idx="101">
                  <c:v>6870</c:v>
                </c:pt>
                <c:pt idx="102">
                  <c:v>6870</c:v>
                </c:pt>
                <c:pt idx="103">
                  <c:v>6892</c:v>
                </c:pt>
                <c:pt idx="104">
                  <c:v>6956</c:v>
                </c:pt>
                <c:pt idx="105">
                  <c:v>6905</c:v>
                </c:pt>
                <c:pt idx="106">
                  <c:v>6927</c:v>
                </c:pt>
                <c:pt idx="107">
                  <c:v>6920</c:v>
                </c:pt>
                <c:pt idx="108">
                  <c:v>7004</c:v>
                </c:pt>
                <c:pt idx="109">
                  <c:v>6983</c:v>
                </c:pt>
                <c:pt idx="110">
                  <c:v>6996</c:v>
                </c:pt>
                <c:pt idx="111">
                  <c:v>7069</c:v>
                </c:pt>
                <c:pt idx="112">
                  <c:v>7131</c:v>
                </c:pt>
                <c:pt idx="113">
                  <c:v>7153</c:v>
                </c:pt>
                <c:pt idx="114">
                  <c:v>7138</c:v>
                </c:pt>
                <c:pt idx="115">
                  <c:v>7032</c:v>
                </c:pt>
                <c:pt idx="116">
                  <c:v>7022</c:v>
                </c:pt>
                <c:pt idx="117">
                  <c:v>7125</c:v>
                </c:pt>
                <c:pt idx="118">
                  <c:v>6924</c:v>
                </c:pt>
                <c:pt idx="119">
                  <c:v>7113</c:v>
                </c:pt>
                <c:pt idx="120">
                  <c:v>7003</c:v>
                </c:pt>
                <c:pt idx="121">
                  <c:v>6940</c:v>
                </c:pt>
                <c:pt idx="122">
                  <c:v>6951</c:v>
                </c:pt>
                <c:pt idx="123">
                  <c:v>7036</c:v>
                </c:pt>
                <c:pt idx="124">
                  <c:v>7006</c:v>
                </c:pt>
                <c:pt idx="125">
                  <c:v>6905</c:v>
                </c:pt>
                <c:pt idx="126">
                  <c:v>6750</c:v>
                </c:pt>
                <c:pt idx="127">
                  <c:v>6685</c:v>
                </c:pt>
                <c:pt idx="128">
                  <c:v>6735</c:v>
                </c:pt>
                <c:pt idx="129">
                  <c:v>6751</c:v>
                </c:pt>
                <c:pt idx="130">
                  <c:v>6791</c:v>
                </c:pt>
                <c:pt idx="131">
                  <c:v>6775</c:v>
                </c:pt>
                <c:pt idx="132">
                  <c:v>6819</c:v>
                </c:pt>
                <c:pt idx="133">
                  <c:v>6823</c:v>
                </c:pt>
                <c:pt idx="134">
                  <c:v>6858</c:v>
                </c:pt>
                <c:pt idx="135">
                  <c:v>6775</c:v>
                </c:pt>
                <c:pt idx="136">
                  <c:v>6741</c:v>
                </c:pt>
                <c:pt idx="137">
                  <c:v>6787</c:v>
                </c:pt>
                <c:pt idx="138">
                  <c:v>6848</c:v>
                </c:pt>
                <c:pt idx="139">
                  <c:v>6875</c:v>
                </c:pt>
                <c:pt idx="140">
                  <c:v>6893</c:v>
                </c:pt>
                <c:pt idx="141">
                  <c:v>6753</c:v>
                </c:pt>
                <c:pt idx="142">
                  <c:v>6633</c:v>
                </c:pt>
                <c:pt idx="143">
                  <c:v>6555</c:v>
                </c:pt>
                <c:pt idx="144">
                  <c:v>6260</c:v>
                </c:pt>
                <c:pt idx="145">
                  <c:v>6159</c:v>
                </c:pt>
                <c:pt idx="146">
                  <c:v>6348</c:v>
                </c:pt>
                <c:pt idx="147">
                  <c:v>6275</c:v>
                </c:pt>
                <c:pt idx="148">
                  <c:v>6296</c:v>
                </c:pt>
                <c:pt idx="149">
                  <c:v>6353</c:v>
                </c:pt>
                <c:pt idx="150">
                  <c:v>6297</c:v>
                </c:pt>
                <c:pt idx="151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Sheet1!$D$2:$D$655</c:f>
              <c:numCache>
                <c:formatCode>General</c:formatCode>
                <c:ptCount val="654"/>
                <c:pt idx="152">
                  <c:v>6141</c:v>
                </c:pt>
                <c:pt idx="153">
                  <c:v>6155</c:v>
                </c:pt>
                <c:pt idx="154">
                  <c:v>5970</c:v>
                </c:pt>
                <c:pt idx="155">
                  <c:v>6049</c:v>
                </c:pt>
                <c:pt idx="156">
                  <c:v>5880</c:v>
                </c:pt>
                <c:pt idx="157">
                  <c:v>5792</c:v>
                </c:pt>
                <c:pt idx="158">
                  <c:v>5664</c:v>
                </c:pt>
                <c:pt idx="159">
                  <c:v>5493</c:v>
                </c:pt>
                <c:pt idx="160">
                  <c:v>5368</c:v>
                </c:pt>
                <c:pt idx="161">
                  <c:v>5215</c:v>
                </c:pt>
                <c:pt idx="162">
                  <c:v>5289</c:v>
                </c:pt>
                <c:pt idx="163">
                  <c:v>5344</c:v>
                </c:pt>
                <c:pt idx="164">
                  <c:v>5278</c:v>
                </c:pt>
                <c:pt idx="165">
                  <c:v>5133</c:v>
                </c:pt>
                <c:pt idx="166">
                  <c:v>5070</c:v>
                </c:pt>
                <c:pt idx="167">
                  <c:v>5113</c:v>
                </c:pt>
                <c:pt idx="168">
                  <c:v>4841</c:v>
                </c:pt>
                <c:pt idx="169">
                  <c:v>4999</c:v>
                </c:pt>
                <c:pt idx="170">
                  <c:v>5098</c:v>
                </c:pt>
                <c:pt idx="171">
                  <c:v>5305</c:v>
                </c:pt>
                <c:pt idx="172">
                  <c:v>5290</c:v>
                </c:pt>
                <c:pt idx="173">
                  <c:v>5384</c:v>
                </c:pt>
                <c:pt idx="174">
                  <c:v>5437</c:v>
                </c:pt>
                <c:pt idx="175">
                  <c:v>5276</c:v>
                </c:pt>
                <c:pt idx="176">
                  <c:v>5251</c:v>
                </c:pt>
                <c:pt idx="177">
                  <c:v>5275</c:v>
                </c:pt>
                <c:pt idx="178">
                  <c:v>5279</c:v>
                </c:pt>
                <c:pt idx="179">
                  <c:v>5277</c:v>
                </c:pt>
                <c:pt idx="180">
                  <c:v>5403</c:v>
                </c:pt>
                <c:pt idx="181">
                  <c:v>5331</c:v>
                </c:pt>
                <c:pt idx="182" formatCode="0">
                  <c:v>5628</c:v>
                </c:pt>
                <c:pt idx="183">
                  <c:v>5688</c:v>
                </c:pt>
                <c:pt idx="184">
                  <c:v>5493</c:v>
                </c:pt>
                <c:pt idx="185">
                  <c:v>5393</c:v>
                </c:pt>
                <c:pt idx="186">
                  <c:v>5618</c:v>
                </c:pt>
                <c:pt idx="187" formatCode="0">
                  <c:v>5802</c:v>
                </c:pt>
                <c:pt idx="188">
                  <c:v>5806</c:v>
                </c:pt>
                <c:pt idx="189">
                  <c:v>5656</c:v>
                </c:pt>
                <c:pt idx="190">
                  <c:v>5500</c:v>
                </c:pt>
                <c:pt idx="191">
                  <c:v>5391</c:v>
                </c:pt>
                <c:pt idx="192" formatCode="0">
                  <c:v>5483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Sheet1!$E$2:$E$655</c:f>
              <c:numCache>
                <c:formatCode>General</c:formatCode>
                <c:ptCount val="654"/>
                <c:pt idx="193" formatCode="0">
                  <c:v>5451</c:v>
                </c:pt>
                <c:pt idx="194">
                  <c:v>5539</c:v>
                </c:pt>
                <c:pt idx="195" formatCode="0">
                  <c:v>5627</c:v>
                </c:pt>
                <c:pt idx="196" formatCode="0">
                  <c:v>5663</c:v>
                </c:pt>
                <c:pt idx="197" formatCode="0">
                  <c:v>5834</c:v>
                </c:pt>
                <c:pt idx="198">
                  <c:v>5746</c:v>
                </c:pt>
                <c:pt idx="199">
                  <c:v>5785</c:v>
                </c:pt>
                <c:pt idx="200" formatCode="0">
                  <c:v>5825</c:v>
                </c:pt>
                <c:pt idx="201" formatCode="0">
                  <c:v>5780</c:v>
                </c:pt>
                <c:pt idx="202" formatCode="0">
                  <c:v>5920</c:v>
                </c:pt>
                <c:pt idx="203">
                  <c:v>5821</c:v>
                </c:pt>
                <c:pt idx="204" formatCode="0">
                  <c:v>5806</c:v>
                </c:pt>
                <c:pt idx="205" formatCode="0">
                  <c:v>5761</c:v>
                </c:pt>
                <c:pt idx="206" formatCode="0">
                  <c:v>5823</c:v>
                </c:pt>
                <c:pt idx="207" formatCode="0">
                  <c:v>5834</c:v>
                </c:pt>
                <c:pt idx="208">
                  <c:v>5757</c:v>
                </c:pt>
                <c:pt idx="209" formatCode="0">
                  <c:v>5759</c:v>
                </c:pt>
                <c:pt idx="210" formatCode="0">
                  <c:v>6006</c:v>
                </c:pt>
                <c:pt idx="211" formatCode="0">
                  <c:v>6037</c:v>
                </c:pt>
                <c:pt idx="212" formatCode="0">
                  <c:v>6048</c:v>
                </c:pt>
                <c:pt idx="213" formatCode="0">
                  <c:v>6000</c:v>
                </c:pt>
                <c:pt idx="214" formatCode="0">
                  <c:v>6179</c:v>
                </c:pt>
                <c:pt idx="215" formatCode="0">
                  <c:v>6081</c:v>
                </c:pt>
                <c:pt idx="216" formatCode="0">
                  <c:v>6052</c:v>
                </c:pt>
                <c:pt idx="217" formatCode="0">
                  <c:v>6051</c:v>
                </c:pt>
                <c:pt idx="218">
                  <c:v>6002</c:v>
                </c:pt>
                <c:pt idx="219" formatCode="0">
                  <c:v>5984</c:v>
                </c:pt>
                <c:pt idx="220">
                  <c:v>5901</c:v>
                </c:pt>
                <c:pt idx="221" formatCode="0">
                  <c:v>6007</c:v>
                </c:pt>
                <c:pt idx="222" formatCode="0">
                  <c:v>6134</c:v>
                </c:pt>
                <c:pt idx="223">
                  <c:v>6117</c:v>
                </c:pt>
                <c:pt idx="224" formatCode="0">
                  <c:v>6156</c:v>
                </c:pt>
                <c:pt idx="225" formatCode="0">
                  <c:v>6252</c:v>
                </c:pt>
                <c:pt idx="226" formatCode="0">
                  <c:v>6304</c:v>
                </c:pt>
                <c:pt idx="227" formatCode="0">
                  <c:v>6166</c:v>
                </c:pt>
                <c:pt idx="228">
                  <c:v>6181</c:v>
                </c:pt>
                <c:pt idx="229" formatCode="0">
                  <c:v>6055</c:v>
                </c:pt>
                <c:pt idx="230" formatCode="0">
                  <c:v>5962</c:v>
                </c:pt>
                <c:pt idx="231" formatCode="0">
                  <c:v>6098</c:v>
                </c:pt>
                <c:pt idx="232" formatCode="0">
                  <c:v>6258</c:v>
                </c:pt>
                <c:pt idx="233">
                  <c:v>6305</c:v>
                </c:pt>
                <c:pt idx="234">
                  <c:v>6307</c:v>
                </c:pt>
                <c:pt idx="235" formatCode="0">
                  <c:v>6324</c:v>
                </c:pt>
                <c:pt idx="236" formatCode="0">
                  <c:v>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Sheet1!$F$2:$F$655</c:f>
              <c:numCache>
                <c:formatCode>General</c:formatCode>
                <c:ptCount val="654"/>
                <c:pt idx="237" formatCode="0">
                  <c:v>6431</c:v>
                </c:pt>
                <c:pt idx="238">
                  <c:v>6335</c:v>
                </c:pt>
                <c:pt idx="239" formatCode="0">
                  <c:v>6263</c:v>
                </c:pt>
                <c:pt idx="240" formatCode="0">
                  <c:v>6213</c:v>
                </c:pt>
                <c:pt idx="241" formatCode="0">
                  <c:v>6254</c:v>
                </c:pt>
                <c:pt idx="242">
                  <c:v>6194</c:v>
                </c:pt>
                <c:pt idx="243" formatCode="0">
                  <c:v>6288</c:v>
                </c:pt>
                <c:pt idx="244">
                  <c:v>6295</c:v>
                </c:pt>
                <c:pt idx="245" formatCode="0">
                  <c:v>6254</c:v>
                </c:pt>
                <c:pt idx="246" formatCode="0">
                  <c:v>6192</c:v>
                </c:pt>
                <c:pt idx="247">
                  <c:v>6010</c:v>
                </c:pt>
                <c:pt idx="248">
                  <c:v>6116</c:v>
                </c:pt>
                <c:pt idx="249">
                  <c:v>6111</c:v>
                </c:pt>
                <c:pt idx="250" formatCode="0">
                  <c:v>6161</c:v>
                </c:pt>
                <c:pt idx="251" formatCode="0">
                  <c:v>6318</c:v>
                </c:pt>
                <c:pt idx="252">
                  <c:v>6266</c:v>
                </c:pt>
                <c:pt idx="253">
                  <c:v>6387</c:v>
                </c:pt>
                <c:pt idx="254">
                  <c:v>6401</c:v>
                </c:pt>
                <c:pt idx="255" formatCode="0">
                  <c:v>6446</c:v>
                </c:pt>
                <c:pt idx="256" formatCode="0">
                  <c:v>6485</c:v>
                </c:pt>
                <c:pt idx="257">
                  <c:v>6236</c:v>
                </c:pt>
                <c:pt idx="258">
                  <c:v>6280</c:v>
                </c:pt>
                <c:pt idx="259" formatCode="0">
                  <c:v>6349</c:v>
                </c:pt>
                <c:pt idx="260" formatCode="0">
                  <c:v>6220</c:v>
                </c:pt>
                <c:pt idx="261" formatCode="0">
                  <c:v>6299</c:v>
                </c:pt>
                <c:pt idx="262">
                  <c:v>6285</c:v>
                </c:pt>
                <c:pt idx="263">
                  <c:v>6328</c:v>
                </c:pt>
                <c:pt idx="264" formatCode="0">
                  <c:v>6293</c:v>
                </c:pt>
                <c:pt idx="265" formatCode="0">
                  <c:v>6377</c:v>
                </c:pt>
                <c:pt idx="266" formatCode="0">
                  <c:v>6452</c:v>
                </c:pt>
                <c:pt idx="267">
                  <c:v>6428</c:v>
                </c:pt>
                <c:pt idx="268" formatCode="0">
                  <c:v>6582</c:v>
                </c:pt>
                <c:pt idx="269" formatCode="0">
                  <c:v>6558</c:v>
                </c:pt>
                <c:pt idx="270" formatCode="0">
                  <c:v>6558</c:v>
                </c:pt>
                <c:pt idx="271" formatCode="0">
                  <c:v>6537</c:v>
                </c:pt>
                <c:pt idx="272" formatCode="0">
                  <c:v>6508</c:v>
                </c:pt>
                <c:pt idx="273" formatCode="0">
                  <c:v>6516</c:v>
                </c:pt>
                <c:pt idx="274" formatCode="0">
                  <c:v>6540</c:v>
                </c:pt>
                <c:pt idx="275" formatCode="0">
                  <c:v>6496</c:v>
                </c:pt>
                <c:pt idx="276" formatCode="0">
                  <c:v>6428</c:v>
                </c:pt>
                <c:pt idx="277" formatCode="0">
                  <c:v>6479</c:v>
                </c:pt>
                <c:pt idx="278" formatCode="0">
                  <c:v>6402</c:v>
                </c:pt>
                <c:pt idx="279" formatCode="0">
                  <c:v>6420</c:v>
                </c:pt>
                <c:pt idx="280" formatCode="0">
                  <c:v>6481</c:v>
                </c:pt>
                <c:pt idx="281" formatCode="0">
                  <c:v>6481</c:v>
                </c:pt>
                <c:pt idx="282" formatCode="0">
                  <c:v>6662</c:v>
                </c:pt>
                <c:pt idx="283" formatCode="0">
                  <c:v>6644</c:v>
                </c:pt>
                <c:pt idx="284" formatCode="0">
                  <c:v>6637</c:v>
                </c:pt>
                <c:pt idx="285" formatCode="0">
                  <c:v>6585</c:v>
                </c:pt>
                <c:pt idx="286" formatCode="0">
                  <c:v>6566</c:v>
                </c:pt>
                <c:pt idx="287" formatCode="0">
                  <c:v>6524</c:v>
                </c:pt>
                <c:pt idx="288" formatCode="0">
                  <c:v>6554</c:v>
                </c:pt>
                <c:pt idx="289" formatCode="0">
                  <c:v>6525</c:v>
                </c:pt>
                <c:pt idx="290" formatCode="0">
                  <c:v>6546</c:v>
                </c:pt>
                <c:pt idx="291" formatCode="0">
                  <c:v>6595</c:v>
                </c:pt>
                <c:pt idx="292" formatCode="0">
                  <c:v>6569</c:v>
                </c:pt>
                <c:pt idx="293" formatCode="0">
                  <c:v>6529</c:v>
                </c:pt>
                <c:pt idx="294" formatCode="0">
                  <c:v>6579</c:v>
                </c:pt>
                <c:pt idx="295" formatCode="0">
                  <c:v>6591</c:v>
                </c:pt>
                <c:pt idx="296">
                  <c:v>6582</c:v>
                </c:pt>
                <c:pt idx="297" formatCode="0">
                  <c:v>6603</c:v>
                </c:pt>
                <c:pt idx="298">
                  <c:v>6686</c:v>
                </c:pt>
                <c:pt idx="299" formatCode="0">
                  <c:v>6759</c:v>
                </c:pt>
                <c:pt idx="300" formatCode="0">
                  <c:v>6749</c:v>
                </c:pt>
                <c:pt idx="301">
                  <c:v>6764</c:v>
                </c:pt>
                <c:pt idx="302" formatCode="0">
                  <c:v>6837</c:v>
                </c:pt>
                <c:pt idx="303" formatCode="0">
                  <c:v>6883</c:v>
                </c:pt>
                <c:pt idx="304" formatCode="0">
                  <c:v>6893</c:v>
                </c:pt>
                <c:pt idx="305" formatCode="0">
                  <c:v>6922</c:v>
                </c:pt>
                <c:pt idx="306" formatCode="0">
                  <c:v>6992</c:v>
                </c:pt>
                <c:pt idx="307" formatCode="0">
                  <c:v>7116</c:v>
                </c:pt>
                <c:pt idx="308" formatCode="0">
                  <c:v>7102</c:v>
                </c:pt>
                <c:pt idx="309" formatCode="0">
                  <c:v>7104</c:v>
                </c:pt>
                <c:pt idx="310" formatCode="0">
                  <c:v>7194</c:v>
                </c:pt>
                <c:pt idx="311" formatCode="0">
                  <c:v>7129</c:v>
                </c:pt>
                <c:pt idx="312" formatCode="0">
                  <c:v>7211</c:v>
                </c:pt>
                <c:pt idx="313" formatCode="0">
                  <c:v>7203</c:v>
                </c:pt>
                <c:pt idx="314" formatCode="0">
                  <c:v>7017</c:v>
                </c:pt>
                <c:pt idx="315" formatCode="0">
                  <c:v>6982</c:v>
                </c:pt>
                <c:pt idx="316" formatCode="0">
                  <c:v>6892</c:v>
                </c:pt>
                <c:pt idx="317" formatCode="0">
                  <c:v>6873</c:v>
                </c:pt>
                <c:pt idx="318">
                  <c:v>7024</c:v>
                </c:pt>
                <c:pt idx="319" formatCode="0">
                  <c:v>7023</c:v>
                </c:pt>
                <c:pt idx="320" formatCode="0">
                  <c:v>7007</c:v>
                </c:pt>
                <c:pt idx="321" formatCode="0">
                  <c:v>6862</c:v>
                </c:pt>
                <c:pt idx="322" formatCode="0">
                  <c:v>7000</c:v>
                </c:pt>
                <c:pt idx="323" formatCode="0">
                  <c:v>6985</c:v>
                </c:pt>
                <c:pt idx="324" formatCode="0">
                  <c:v>6928</c:v>
                </c:pt>
                <c:pt idx="325" formatCode="0">
                  <c:v>6848</c:v>
                </c:pt>
                <c:pt idx="326" formatCode="0">
                  <c:v>6846</c:v>
                </c:pt>
                <c:pt idx="327" formatCode="0">
                  <c:v>6957</c:v>
                </c:pt>
                <c:pt idx="328" formatCode="0">
                  <c:v>6911</c:v>
                </c:pt>
                <c:pt idx="329" formatCode="0">
                  <c:v>6968</c:v>
                </c:pt>
                <c:pt idx="330" formatCode="0">
                  <c:v>6932</c:v>
                </c:pt>
                <c:pt idx="331" formatCode="0">
                  <c:v>7088</c:v>
                </c:pt>
                <c:pt idx="332" formatCode="0">
                  <c:v>7215</c:v>
                </c:pt>
                <c:pt idx="333" formatCode="0">
                  <c:v>7153</c:v>
                </c:pt>
                <c:pt idx="334" formatCode="0">
                  <c:v>7080</c:v>
                </c:pt>
                <c:pt idx="335" formatCode="0">
                  <c:v>7168</c:v>
                </c:pt>
                <c:pt idx="336" formatCode="0">
                  <c:v>7059</c:v>
                </c:pt>
                <c:pt idx="337" formatCode="0">
                  <c:v>7059</c:v>
                </c:pt>
                <c:pt idx="338" formatCode="0">
                  <c:v>6999</c:v>
                </c:pt>
                <c:pt idx="339" formatCode="0">
                  <c:v>6942</c:v>
                </c:pt>
                <c:pt idx="340" formatCode="0">
                  <c:v>6986</c:v>
                </c:pt>
                <c:pt idx="341" formatCode="0">
                  <c:v>7063</c:v>
                </c:pt>
                <c:pt idx="342" formatCode="0">
                  <c:v>7018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Sheet1!$G$2:$G$655</c:f>
              <c:numCache>
                <c:formatCode>General</c:formatCode>
                <c:ptCount val="654"/>
                <c:pt idx="343">
                  <c:v>7305</c:v>
                </c:pt>
                <c:pt idx="344">
                  <c:v>7426</c:v>
                </c:pt>
                <c:pt idx="345">
                  <c:v>7408</c:v>
                </c:pt>
                <c:pt idx="346">
                  <c:v>7467</c:v>
                </c:pt>
                <c:pt idx="347" formatCode="0">
                  <c:v>7559</c:v>
                </c:pt>
                <c:pt idx="348" formatCode="0">
                  <c:v>7565</c:v>
                </c:pt>
                <c:pt idx="349" formatCode="0">
                  <c:v>7719</c:v>
                </c:pt>
                <c:pt idx="350" formatCode="0">
                  <c:v>7716</c:v>
                </c:pt>
                <c:pt idx="351">
                  <c:v>7476</c:v>
                </c:pt>
                <c:pt idx="352">
                  <c:v>7482</c:v>
                </c:pt>
                <c:pt idx="353" formatCode="0">
                  <c:v>7614</c:v>
                </c:pt>
                <c:pt idx="354" formatCode="0">
                  <c:v>7620</c:v>
                </c:pt>
                <c:pt idx="355">
                  <c:v>7635</c:v>
                </c:pt>
                <c:pt idx="356">
                  <c:v>7701</c:v>
                </c:pt>
                <c:pt idx="357">
                  <c:v>7797</c:v>
                </c:pt>
                <c:pt idx="358">
                  <c:v>7812</c:v>
                </c:pt>
                <c:pt idx="359" formatCode="0">
                  <c:v>7897</c:v>
                </c:pt>
                <c:pt idx="360">
                  <c:v>8035</c:v>
                </c:pt>
                <c:pt idx="361" formatCode="0">
                  <c:v>8006</c:v>
                </c:pt>
                <c:pt idx="362" formatCode="0">
                  <c:v>7976</c:v>
                </c:pt>
                <c:pt idx="363">
                  <c:v>7977</c:v>
                </c:pt>
                <c:pt idx="364" formatCode="0">
                  <c:v>8043</c:v>
                </c:pt>
                <c:pt idx="365">
                  <c:v>8170</c:v>
                </c:pt>
                <c:pt idx="366" formatCode="0">
                  <c:v>8092</c:v>
                </c:pt>
                <c:pt idx="367" formatCode="0">
                  <c:v>8115</c:v>
                </c:pt>
                <c:pt idx="368">
                  <c:v>8070</c:v>
                </c:pt>
                <c:pt idx="369" formatCode="0">
                  <c:v>8115</c:v>
                </c:pt>
                <c:pt idx="370">
                  <c:v>8159</c:v>
                </c:pt>
                <c:pt idx="371" formatCode="0">
                  <c:v>8257</c:v>
                </c:pt>
                <c:pt idx="372" formatCode="0">
                  <c:v>8156</c:v>
                </c:pt>
                <c:pt idx="373">
                  <c:v>8233</c:v>
                </c:pt>
                <c:pt idx="374">
                  <c:v>8171</c:v>
                </c:pt>
                <c:pt idx="375" formatCode="0">
                  <c:v>8084</c:v>
                </c:pt>
                <c:pt idx="376" formatCode="0">
                  <c:v>7993</c:v>
                </c:pt>
                <c:pt idx="377">
                  <c:v>8064</c:v>
                </c:pt>
                <c:pt idx="378">
                  <c:v>8003</c:v>
                </c:pt>
                <c:pt idx="379">
                  <c:v>8069</c:v>
                </c:pt>
                <c:pt idx="380" formatCode="0">
                  <c:v>8099</c:v>
                </c:pt>
                <c:pt idx="381" formatCode="0">
                  <c:v>8428</c:v>
                </c:pt>
                <c:pt idx="382">
                  <c:v>8274</c:v>
                </c:pt>
                <c:pt idx="383" formatCode="0">
                  <c:v>8428</c:v>
                </c:pt>
                <c:pt idx="384">
                  <c:v>8693</c:v>
                </c:pt>
                <c:pt idx="385" formatCode="0">
                  <c:v>8467</c:v>
                </c:pt>
                <c:pt idx="386" formatCode="0">
                  <c:v>8641</c:v>
                </c:pt>
                <c:pt idx="387">
                  <c:v>8727</c:v>
                </c:pt>
                <c:pt idx="388" formatCode="0">
                  <c:v>8812</c:v>
                </c:pt>
                <c:pt idx="389">
                  <c:v>8836</c:v>
                </c:pt>
                <c:pt idx="390" formatCode="0">
                  <c:v>8873</c:v>
                </c:pt>
                <c:pt idx="391" formatCode="0">
                  <c:v>8895</c:v>
                </c:pt>
                <c:pt idx="392">
                  <c:v>9091</c:v>
                </c:pt>
                <c:pt idx="393" formatCode="0">
                  <c:v>9137</c:v>
                </c:pt>
                <c:pt idx="394">
                  <c:v>9233</c:v>
                </c:pt>
                <c:pt idx="395" formatCode="0">
                  <c:v>8824</c:v>
                </c:pt>
                <c:pt idx="396" formatCode="0">
                  <c:v>8782</c:v>
                </c:pt>
                <c:pt idx="397">
                  <c:v>9026</c:v>
                </c:pt>
                <c:pt idx="398" formatCode="0">
                  <c:v>8944</c:v>
                </c:pt>
                <c:pt idx="399">
                  <c:v>8690</c:v>
                </c:pt>
                <c:pt idx="400" formatCode="0">
                  <c:v>8559</c:v>
                </c:pt>
                <c:pt idx="401" formatCode="0">
                  <c:v>8621</c:v>
                </c:pt>
                <c:pt idx="402">
                  <c:v>8677</c:v>
                </c:pt>
                <c:pt idx="403" formatCode="0">
                  <c:v>8277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Sheet1!$H$2:$H$655</c:f>
              <c:numCache>
                <c:formatCode>General</c:formatCode>
                <c:ptCount val="654"/>
                <c:pt idx="404" formatCode="0">
                  <c:v>8522</c:v>
                </c:pt>
                <c:pt idx="405" formatCode="0">
                  <c:v>8835</c:v>
                </c:pt>
                <c:pt idx="406" formatCode="0">
                  <c:v>8756</c:v>
                </c:pt>
                <c:pt idx="407">
                  <c:v>8672</c:v>
                </c:pt>
                <c:pt idx="408" formatCode="0">
                  <c:v>8692</c:v>
                </c:pt>
                <c:pt idx="409" formatCode="0">
                  <c:v>8651</c:v>
                </c:pt>
                <c:pt idx="410" formatCode="0">
                  <c:v>8545</c:v>
                </c:pt>
                <c:pt idx="411" formatCode="0">
                  <c:v>8468</c:v>
                </c:pt>
                <c:pt idx="412">
                  <c:v>8462</c:v>
                </c:pt>
                <c:pt idx="413" formatCode="0">
                  <c:v>8353</c:v>
                </c:pt>
                <c:pt idx="414" formatCode="0">
                  <c:v>8244</c:v>
                </c:pt>
                <c:pt idx="415" formatCode="0">
                  <c:v>7844</c:v>
                </c:pt>
                <c:pt idx="416" formatCode="0">
                  <c:v>8038</c:v>
                </c:pt>
                <c:pt idx="417">
                  <c:v>8049</c:v>
                </c:pt>
                <c:pt idx="418" formatCode="0">
                  <c:v>8064</c:v>
                </c:pt>
                <c:pt idx="419" formatCode="0">
                  <c:v>8088</c:v>
                </c:pt>
                <c:pt idx="420" formatCode="0">
                  <c:v>7795</c:v>
                </c:pt>
                <c:pt idx="421">
                  <c:v>7788</c:v>
                </c:pt>
                <c:pt idx="422" formatCode="0">
                  <c:v>7922</c:v>
                </c:pt>
                <c:pt idx="423" formatCode="0">
                  <c:v>7950</c:v>
                </c:pt>
                <c:pt idx="424" formatCode="0">
                  <c:v>8141</c:v>
                </c:pt>
                <c:pt idx="425" formatCode="0">
                  <c:v>8240</c:v>
                </c:pt>
                <c:pt idx="426">
                  <c:v>8014</c:v>
                </c:pt>
                <c:pt idx="427">
                  <c:v>8182</c:v>
                </c:pt>
                <c:pt idx="428" formatCode="0">
                  <c:v>8420</c:v>
                </c:pt>
                <c:pt idx="429" formatCode="0">
                  <c:v>8502</c:v>
                </c:pt>
                <c:pt idx="430" formatCode="0">
                  <c:v>8371</c:v>
                </c:pt>
                <c:pt idx="431">
                  <c:v>8326</c:v>
                </c:pt>
                <c:pt idx="432" formatCode="0">
                  <c:v>8377</c:v>
                </c:pt>
                <c:pt idx="433" formatCode="0">
                  <c:v>8483</c:v>
                </c:pt>
                <c:pt idx="434" formatCode="0">
                  <c:v>8464</c:v>
                </c:pt>
                <c:pt idx="435" formatCode="0">
                  <c:v>8751</c:v>
                </c:pt>
                <c:pt idx="436">
                  <c:v>8786</c:v>
                </c:pt>
                <c:pt idx="437" formatCode="0">
                  <c:v>9007</c:v>
                </c:pt>
                <c:pt idx="438" formatCode="0">
                  <c:v>8874</c:v>
                </c:pt>
                <c:pt idx="439" formatCode="0">
                  <c:v>8589</c:v>
                </c:pt>
                <c:pt idx="440" formatCode="0">
                  <c:v>8743</c:v>
                </c:pt>
                <c:pt idx="441">
                  <c:v>8721</c:v>
                </c:pt>
                <c:pt idx="442" formatCode="0">
                  <c:v>8617</c:v>
                </c:pt>
                <c:pt idx="443" formatCode="0">
                  <c:v>8623</c:v>
                </c:pt>
                <c:pt idx="444" formatCode="0">
                  <c:v>8948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Sheet1!$I$2:$I$655</c:f>
              <c:numCache>
                <c:formatCode>General</c:formatCode>
                <c:ptCount val="654"/>
                <c:pt idx="445" formatCode="0">
                  <c:v>8966</c:v>
                </c:pt>
                <c:pt idx="446">
                  <c:v>8847</c:v>
                </c:pt>
                <c:pt idx="447" formatCode="0">
                  <c:v>8775</c:v>
                </c:pt>
                <c:pt idx="448" formatCode="0">
                  <c:v>8823</c:v>
                </c:pt>
                <c:pt idx="449" formatCode="0">
                  <c:v>8498</c:v>
                </c:pt>
                <c:pt idx="450" formatCode="0">
                  <c:v>8243</c:v>
                </c:pt>
                <c:pt idx="451">
                  <c:v>8232</c:v>
                </c:pt>
                <c:pt idx="452" formatCode="0">
                  <c:v>8401</c:v>
                </c:pt>
                <c:pt idx="453" formatCode="0">
                  <c:v>8292</c:v>
                </c:pt>
                <c:pt idx="454" formatCode="0">
                  <c:v>8153</c:v>
                </c:pt>
                <c:pt idx="455" formatCode="0">
                  <c:v>8282</c:v>
                </c:pt>
                <c:pt idx="456">
                  <c:v>8282</c:v>
                </c:pt>
                <c:pt idx="457" formatCode="0">
                  <c:v>8271</c:v>
                </c:pt>
                <c:pt idx="458" formatCode="0">
                  <c:v>8244</c:v>
                </c:pt>
                <c:pt idx="459" formatCode="0">
                  <c:v>8261</c:v>
                </c:pt>
                <c:pt idx="460" formatCode="0">
                  <c:v>8212</c:v>
                </c:pt>
                <c:pt idx="461">
                  <c:v>8425</c:v>
                </c:pt>
                <c:pt idx="462" formatCode="0">
                  <c:v>8377</c:v>
                </c:pt>
                <c:pt idx="463" formatCode="0">
                  <c:v>8421</c:v>
                </c:pt>
                <c:pt idx="464" formatCode="0">
                  <c:v>8580</c:v>
                </c:pt>
                <c:pt idx="465" formatCode="0">
                  <c:v>8436</c:v>
                </c:pt>
                <c:pt idx="466">
                  <c:v>8514</c:v>
                </c:pt>
                <c:pt idx="467" formatCode="0">
                  <c:v>8662</c:v>
                </c:pt>
                <c:pt idx="468" formatCode="0">
                  <c:v>8736</c:v>
                </c:pt>
                <c:pt idx="469" formatCode="0">
                  <c:v>8700</c:v>
                </c:pt>
                <c:pt idx="470">
                  <c:v>8495</c:v>
                </c:pt>
                <c:pt idx="471" formatCode="0">
                  <c:v>8528</c:v>
                </c:pt>
                <c:pt idx="472" formatCode="0">
                  <c:v>8533</c:v>
                </c:pt>
                <c:pt idx="473" formatCode="0">
                  <c:v>8417</c:v>
                </c:pt>
                <c:pt idx="474" formatCode="0">
                  <c:v>8442</c:v>
                </c:pt>
                <c:pt idx="475">
                  <c:v>8409</c:v>
                </c:pt>
                <c:pt idx="476" formatCode="0">
                  <c:v>8422</c:v>
                </c:pt>
                <c:pt idx="477" formatCode="0">
                  <c:v>8646</c:v>
                </c:pt>
                <c:pt idx="478" formatCode="0">
                  <c:v>8603</c:v>
                </c:pt>
                <c:pt idx="479" formatCode="0">
                  <c:v>8643</c:v>
                </c:pt>
                <c:pt idx="480">
                  <c:v>8666</c:v>
                </c:pt>
                <c:pt idx="481" formatCode="0">
                  <c:v>8649</c:v>
                </c:pt>
                <c:pt idx="482" formatCode="0">
                  <c:v>8403</c:v>
                </c:pt>
                <c:pt idx="483" formatCode="0">
                  <c:v>8501</c:v>
                </c:pt>
                <c:pt idx="484" formatCode="0">
                  <c:v>8603</c:v>
                </c:pt>
                <c:pt idx="485" formatCode="0">
                  <c:v>8638</c:v>
                </c:pt>
                <c:pt idx="486" formatCode="0">
                  <c:v>8663</c:v>
                </c:pt>
                <c:pt idx="487" formatCode="0">
                  <c:v>8588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Sheet1!$J$2:$J$655</c:f>
              <c:numCache>
                <c:formatCode>General</c:formatCode>
                <c:ptCount val="654"/>
                <c:pt idx="488" formatCode="0">
                  <c:v>8771</c:v>
                </c:pt>
                <c:pt idx="489" formatCode="0">
                  <c:v>8816</c:v>
                </c:pt>
                <c:pt idx="490">
                  <c:v>8646</c:v>
                </c:pt>
                <c:pt idx="491" formatCode="0">
                  <c:v>8981</c:v>
                </c:pt>
                <c:pt idx="492" formatCode="0">
                  <c:v>8905</c:v>
                </c:pt>
                <c:pt idx="493" formatCode="0">
                  <c:v>8993</c:v>
                </c:pt>
                <c:pt idx="494">
                  <c:v>8671</c:v>
                </c:pt>
                <c:pt idx="495" formatCode="0">
                  <c:v>8851</c:v>
                </c:pt>
                <c:pt idx="496" formatCode="0">
                  <c:v>8869</c:v>
                </c:pt>
                <c:pt idx="497" formatCode="0">
                  <c:v>8986</c:v>
                </c:pt>
                <c:pt idx="498" formatCode="0">
                  <c:v>8966</c:v>
                </c:pt>
                <c:pt idx="499">
                  <c:v>8960</c:v>
                </c:pt>
                <c:pt idx="500" formatCode="0">
                  <c:v>9023</c:v>
                </c:pt>
                <c:pt idx="501" formatCode="0">
                  <c:v>9052</c:v>
                </c:pt>
                <c:pt idx="502" formatCode="0">
                  <c:v>9031</c:v>
                </c:pt>
                <c:pt idx="503" formatCode="0">
                  <c:v>8939</c:v>
                </c:pt>
                <c:pt idx="504">
                  <c:v>8963</c:v>
                </c:pt>
                <c:pt idx="505" formatCode="0">
                  <c:v>8987</c:v>
                </c:pt>
                <c:pt idx="506" formatCode="0">
                  <c:v>9031</c:v>
                </c:pt>
                <c:pt idx="507" formatCode="0">
                  <c:v>9068</c:v>
                </c:pt>
                <c:pt idx="508" formatCode="0">
                  <c:v>9170</c:v>
                </c:pt>
                <c:pt idx="509">
                  <c:v>9090</c:v>
                </c:pt>
                <c:pt idx="510" formatCode="0">
                  <c:v>9232</c:v>
                </c:pt>
                <c:pt idx="511" formatCode="0">
                  <c:v>9132</c:v>
                </c:pt>
                <c:pt idx="512" formatCode="0">
                  <c:v>9332</c:v>
                </c:pt>
                <c:pt idx="513" formatCode="0">
                  <c:v>9432</c:v>
                </c:pt>
                <c:pt idx="514">
                  <c:v>9431</c:v>
                </c:pt>
                <c:pt idx="515" formatCode="0">
                  <c:v>9490</c:v>
                </c:pt>
                <c:pt idx="516" formatCode="0">
                  <c:v>9483</c:v>
                </c:pt>
                <c:pt idx="517" formatCode="0">
                  <c:v>9276</c:v>
                </c:pt>
                <c:pt idx="518" formatCode="0">
                  <c:v>9310</c:v>
                </c:pt>
                <c:pt idx="519" formatCode="0">
                  <c:v>9336</c:v>
                </c:pt>
                <c:pt idx="520" formatCode="0">
                  <c:v>9418</c:v>
                </c:pt>
                <c:pt idx="521" formatCode="0">
                  <c:v>9450</c:v>
                </c:pt>
                <c:pt idx="522" formatCode="0">
                  <c:v>9416</c:v>
                </c:pt>
                <c:pt idx="523" formatCode="0">
                  <c:v>9484</c:v>
                </c:pt>
                <c:pt idx="524">
                  <c:v>9423</c:v>
                </c:pt>
                <c:pt idx="525" formatCode="0">
                  <c:v>9253</c:v>
                </c:pt>
                <c:pt idx="526" formatCode="0">
                  <c:v>9230</c:v>
                </c:pt>
                <c:pt idx="527" formatCode="0">
                  <c:v>9329</c:v>
                </c:pt>
                <c:pt idx="528" formatCode="0">
                  <c:v>9402</c:v>
                </c:pt>
                <c:pt idx="529" formatCode="0">
                  <c:v>9405</c:v>
                </c:pt>
                <c:pt idx="530" formatCode="0">
                  <c:v>9408</c:v>
                </c:pt>
                <c:pt idx="531" formatCode="0">
                  <c:v>9322</c:v>
                </c:pt>
                <c:pt idx="532" formatCode="0">
                  <c:v>9350</c:v>
                </c:pt>
                <c:pt idx="533">
                  <c:v>9281</c:v>
                </c:pt>
                <c:pt idx="534" formatCode="0">
                  <c:v>9366</c:v>
                </c:pt>
                <c:pt idx="535" formatCode="0">
                  <c:v>9337</c:v>
                </c:pt>
                <c:pt idx="536" formatCode="0">
                  <c:v>9251</c:v>
                </c:pt>
                <c:pt idx="537" formatCode="0">
                  <c:v>9233</c:v>
                </c:pt>
                <c:pt idx="538">
                  <c:v>8902</c:v>
                </c:pt>
                <c:pt idx="539" formatCode="0">
                  <c:v>9003</c:v>
                </c:pt>
                <c:pt idx="540" formatCode="0">
                  <c:v>9087</c:v>
                </c:pt>
                <c:pt idx="541" formatCode="0">
                  <c:v>9246</c:v>
                </c:pt>
                <c:pt idx="542" formatCode="0">
                  <c:v>9599</c:v>
                </c:pt>
                <c:pt idx="543">
                  <c:v>9805</c:v>
                </c:pt>
                <c:pt idx="544" formatCode="0">
                  <c:v>10003</c:v>
                </c:pt>
                <c:pt idx="545" formatCode="0">
                  <c:v>10194</c:v>
                </c:pt>
                <c:pt idx="546" formatCode="0">
                  <c:v>10580</c:v>
                </c:pt>
                <c:pt idx="547" formatCode="0">
                  <c:v>10453</c:v>
                </c:pt>
                <c:pt idx="548">
                  <c:v>10493</c:v>
                </c:pt>
                <c:pt idx="549" formatCode="0">
                  <c:v>10893</c:v>
                </c:pt>
                <c:pt idx="550" formatCode="0">
                  <c:v>11106</c:v>
                </c:pt>
                <c:pt idx="551" formatCode="0">
                  <c:v>11161</c:v>
                </c:pt>
                <c:pt idx="552" formatCode="0">
                  <c:v>11060</c:v>
                </c:pt>
                <c:pt idx="553">
                  <c:v>10979</c:v>
                </c:pt>
                <c:pt idx="554" formatCode="0">
                  <c:v>10638</c:v>
                </c:pt>
                <c:pt idx="555" formatCode="0">
                  <c:v>10386</c:v>
                </c:pt>
                <c:pt idx="556" formatCode="0">
                  <c:v>10710</c:v>
                </c:pt>
                <c:pt idx="557" formatCode="0">
                  <c:v>10733</c:v>
                </c:pt>
                <c:pt idx="558">
                  <c:v>10704</c:v>
                </c:pt>
                <c:pt idx="559" formatCode="0">
                  <c:v>10783</c:v>
                </c:pt>
                <c:pt idx="560" formatCode="0">
                  <c:v>11073</c:v>
                </c:pt>
                <c:pt idx="561" formatCode="0">
                  <c:v>10614</c:v>
                </c:pt>
                <c:pt idx="562" formatCode="0">
                  <c:v>10826</c:v>
                </c:pt>
                <c:pt idx="563">
                  <c:v>10854</c:v>
                </c:pt>
                <c:pt idx="564" formatCode="0">
                  <c:v>10871</c:v>
                </c:pt>
                <c:pt idx="565" formatCode="0">
                  <c:v>11052</c:v>
                </c:pt>
                <c:pt idx="566" formatCode="0">
                  <c:v>11373</c:v>
                </c:pt>
                <c:pt idx="567" formatCode="0">
                  <c:v>11485</c:v>
                </c:pt>
                <c:pt idx="568">
                  <c:v>11984</c:v>
                </c:pt>
                <c:pt idx="569" formatCode="0">
                  <c:v>11725</c:v>
                </c:pt>
                <c:pt idx="570" formatCode="0">
                  <c:v>11882</c:v>
                </c:pt>
                <c:pt idx="571" formatCode="0">
                  <c:v>11646</c:v>
                </c:pt>
                <c:pt idx="572" formatCode="0">
                  <c:v>11687</c:v>
                </c:pt>
                <c:pt idx="573">
                  <c:v>11655</c:v>
                </c:pt>
                <c:pt idx="574" formatCode="0">
                  <c:v>11938</c:v>
                </c:pt>
                <c:pt idx="575" formatCode="0">
                  <c:v>11868</c:v>
                </c:pt>
                <c:pt idx="576" formatCode="0">
                  <c:v>11854</c:v>
                </c:pt>
                <c:pt idx="577" formatCode="0">
                  <c:v>11769</c:v>
                </c:pt>
                <c:pt idx="578" formatCode="0">
                  <c:v>11762</c:v>
                </c:pt>
                <c:pt idx="579" formatCode="0">
                  <c:v>11798</c:v>
                </c:pt>
                <c:pt idx="580" formatCode="0">
                  <c:v>11970</c:v>
                </c:pt>
                <c:pt idx="581" formatCode="0">
                  <c:v>11759</c:v>
                </c:pt>
                <c:pt idx="582" formatCode="0">
                  <c:v>11922</c:v>
                </c:pt>
                <c:pt idx="583" formatCode="0">
                  <c:v>11771</c:v>
                </c:pt>
                <c:pt idx="584" formatCode="0">
                  <c:v>12036</c:v>
                </c:pt>
                <c:pt idx="585" formatCode="0">
                  <c:v>12038</c:v>
                </c:pt>
                <c:pt idx="586" formatCode="0">
                  <c:v>11660</c:v>
                </c:pt>
                <c:pt idx="587" formatCode="0">
                  <c:v>11665</c:v>
                </c:pt>
                <c:pt idx="588" formatCode="0">
                  <c:v>11165</c:v>
                </c:pt>
                <c:pt idx="589" formatCode="0">
                  <c:v>10939</c:v>
                </c:pt>
                <c:pt idx="590" formatCode="0">
                  <c:v>10890</c:v>
                </c:pt>
                <c:pt idx="591" formatCode="0">
                  <c:v>10930</c:v>
                </c:pt>
                <c:pt idx="592" formatCode="0">
                  <c:v>11201</c:v>
                </c:pt>
                <c:pt idx="593" formatCode="0">
                  <c:v>11127</c:v>
                </c:pt>
                <c:pt idx="594" formatCode="0">
                  <c:v>11155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Sheet1!$A$2:$A$655</c:f>
              <c:numCache>
                <c:formatCode>mm/dd/yy;@</c:formatCode>
                <c:ptCount val="654"/>
                <c:pt idx="0">
                  <c:v>43678</c:v>
                </c:pt>
                <c:pt idx="1">
                  <c:v>43679</c:v>
                </c:pt>
                <c:pt idx="2">
                  <c:v>43682</c:v>
                </c:pt>
                <c:pt idx="3">
                  <c:v>43683</c:v>
                </c:pt>
                <c:pt idx="4">
                  <c:v>43684</c:v>
                </c:pt>
                <c:pt idx="5">
                  <c:v>43685</c:v>
                </c:pt>
                <c:pt idx="6">
                  <c:v>43686</c:v>
                </c:pt>
                <c:pt idx="7">
                  <c:v>43689</c:v>
                </c:pt>
                <c:pt idx="8">
                  <c:v>43690</c:v>
                </c:pt>
                <c:pt idx="9">
                  <c:v>43691</c:v>
                </c:pt>
                <c:pt idx="10">
                  <c:v>43692</c:v>
                </c:pt>
                <c:pt idx="11">
                  <c:v>43693</c:v>
                </c:pt>
                <c:pt idx="12">
                  <c:v>43696</c:v>
                </c:pt>
                <c:pt idx="13">
                  <c:v>43697</c:v>
                </c:pt>
                <c:pt idx="14">
                  <c:v>43698</c:v>
                </c:pt>
                <c:pt idx="15">
                  <c:v>43699</c:v>
                </c:pt>
                <c:pt idx="16">
                  <c:v>43700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43711</c:v>
                </c:pt>
                <c:pt idx="23">
                  <c:v>43712</c:v>
                </c:pt>
                <c:pt idx="24">
                  <c:v>43713</c:v>
                </c:pt>
                <c:pt idx="25">
                  <c:v>43714</c:v>
                </c:pt>
                <c:pt idx="26">
                  <c:v>43717</c:v>
                </c:pt>
                <c:pt idx="27">
                  <c:v>43718</c:v>
                </c:pt>
                <c:pt idx="28">
                  <c:v>43719</c:v>
                </c:pt>
                <c:pt idx="29">
                  <c:v>43720</c:v>
                </c:pt>
                <c:pt idx="30">
                  <c:v>43721</c:v>
                </c:pt>
                <c:pt idx="31">
                  <c:v>43724</c:v>
                </c:pt>
                <c:pt idx="32">
                  <c:v>43725</c:v>
                </c:pt>
                <c:pt idx="33">
                  <c:v>43726</c:v>
                </c:pt>
                <c:pt idx="34">
                  <c:v>43727</c:v>
                </c:pt>
                <c:pt idx="35">
                  <c:v>43728</c:v>
                </c:pt>
                <c:pt idx="36">
                  <c:v>43731</c:v>
                </c:pt>
                <c:pt idx="37">
                  <c:v>43732</c:v>
                </c:pt>
                <c:pt idx="38">
                  <c:v>43733</c:v>
                </c:pt>
                <c:pt idx="39">
                  <c:v>43734</c:v>
                </c:pt>
                <c:pt idx="40">
                  <c:v>43735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43752</c:v>
                </c:pt>
                <c:pt idx="52">
                  <c:v>43753</c:v>
                </c:pt>
                <c:pt idx="53">
                  <c:v>43754</c:v>
                </c:pt>
                <c:pt idx="54">
                  <c:v>43755</c:v>
                </c:pt>
                <c:pt idx="55">
                  <c:v>43756</c:v>
                </c:pt>
                <c:pt idx="56">
                  <c:v>43759</c:v>
                </c:pt>
                <c:pt idx="57">
                  <c:v>43760</c:v>
                </c:pt>
                <c:pt idx="58">
                  <c:v>43761</c:v>
                </c:pt>
                <c:pt idx="59">
                  <c:v>43762</c:v>
                </c:pt>
                <c:pt idx="60">
                  <c:v>43763</c:v>
                </c:pt>
                <c:pt idx="61">
                  <c:v>43766</c:v>
                </c:pt>
                <c:pt idx="62">
                  <c:v>43767</c:v>
                </c:pt>
                <c:pt idx="63">
                  <c:v>43768</c:v>
                </c:pt>
                <c:pt idx="64">
                  <c:v>43769</c:v>
                </c:pt>
                <c:pt idx="65">
                  <c:v>43770</c:v>
                </c:pt>
                <c:pt idx="66">
                  <c:v>43773</c:v>
                </c:pt>
                <c:pt idx="67">
                  <c:v>43774</c:v>
                </c:pt>
                <c:pt idx="68">
                  <c:v>43775</c:v>
                </c:pt>
                <c:pt idx="69">
                  <c:v>43776</c:v>
                </c:pt>
                <c:pt idx="70">
                  <c:v>43777</c:v>
                </c:pt>
                <c:pt idx="71">
                  <c:v>43780</c:v>
                </c:pt>
                <c:pt idx="72">
                  <c:v>43781</c:v>
                </c:pt>
                <c:pt idx="73">
                  <c:v>43782</c:v>
                </c:pt>
                <c:pt idx="74">
                  <c:v>43783</c:v>
                </c:pt>
                <c:pt idx="75">
                  <c:v>43784</c:v>
                </c:pt>
                <c:pt idx="76">
                  <c:v>43787</c:v>
                </c:pt>
                <c:pt idx="77">
                  <c:v>43788</c:v>
                </c:pt>
                <c:pt idx="78">
                  <c:v>43789</c:v>
                </c:pt>
                <c:pt idx="79">
                  <c:v>43790</c:v>
                </c:pt>
                <c:pt idx="80">
                  <c:v>43791</c:v>
                </c:pt>
                <c:pt idx="81">
                  <c:v>43794</c:v>
                </c:pt>
                <c:pt idx="82">
                  <c:v>43795</c:v>
                </c:pt>
                <c:pt idx="83">
                  <c:v>43796</c:v>
                </c:pt>
                <c:pt idx="84">
                  <c:v>43798</c:v>
                </c:pt>
                <c:pt idx="85">
                  <c:v>43801</c:v>
                </c:pt>
                <c:pt idx="86">
                  <c:v>43802</c:v>
                </c:pt>
                <c:pt idx="87">
                  <c:v>43803</c:v>
                </c:pt>
                <c:pt idx="88">
                  <c:v>43804</c:v>
                </c:pt>
                <c:pt idx="89">
                  <c:v>43805</c:v>
                </c:pt>
                <c:pt idx="90">
                  <c:v>43808</c:v>
                </c:pt>
                <c:pt idx="91">
                  <c:v>43809</c:v>
                </c:pt>
                <c:pt idx="92">
                  <c:v>43810</c:v>
                </c:pt>
                <c:pt idx="93">
                  <c:v>43811</c:v>
                </c:pt>
                <c:pt idx="94">
                  <c:v>43812</c:v>
                </c:pt>
                <c:pt idx="95">
                  <c:v>43815</c:v>
                </c:pt>
                <c:pt idx="96">
                  <c:v>43816</c:v>
                </c:pt>
                <c:pt idx="97">
                  <c:v>43817</c:v>
                </c:pt>
                <c:pt idx="98">
                  <c:v>43818</c:v>
                </c:pt>
                <c:pt idx="99">
                  <c:v>43819</c:v>
                </c:pt>
                <c:pt idx="100">
                  <c:v>43822</c:v>
                </c:pt>
                <c:pt idx="101">
                  <c:v>43823</c:v>
                </c:pt>
                <c:pt idx="102">
                  <c:v>43825</c:v>
                </c:pt>
                <c:pt idx="103">
                  <c:v>43826</c:v>
                </c:pt>
                <c:pt idx="104">
                  <c:v>43829</c:v>
                </c:pt>
                <c:pt idx="105">
                  <c:v>43830</c:v>
                </c:pt>
                <c:pt idx="106">
                  <c:v>43832</c:v>
                </c:pt>
                <c:pt idx="107">
                  <c:v>43833</c:v>
                </c:pt>
                <c:pt idx="108">
                  <c:v>43836</c:v>
                </c:pt>
                <c:pt idx="109">
                  <c:v>43837</c:v>
                </c:pt>
                <c:pt idx="110">
                  <c:v>43838</c:v>
                </c:pt>
                <c:pt idx="111">
                  <c:v>43839</c:v>
                </c:pt>
                <c:pt idx="112">
                  <c:v>43840</c:v>
                </c:pt>
                <c:pt idx="113">
                  <c:v>43843</c:v>
                </c:pt>
                <c:pt idx="114">
                  <c:v>43844</c:v>
                </c:pt>
                <c:pt idx="115">
                  <c:v>43845</c:v>
                </c:pt>
                <c:pt idx="116">
                  <c:v>43846</c:v>
                </c:pt>
                <c:pt idx="117">
                  <c:v>43847</c:v>
                </c:pt>
                <c:pt idx="118">
                  <c:v>43851</c:v>
                </c:pt>
                <c:pt idx="119">
                  <c:v>43852</c:v>
                </c:pt>
                <c:pt idx="120">
                  <c:v>43853</c:v>
                </c:pt>
                <c:pt idx="121">
                  <c:v>43854</c:v>
                </c:pt>
                <c:pt idx="122">
                  <c:v>43857</c:v>
                </c:pt>
                <c:pt idx="123">
                  <c:v>43858</c:v>
                </c:pt>
                <c:pt idx="124">
                  <c:v>43859</c:v>
                </c:pt>
                <c:pt idx="125">
                  <c:v>43860</c:v>
                </c:pt>
                <c:pt idx="126">
                  <c:v>43861</c:v>
                </c:pt>
                <c:pt idx="127">
                  <c:v>43864</c:v>
                </c:pt>
                <c:pt idx="128">
                  <c:v>43865</c:v>
                </c:pt>
                <c:pt idx="129">
                  <c:v>43866</c:v>
                </c:pt>
                <c:pt idx="130">
                  <c:v>43867</c:v>
                </c:pt>
                <c:pt idx="131">
                  <c:v>43868</c:v>
                </c:pt>
                <c:pt idx="132">
                  <c:v>43871</c:v>
                </c:pt>
                <c:pt idx="133">
                  <c:v>43872</c:v>
                </c:pt>
                <c:pt idx="134">
                  <c:v>43873</c:v>
                </c:pt>
                <c:pt idx="135">
                  <c:v>43874</c:v>
                </c:pt>
                <c:pt idx="136">
                  <c:v>43875</c:v>
                </c:pt>
                <c:pt idx="137">
                  <c:v>43879</c:v>
                </c:pt>
                <c:pt idx="138">
                  <c:v>43880</c:v>
                </c:pt>
                <c:pt idx="139">
                  <c:v>43881</c:v>
                </c:pt>
                <c:pt idx="140">
                  <c:v>43882</c:v>
                </c:pt>
                <c:pt idx="141">
                  <c:v>43885</c:v>
                </c:pt>
                <c:pt idx="142">
                  <c:v>43886</c:v>
                </c:pt>
                <c:pt idx="143">
                  <c:v>43887</c:v>
                </c:pt>
                <c:pt idx="144">
                  <c:v>43888</c:v>
                </c:pt>
                <c:pt idx="145">
                  <c:v>43889</c:v>
                </c:pt>
                <c:pt idx="146">
                  <c:v>43892</c:v>
                </c:pt>
                <c:pt idx="147">
                  <c:v>43893</c:v>
                </c:pt>
                <c:pt idx="148">
                  <c:v>43894</c:v>
                </c:pt>
                <c:pt idx="149">
                  <c:v>43895</c:v>
                </c:pt>
                <c:pt idx="150">
                  <c:v>43896</c:v>
                </c:pt>
                <c:pt idx="151">
                  <c:v>43899</c:v>
                </c:pt>
                <c:pt idx="152">
                  <c:v>43900</c:v>
                </c:pt>
                <c:pt idx="153">
                  <c:v>43901</c:v>
                </c:pt>
                <c:pt idx="154">
                  <c:v>43902</c:v>
                </c:pt>
                <c:pt idx="155">
                  <c:v>43903</c:v>
                </c:pt>
                <c:pt idx="156">
                  <c:v>43906</c:v>
                </c:pt>
                <c:pt idx="157">
                  <c:v>43907</c:v>
                </c:pt>
                <c:pt idx="158">
                  <c:v>43908</c:v>
                </c:pt>
                <c:pt idx="159">
                  <c:v>43909</c:v>
                </c:pt>
                <c:pt idx="160">
                  <c:v>43910</c:v>
                </c:pt>
                <c:pt idx="161">
                  <c:v>43913</c:v>
                </c:pt>
                <c:pt idx="162">
                  <c:v>43914</c:v>
                </c:pt>
                <c:pt idx="163">
                  <c:v>43915</c:v>
                </c:pt>
                <c:pt idx="164">
                  <c:v>43916</c:v>
                </c:pt>
                <c:pt idx="165">
                  <c:v>43917</c:v>
                </c:pt>
                <c:pt idx="166">
                  <c:v>43920</c:v>
                </c:pt>
                <c:pt idx="167">
                  <c:v>43921</c:v>
                </c:pt>
                <c:pt idx="168">
                  <c:v>43922</c:v>
                </c:pt>
                <c:pt idx="169">
                  <c:v>43923</c:v>
                </c:pt>
                <c:pt idx="170">
                  <c:v>43924</c:v>
                </c:pt>
                <c:pt idx="171">
                  <c:v>43927</c:v>
                </c:pt>
                <c:pt idx="172">
                  <c:v>43928</c:v>
                </c:pt>
                <c:pt idx="173">
                  <c:v>43929</c:v>
                </c:pt>
                <c:pt idx="174">
                  <c:v>43930</c:v>
                </c:pt>
                <c:pt idx="175">
                  <c:v>43934</c:v>
                </c:pt>
                <c:pt idx="176">
                  <c:v>43935</c:v>
                </c:pt>
                <c:pt idx="177">
                  <c:v>43936</c:v>
                </c:pt>
                <c:pt idx="178">
                  <c:v>43937</c:v>
                </c:pt>
                <c:pt idx="179">
                  <c:v>43938</c:v>
                </c:pt>
                <c:pt idx="180">
                  <c:v>43941</c:v>
                </c:pt>
                <c:pt idx="181">
                  <c:v>43942</c:v>
                </c:pt>
                <c:pt idx="182">
                  <c:v>43943</c:v>
                </c:pt>
                <c:pt idx="183">
                  <c:v>43944</c:v>
                </c:pt>
                <c:pt idx="184">
                  <c:v>43945</c:v>
                </c:pt>
                <c:pt idx="185">
                  <c:v>43948</c:v>
                </c:pt>
                <c:pt idx="186">
                  <c:v>43949</c:v>
                </c:pt>
                <c:pt idx="187">
                  <c:v>43950</c:v>
                </c:pt>
                <c:pt idx="188">
                  <c:v>43951</c:v>
                </c:pt>
                <c:pt idx="189">
                  <c:v>43952</c:v>
                </c:pt>
                <c:pt idx="190">
                  <c:v>43955</c:v>
                </c:pt>
                <c:pt idx="191">
                  <c:v>43956</c:v>
                </c:pt>
                <c:pt idx="192">
                  <c:v>43957</c:v>
                </c:pt>
                <c:pt idx="193">
                  <c:v>43958</c:v>
                </c:pt>
                <c:pt idx="194">
                  <c:v>43959</c:v>
                </c:pt>
                <c:pt idx="195">
                  <c:v>43962</c:v>
                </c:pt>
                <c:pt idx="196">
                  <c:v>43963</c:v>
                </c:pt>
                <c:pt idx="197">
                  <c:v>43964</c:v>
                </c:pt>
                <c:pt idx="198">
                  <c:v>43965</c:v>
                </c:pt>
                <c:pt idx="199">
                  <c:v>43966</c:v>
                </c:pt>
                <c:pt idx="200">
                  <c:v>43969</c:v>
                </c:pt>
                <c:pt idx="201">
                  <c:v>43970</c:v>
                </c:pt>
                <c:pt idx="202">
                  <c:v>43971</c:v>
                </c:pt>
                <c:pt idx="203">
                  <c:v>43972</c:v>
                </c:pt>
                <c:pt idx="204">
                  <c:v>43973</c:v>
                </c:pt>
                <c:pt idx="205">
                  <c:v>43977</c:v>
                </c:pt>
                <c:pt idx="206">
                  <c:v>43978</c:v>
                </c:pt>
                <c:pt idx="207">
                  <c:v>43979</c:v>
                </c:pt>
                <c:pt idx="208">
                  <c:v>43980</c:v>
                </c:pt>
                <c:pt idx="209">
                  <c:v>43983</c:v>
                </c:pt>
                <c:pt idx="210">
                  <c:v>43984</c:v>
                </c:pt>
                <c:pt idx="211">
                  <c:v>43985</c:v>
                </c:pt>
                <c:pt idx="212">
                  <c:v>43986</c:v>
                </c:pt>
                <c:pt idx="213">
                  <c:v>43987</c:v>
                </c:pt>
                <c:pt idx="214">
                  <c:v>43990</c:v>
                </c:pt>
                <c:pt idx="215">
                  <c:v>43991</c:v>
                </c:pt>
                <c:pt idx="216">
                  <c:v>43992</c:v>
                </c:pt>
                <c:pt idx="217">
                  <c:v>43993</c:v>
                </c:pt>
                <c:pt idx="218">
                  <c:v>43994</c:v>
                </c:pt>
                <c:pt idx="219">
                  <c:v>43997</c:v>
                </c:pt>
                <c:pt idx="220">
                  <c:v>43998</c:v>
                </c:pt>
                <c:pt idx="221">
                  <c:v>43999</c:v>
                </c:pt>
                <c:pt idx="222">
                  <c:v>44000</c:v>
                </c:pt>
                <c:pt idx="223">
                  <c:v>44001</c:v>
                </c:pt>
                <c:pt idx="224">
                  <c:v>44004</c:v>
                </c:pt>
                <c:pt idx="225">
                  <c:v>44005</c:v>
                </c:pt>
                <c:pt idx="226">
                  <c:v>44006</c:v>
                </c:pt>
                <c:pt idx="227">
                  <c:v>44007</c:v>
                </c:pt>
                <c:pt idx="228">
                  <c:v>44008</c:v>
                </c:pt>
                <c:pt idx="229">
                  <c:v>44011</c:v>
                </c:pt>
                <c:pt idx="230">
                  <c:v>44012</c:v>
                </c:pt>
                <c:pt idx="231">
                  <c:v>44013</c:v>
                </c:pt>
                <c:pt idx="232">
                  <c:v>44014</c:v>
                </c:pt>
                <c:pt idx="233">
                  <c:v>44018</c:v>
                </c:pt>
                <c:pt idx="234">
                  <c:v>44019</c:v>
                </c:pt>
                <c:pt idx="235">
                  <c:v>44020</c:v>
                </c:pt>
                <c:pt idx="236">
                  <c:v>44021</c:v>
                </c:pt>
                <c:pt idx="237">
                  <c:v>44022</c:v>
                </c:pt>
                <c:pt idx="238">
                  <c:v>44025</c:v>
                </c:pt>
                <c:pt idx="239">
                  <c:v>44026</c:v>
                </c:pt>
                <c:pt idx="240">
                  <c:v>44027</c:v>
                </c:pt>
                <c:pt idx="241">
                  <c:v>44028</c:v>
                </c:pt>
                <c:pt idx="242">
                  <c:v>44029</c:v>
                </c:pt>
                <c:pt idx="243">
                  <c:v>44032</c:v>
                </c:pt>
                <c:pt idx="244">
                  <c:v>44033</c:v>
                </c:pt>
                <c:pt idx="245">
                  <c:v>44034</c:v>
                </c:pt>
                <c:pt idx="246">
                  <c:v>44035</c:v>
                </c:pt>
                <c:pt idx="247">
                  <c:v>44036</c:v>
                </c:pt>
                <c:pt idx="248">
                  <c:v>44039</c:v>
                </c:pt>
                <c:pt idx="249">
                  <c:v>44040</c:v>
                </c:pt>
                <c:pt idx="250">
                  <c:v>44041</c:v>
                </c:pt>
                <c:pt idx="251">
                  <c:v>44042</c:v>
                </c:pt>
                <c:pt idx="252">
                  <c:v>44043</c:v>
                </c:pt>
                <c:pt idx="253">
                  <c:v>44046</c:v>
                </c:pt>
                <c:pt idx="254">
                  <c:v>44047</c:v>
                </c:pt>
                <c:pt idx="255">
                  <c:v>44048</c:v>
                </c:pt>
                <c:pt idx="256">
                  <c:v>44049</c:v>
                </c:pt>
                <c:pt idx="257">
                  <c:v>44050</c:v>
                </c:pt>
                <c:pt idx="258">
                  <c:v>44053</c:v>
                </c:pt>
                <c:pt idx="259">
                  <c:v>44054</c:v>
                </c:pt>
                <c:pt idx="260">
                  <c:v>44055</c:v>
                </c:pt>
                <c:pt idx="261">
                  <c:v>44056</c:v>
                </c:pt>
                <c:pt idx="262">
                  <c:v>44057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44067</c:v>
                </c:pt>
                <c:pt idx="269">
                  <c:v>44068</c:v>
                </c:pt>
                <c:pt idx="270">
                  <c:v>44069</c:v>
                </c:pt>
                <c:pt idx="271">
                  <c:v>44070</c:v>
                </c:pt>
                <c:pt idx="272">
                  <c:v>44071</c:v>
                </c:pt>
                <c:pt idx="273">
                  <c:v>44074</c:v>
                </c:pt>
                <c:pt idx="274">
                  <c:v>44075</c:v>
                </c:pt>
                <c:pt idx="275">
                  <c:v>44076</c:v>
                </c:pt>
                <c:pt idx="276">
                  <c:v>44077</c:v>
                </c:pt>
                <c:pt idx="277">
                  <c:v>44078</c:v>
                </c:pt>
                <c:pt idx="278">
                  <c:v>44082</c:v>
                </c:pt>
                <c:pt idx="279">
                  <c:v>44083</c:v>
                </c:pt>
                <c:pt idx="280">
                  <c:v>44084</c:v>
                </c:pt>
                <c:pt idx="281">
                  <c:v>44085</c:v>
                </c:pt>
                <c:pt idx="282">
                  <c:v>44088</c:v>
                </c:pt>
                <c:pt idx="283">
                  <c:v>44089</c:v>
                </c:pt>
                <c:pt idx="284">
                  <c:v>44090</c:v>
                </c:pt>
                <c:pt idx="285">
                  <c:v>44091</c:v>
                </c:pt>
                <c:pt idx="286">
                  <c:v>44092</c:v>
                </c:pt>
                <c:pt idx="287">
                  <c:v>44095</c:v>
                </c:pt>
                <c:pt idx="288">
                  <c:v>44096</c:v>
                </c:pt>
                <c:pt idx="289">
                  <c:v>44097</c:v>
                </c:pt>
                <c:pt idx="290">
                  <c:v>44098</c:v>
                </c:pt>
                <c:pt idx="291">
                  <c:v>44099</c:v>
                </c:pt>
                <c:pt idx="292">
                  <c:v>44102</c:v>
                </c:pt>
                <c:pt idx="293">
                  <c:v>44103</c:v>
                </c:pt>
                <c:pt idx="294">
                  <c:v>44104</c:v>
                </c:pt>
                <c:pt idx="295">
                  <c:v>44105</c:v>
                </c:pt>
                <c:pt idx="296">
                  <c:v>44106</c:v>
                </c:pt>
                <c:pt idx="297">
                  <c:v>44109</c:v>
                </c:pt>
                <c:pt idx="298">
                  <c:v>44110</c:v>
                </c:pt>
                <c:pt idx="299">
                  <c:v>44111</c:v>
                </c:pt>
                <c:pt idx="300">
                  <c:v>44112</c:v>
                </c:pt>
                <c:pt idx="301">
                  <c:v>44113</c:v>
                </c:pt>
                <c:pt idx="302">
                  <c:v>44116</c:v>
                </c:pt>
                <c:pt idx="303">
                  <c:v>44117</c:v>
                </c:pt>
                <c:pt idx="304">
                  <c:v>44118</c:v>
                </c:pt>
                <c:pt idx="305">
                  <c:v>44119</c:v>
                </c:pt>
                <c:pt idx="306">
                  <c:v>44120</c:v>
                </c:pt>
                <c:pt idx="307">
                  <c:v>44123</c:v>
                </c:pt>
                <c:pt idx="308">
                  <c:v>44124</c:v>
                </c:pt>
                <c:pt idx="309">
                  <c:v>44125</c:v>
                </c:pt>
                <c:pt idx="310">
                  <c:v>44126</c:v>
                </c:pt>
                <c:pt idx="311">
                  <c:v>44127</c:v>
                </c:pt>
                <c:pt idx="312">
                  <c:v>44130</c:v>
                </c:pt>
                <c:pt idx="313">
                  <c:v>44131</c:v>
                </c:pt>
                <c:pt idx="314">
                  <c:v>44132</c:v>
                </c:pt>
                <c:pt idx="315">
                  <c:v>44133</c:v>
                </c:pt>
                <c:pt idx="316">
                  <c:v>44134</c:v>
                </c:pt>
                <c:pt idx="317">
                  <c:v>44137</c:v>
                </c:pt>
                <c:pt idx="318">
                  <c:v>44138</c:v>
                </c:pt>
                <c:pt idx="319">
                  <c:v>44139</c:v>
                </c:pt>
                <c:pt idx="320">
                  <c:v>44140</c:v>
                </c:pt>
                <c:pt idx="321">
                  <c:v>44141</c:v>
                </c:pt>
                <c:pt idx="322">
                  <c:v>44144</c:v>
                </c:pt>
                <c:pt idx="323">
                  <c:v>44145</c:v>
                </c:pt>
                <c:pt idx="324">
                  <c:v>44146</c:v>
                </c:pt>
                <c:pt idx="325">
                  <c:v>44147</c:v>
                </c:pt>
                <c:pt idx="326">
                  <c:v>44148</c:v>
                </c:pt>
                <c:pt idx="327">
                  <c:v>44151</c:v>
                </c:pt>
                <c:pt idx="328">
                  <c:v>44152</c:v>
                </c:pt>
                <c:pt idx="329">
                  <c:v>44153</c:v>
                </c:pt>
                <c:pt idx="330">
                  <c:v>44154</c:v>
                </c:pt>
                <c:pt idx="331">
                  <c:v>44155</c:v>
                </c:pt>
                <c:pt idx="332">
                  <c:v>44158</c:v>
                </c:pt>
                <c:pt idx="333">
                  <c:v>44159</c:v>
                </c:pt>
                <c:pt idx="334">
                  <c:v>44160</c:v>
                </c:pt>
                <c:pt idx="335">
                  <c:v>44162</c:v>
                </c:pt>
                <c:pt idx="336">
                  <c:v>44165</c:v>
                </c:pt>
                <c:pt idx="337">
                  <c:v>44166</c:v>
                </c:pt>
                <c:pt idx="338">
                  <c:v>44167</c:v>
                </c:pt>
                <c:pt idx="339">
                  <c:v>44168</c:v>
                </c:pt>
                <c:pt idx="340">
                  <c:v>44169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44186</c:v>
                </c:pt>
                <c:pt idx="352">
                  <c:v>44187</c:v>
                </c:pt>
                <c:pt idx="353">
                  <c:v>44188</c:v>
                </c:pt>
                <c:pt idx="354">
                  <c:v>44189</c:v>
                </c:pt>
                <c:pt idx="355">
                  <c:v>44193</c:v>
                </c:pt>
                <c:pt idx="356">
                  <c:v>44194</c:v>
                </c:pt>
                <c:pt idx="357">
                  <c:v>44195</c:v>
                </c:pt>
                <c:pt idx="358">
                  <c:v>44196</c:v>
                </c:pt>
                <c:pt idx="359">
                  <c:v>44200</c:v>
                </c:pt>
                <c:pt idx="360">
                  <c:v>44201</c:v>
                </c:pt>
                <c:pt idx="361">
                  <c:v>44202</c:v>
                </c:pt>
                <c:pt idx="362">
                  <c:v>44203</c:v>
                </c:pt>
                <c:pt idx="363">
                  <c:v>44204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44221</c:v>
                </c:pt>
                <c:pt idx="374">
                  <c:v>44222</c:v>
                </c:pt>
                <c:pt idx="375">
                  <c:v>44223</c:v>
                </c:pt>
                <c:pt idx="376">
                  <c:v>44224</c:v>
                </c:pt>
                <c:pt idx="377">
                  <c:v>44225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44243</c:v>
                </c:pt>
                <c:pt idx="389">
                  <c:v>44244</c:v>
                </c:pt>
                <c:pt idx="390">
                  <c:v>44245</c:v>
                </c:pt>
                <c:pt idx="391">
                  <c:v>44246</c:v>
                </c:pt>
                <c:pt idx="392">
                  <c:v>44249</c:v>
                </c:pt>
                <c:pt idx="393">
                  <c:v>44250</c:v>
                </c:pt>
                <c:pt idx="394">
                  <c:v>44251</c:v>
                </c:pt>
                <c:pt idx="395">
                  <c:v>44252</c:v>
                </c:pt>
                <c:pt idx="396">
                  <c:v>44253</c:v>
                </c:pt>
                <c:pt idx="397">
                  <c:v>44256</c:v>
                </c:pt>
                <c:pt idx="398">
                  <c:v>44257</c:v>
                </c:pt>
                <c:pt idx="399">
                  <c:v>44258</c:v>
                </c:pt>
                <c:pt idx="400">
                  <c:v>44259</c:v>
                </c:pt>
                <c:pt idx="401">
                  <c:v>44260</c:v>
                </c:pt>
                <c:pt idx="402">
                  <c:v>44263</c:v>
                </c:pt>
                <c:pt idx="403">
                  <c:v>44264</c:v>
                </c:pt>
                <c:pt idx="404">
                  <c:v>44265</c:v>
                </c:pt>
                <c:pt idx="405">
                  <c:v>44266</c:v>
                </c:pt>
                <c:pt idx="406">
                  <c:v>44267</c:v>
                </c:pt>
                <c:pt idx="407">
                  <c:v>44270</c:v>
                </c:pt>
                <c:pt idx="408">
                  <c:v>44271</c:v>
                </c:pt>
                <c:pt idx="409">
                  <c:v>44272</c:v>
                </c:pt>
                <c:pt idx="410">
                  <c:v>44273</c:v>
                </c:pt>
                <c:pt idx="411">
                  <c:v>44274</c:v>
                </c:pt>
                <c:pt idx="412">
                  <c:v>44277</c:v>
                </c:pt>
                <c:pt idx="413">
                  <c:v>44278</c:v>
                </c:pt>
                <c:pt idx="414">
                  <c:v>44279</c:v>
                </c:pt>
                <c:pt idx="415">
                  <c:v>44280</c:v>
                </c:pt>
                <c:pt idx="416">
                  <c:v>44281</c:v>
                </c:pt>
                <c:pt idx="417">
                  <c:v>44284</c:v>
                </c:pt>
                <c:pt idx="418">
                  <c:v>44285</c:v>
                </c:pt>
                <c:pt idx="419">
                  <c:v>44286</c:v>
                </c:pt>
                <c:pt idx="420">
                  <c:v>44287</c:v>
                </c:pt>
                <c:pt idx="421">
                  <c:v>44291</c:v>
                </c:pt>
                <c:pt idx="422">
                  <c:v>44292</c:v>
                </c:pt>
                <c:pt idx="423">
                  <c:v>44293</c:v>
                </c:pt>
                <c:pt idx="424">
                  <c:v>44294</c:v>
                </c:pt>
                <c:pt idx="425">
                  <c:v>44295</c:v>
                </c:pt>
                <c:pt idx="426">
                  <c:v>44298</c:v>
                </c:pt>
                <c:pt idx="427">
                  <c:v>44299</c:v>
                </c:pt>
                <c:pt idx="428">
                  <c:v>44300</c:v>
                </c:pt>
                <c:pt idx="429">
                  <c:v>44301</c:v>
                </c:pt>
                <c:pt idx="430">
                  <c:v>44302</c:v>
                </c:pt>
                <c:pt idx="431">
                  <c:v>44305</c:v>
                </c:pt>
                <c:pt idx="432">
                  <c:v>44306</c:v>
                </c:pt>
                <c:pt idx="433">
                  <c:v>44307</c:v>
                </c:pt>
                <c:pt idx="434">
                  <c:v>44308</c:v>
                </c:pt>
                <c:pt idx="435">
                  <c:v>44309</c:v>
                </c:pt>
                <c:pt idx="436">
                  <c:v>44312</c:v>
                </c:pt>
                <c:pt idx="437">
                  <c:v>44313</c:v>
                </c:pt>
                <c:pt idx="438">
                  <c:v>44314</c:v>
                </c:pt>
                <c:pt idx="439">
                  <c:v>44315</c:v>
                </c:pt>
                <c:pt idx="440">
                  <c:v>44316</c:v>
                </c:pt>
                <c:pt idx="441">
                  <c:v>44319</c:v>
                </c:pt>
                <c:pt idx="442">
                  <c:v>44320</c:v>
                </c:pt>
                <c:pt idx="443">
                  <c:v>44321</c:v>
                </c:pt>
                <c:pt idx="444">
                  <c:v>44322</c:v>
                </c:pt>
                <c:pt idx="445">
                  <c:v>44323</c:v>
                </c:pt>
                <c:pt idx="446">
                  <c:v>44326</c:v>
                </c:pt>
                <c:pt idx="447">
                  <c:v>44327</c:v>
                </c:pt>
                <c:pt idx="448">
                  <c:v>44328</c:v>
                </c:pt>
                <c:pt idx="449">
                  <c:v>44329</c:v>
                </c:pt>
                <c:pt idx="450">
                  <c:v>44330</c:v>
                </c:pt>
                <c:pt idx="451">
                  <c:v>44333</c:v>
                </c:pt>
                <c:pt idx="452">
                  <c:v>44334</c:v>
                </c:pt>
                <c:pt idx="453">
                  <c:v>44335</c:v>
                </c:pt>
                <c:pt idx="454">
                  <c:v>44336</c:v>
                </c:pt>
                <c:pt idx="455">
                  <c:v>44337</c:v>
                </c:pt>
                <c:pt idx="456">
                  <c:v>44340</c:v>
                </c:pt>
                <c:pt idx="457">
                  <c:v>44341</c:v>
                </c:pt>
                <c:pt idx="458">
                  <c:v>44342</c:v>
                </c:pt>
                <c:pt idx="459">
                  <c:v>44343</c:v>
                </c:pt>
                <c:pt idx="460">
                  <c:v>44344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44354</c:v>
                </c:pt>
                <c:pt idx="466">
                  <c:v>44355</c:v>
                </c:pt>
                <c:pt idx="467">
                  <c:v>44356</c:v>
                </c:pt>
                <c:pt idx="468">
                  <c:v>44357</c:v>
                </c:pt>
                <c:pt idx="469">
                  <c:v>44358</c:v>
                </c:pt>
                <c:pt idx="470">
                  <c:v>44361</c:v>
                </c:pt>
                <c:pt idx="471">
                  <c:v>44362</c:v>
                </c:pt>
                <c:pt idx="472">
                  <c:v>44363</c:v>
                </c:pt>
                <c:pt idx="473">
                  <c:v>44364</c:v>
                </c:pt>
                <c:pt idx="474">
                  <c:v>44365</c:v>
                </c:pt>
                <c:pt idx="475">
                  <c:v>44368</c:v>
                </c:pt>
                <c:pt idx="476">
                  <c:v>44369</c:v>
                </c:pt>
                <c:pt idx="477">
                  <c:v>44370</c:v>
                </c:pt>
                <c:pt idx="478">
                  <c:v>44371</c:v>
                </c:pt>
                <c:pt idx="479">
                  <c:v>44372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44383</c:v>
                </c:pt>
                <c:pt idx="486">
                  <c:v>44384</c:v>
                </c:pt>
                <c:pt idx="487">
                  <c:v>44385</c:v>
                </c:pt>
                <c:pt idx="488">
                  <c:v>44386</c:v>
                </c:pt>
                <c:pt idx="489">
                  <c:v>44389</c:v>
                </c:pt>
                <c:pt idx="490">
                  <c:v>44390</c:v>
                </c:pt>
                <c:pt idx="491">
                  <c:v>44391</c:v>
                </c:pt>
                <c:pt idx="492">
                  <c:v>44392</c:v>
                </c:pt>
                <c:pt idx="493">
                  <c:v>44393</c:v>
                </c:pt>
                <c:pt idx="494">
                  <c:v>44396</c:v>
                </c:pt>
                <c:pt idx="495">
                  <c:v>44397</c:v>
                </c:pt>
                <c:pt idx="496">
                  <c:v>44398</c:v>
                </c:pt>
                <c:pt idx="497">
                  <c:v>44399</c:v>
                </c:pt>
                <c:pt idx="498">
                  <c:v>44400</c:v>
                </c:pt>
                <c:pt idx="499">
                  <c:v>44403</c:v>
                </c:pt>
                <c:pt idx="500">
                  <c:v>44404</c:v>
                </c:pt>
                <c:pt idx="501">
                  <c:v>44405</c:v>
                </c:pt>
                <c:pt idx="502">
                  <c:v>44406</c:v>
                </c:pt>
                <c:pt idx="503">
                  <c:v>44407</c:v>
                </c:pt>
                <c:pt idx="504">
                  <c:v>44410</c:v>
                </c:pt>
                <c:pt idx="505">
                  <c:v>44411</c:v>
                </c:pt>
                <c:pt idx="506">
                  <c:v>44412</c:v>
                </c:pt>
                <c:pt idx="507">
                  <c:v>44413</c:v>
                </c:pt>
                <c:pt idx="508">
                  <c:v>44414</c:v>
                </c:pt>
                <c:pt idx="509">
                  <c:v>44417</c:v>
                </c:pt>
                <c:pt idx="510">
                  <c:v>44418</c:v>
                </c:pt>
                <c:pt idx="511">
                  <c:v>44419</c:v>
                </c:pt>
                <c:pt idx="512">
                  <c:v>44420</c:v>
                </c:pt>
                <c:pt idx="513">
                  <c:v>44421</c:v>
                </c:pt>
                <c:pt idx="514">
                  <c:v>44424</c:v>
                </c:pt>
                <c:pt idx="515">
                  <c:v>44425</c:v>
                </c:pt>
                <c:pt idx="516">
                  <c:v>44426</c:v>
                </c:pt>
                <c:pt idx="517">
                  <c:v>44427</c:v>
                </c:pt>
                <c:pt idx="518">
                  <c:v>44428</c:v>
                </c:pt>
                <c:pt idx="519">
                  <c:v>44431</c:v>
                </c:pt>
                <c:pt idx="520">
                  <c:v>44432</c:v>
                </c:pt>
                <c:pt idx="521">
                  <c:v>44433</c:v>
                </c:pt>
                <c:pt idx="522">
                  <c:v>44434</c:v>
                </c:pt>
                <c:pt idx="523">
                  <c:v>44435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44446</c:v>
                </c:pt>
                <c:pt idx="530">
                  <c:v>44447</c:v>
                </c:pt>
                <c:pt idx="531">
                  <c:v>44448</c:v>
                </c:pt>
                <c:pt idx="532">
                  <c:v>44449</c:v>
                </c:pt>
                <c:pt idx="533">
                  <c:v>44452</c:v>
                </c:pt>
                <c:pt idx="534">
                  <c:v>44453</c:v>
                </c:pt>
                <c:pt idx="535">
                  <c:v>44454</c:v>
                </c:pt>
                <c:pt idx="536">
                  <c:v>44455</c:v>
                </c:pt>
                <c:pt idx="537">
                  <c:v>44456</c:v>
                </c:pt>
                <c:pt idx="538">
                  <c:v>44459</c:v>
                </c:pt>
                <c:pt idx="539">
                  <c:v>44460</c:v>
                </c:pt>
                <c:pt idx="540">
                  <c:v>44461</c:v>
                </c:pt>
                <c:pt idx="541">
                  <c:v>44462</c:v>
                </c:pt>
                <c:pt idx="542">
                  <c:v>44463</c:v>
                </c:pt>
                <c:pt idx="543">
                  <c:v>44466</c:v>
                </c:pt>
                <c:pt idx="544">
                  <c:v>44467</c:v>
                </c:pt>
                <c:pt idx="545">
                  <c:v>44468</c:v>
                </c:pt>
                <c:pt idx="546">
                  <c:v>44469</c:v>
                </c:pt>
                <c:pt idx="547">
                  <c:v>44470</c:v>
                </c:pt>
                <c:pt idx="548">
                  <c:v>44473</c:v>
                </c:pt>
                <c:pt idx="549">
                  <c:v>44474</c:v>
                </c:pt>
                <c:pt idx="550">
                  <c:v>44475</c:v>
                </c:pt>
                <c:pt idx="551">
                  <c:v>44476</c:v>
                </c:pt>
                <c:pt idx="552">
                  <c:v>44477</c:v>
                </c:pt>
                <c:pt idx="553">
                  <c:v>44480</c:v>
                </c:pt>
                <c:pt idx="554">
                  <c:v>44481</c:v>
                </c:pt>
                <c:pt idx="555">
                  <c:v>44482</c:v>
                </c:pt>
                <c:pt idx="556">
                  <c:v>44483</c:v>
                </c:pt>
                <c:pt idx="557">
                  <c:v>44484</c:v>
                </c:pt>
                <c:pt idx="558">
                  <c:v>44487</c:v>
                </c:pt>
                <c:pt idx="559">
                  <c:v>44488</c:v>
                </c:pt>
                <c:pt idx="560">
                  <c:v>44489</c:v>
                </c:pt>
                <c:pt idx="561">
                  <c:v>44490</c:v>
                </c:pt>
                <c:pt idx="562">
                  <c:v>44491</c:v>
                </c:pt>
                <c:pt idx="563">
                  <c:v>44494</c:v>
                </c:pt>
                <c:pt idx="564">
                  <c:v>44495</c:v>
                </c:pt>
                <c:pt idx="565">
                  <c:v>44496</c:v>
                </c:pt>
                <c:pt idx="566">
                  <c:v>44497</c:v>
                </c:pt>
                <c:pt idx="567">
                  <c:v>44498</c:v>
                </c:pt>
                <c:pt idx="568">
                  <c:v>44501</c:v>
                </c:pt>
                <c:pt idx="569">
                  <c:v>44502</c:v>
                </c:pt>
                <c:pt idx="570">
                  <c:v>44503</c:v>
                </c:pt>
                <c:pt idx="571">
                  <c:v>44504</c:v>
                </c:pt>
                <c:pt idx="572">
                  <c:v>44505</c:v>
                </c:pt>
                <c:pt idx="573">
                  <c:v>44508</c:v>
                </c:pt>
                <c:pt idx="574">
                  <c:v>44509</c:v>
                </c:pt>
                <c:pt idx="575">
                  <c:v>44510</c:v>
                </c:pt>
                <c:pt idx="576">
                  <c:v>44511</c:v>
                </c:pt>
                <c:pt idx="577">
                  <c:v>44512</c:v>
                </c:pt>
                <c:pt idx="578">
                  <c:v>44515</c:v>
                </c:pt>
                <c:pt idx="579">
                  <c:v>44516</c:v>
                </c:pt>
                <c:pt idx="580">
                  <c:v>44517</c:v>
                </c:pt>
                <c:pt idx="581">
                  <c:v>44518</c:v>
                </c:pt>
                <c:pt idx="582">
                  <c:v>44519</c:v>
                </c:pt>
                <c:pt idx="583">
                  <c:v>44522</c:v>
                </c:pt>
                <c:pt idx="584">
                  <c:v>44523</c:v>
                </c:pt>
                <c:pt idx="585">
                  <c:v>44524</c:v>
                </c:pt>
                <c:pt idx="586">
                  <c:v>44526</c:v>
                </c:pt>
                <c:pt idx="587">
                  <c:v>44529</c:v>
                </c:pt>
                <c:pt idx="588">
                  <c:v>44530</c:v>
                </c:pt>
                <c:pt idx="589">
                  <c:v>44531</c:v>
                </c:pt>
                <c:pt idx="590">
                  <c:v>44532</c:v>
                </c:pt>
                <c:pt idx="591">
                  <c:v>44533</c:v>
                </c:pt>
                <c:pt idx="592">
                  <c:v>44536</c:v>
                </c:pt>
                <c:pt idx="593">
                  <c:v>44537</c:v>
                </c:pt>
                <c:pt idx="594">
                  <c:v>44538</c:v>
                </c:pt>
                <c:pt idx="595">
                  <c:v>44539</c:v>
                </c:pt>
                <c:pt idx="596">
                  <c:v>44540</c:v>
                </c:pt>
                <c:pt idx="597">
                  <c:v>44543</c:v>
                </c:pt>
                <c:pt idx="598">
                  <c:v>44544</c:v>
                </c:pt>
                <c:pt idx="599">
                  <c:v>44545</c:v>
                </c:pt>
                <c:pt idx="600">
                  <c:v>44546</c:v>
                </c:pt>
                <c:pt idx="601">
                  <c:v>44547</c:v>
                </c:pt>
                <c:pt idx="602">
                  <c:v>44550</c:v>
                </c:pt>
                <c:pt idx="603">
                  <c:v>44551</c:v>
                </c:pt>
                <c:pt idx="604">
                  <c:v>44552</c:v>
                </c:pt>
                <c:pt idx="605">
                  <c:v>44553</c:v>
                </c:pt>
                <c:pt idx="606">
                  <c:v>44557</c:v>
                </c:pt>
                <c:pt idx="607">
                  <c:v>44558</c:v>
                </c:pt>
                <c:pt idx="608">
                  <c:v>44559</c:v>
                </c:pt>
                <c:pt idx="609">
                  <c:v>44560</c:v>
                </c:pt>
                <c:pt idx="610">
                  <c:v>44561</c:v>
                </c:pt>
                <c:pt idx="611">
                  <c:v>44564</c:v>
                </c:pt>
                <c:pt idx="612">
                  <c:v>44565</c:v>
                </c:pt>
                <c:pt idx="613">
                  <c:v>44566</c:v>
                </c:pt>
                <c:pt idx="614">
                  <c:v>44567</c:v>
                </c:pt>
                <c:pt idx="615">
                  <c:v>44568</c:v>
                </c:pt>
                <c:pt idx="616">
                  <c:v>44571</c:v>
                </c:pt>
                <c:pt idx="617">
                  <c:v>44572</c:v>
                </c:pt>
                <c:pt idx="618">
                  <c:v>44573</c:v>
                </c:pt>
                <c:pt idx="619">
                  <c:v>44574</c:v>
                </c:pt>
                <c:pt idx="620">
                  <c:v>44575</c:v>
                </c:pt>
                <c:pt idx="621">
                  <c:v>44579</c:v>
                </c:pt>
                <c:pt idx="622">
                  <c:v>44580</c:v>
                </c:pt>
                <c:pt idx="623">
                  <c:v>44581</c:v>
                </c:pt>
                <c:pt idx="624">
                  <c:v>44582</c:v>
                </c:pt>
                <c:pt idx="625">
                  <c:v>44585</c:v>
                </c:pt>
                <c:pt idx="626">
                  <c:v>44586</c:v>
                </c:pt>
                <c:pt idx="627">
                  <c:v>44587</c:v>
                </c:pt>
                <c:pt idx="628">
                  <c:v>44588</c:v>
                </c:pt>
                <c:pt idx="629">
                  <c:v>44589</c:v>
                </c:pt>
                <c:pt idx="630">
                  <c:v>44592</c:v>
                </c:pt>
                <c:pt idx="631">
                  <c:v>44593</c:v>
                </c:pt>
                <c:pt idx="632">
                  <c:v>44594</c:v>
                </c:pt>
                <c:pt idx="633">
                  <c:v>44595</c:v>
                </c:pt>
                <c:pt idx="634">
                  <c:v>44596</c:v>
                </c:pt>
                <c:pt idx="635">
                  <c:v>44599</c:v>
                </c:pt>
                <c:pt idx="636">
                  <c:v>44600</c:v>
                </c:pt>
                <c:pt idx="637">
                  <c:v>44601</c:v>
                </c:pt>
                <c:pt idx="638">
                  <c:v>44602</c:v>
                </c:pt>
                <c:pt idx="639">
                  <c:v>44603</c:v>
                </c:pt>
                <c:pt idx="640">
                  <c:v>44606</c:v>
                </c:pt>
                <c:pt idx="641">
                  <c:v>44607</c:v>
                </c:pt>
                <c:pt idx="642">
                  <c:v>44608</c:v>
                </c:pt>
                <c:pt idx="643">
                  <c:v>44609</c:v>
                </c:pt>
                <c:pt idx="644">
                  <c:v>44610</c:v>
                </c:pt>
                <c:pt idx="645">
                  <c:v>44614</c:v>
                </c:pt>
                <c:pt idx="646">
                  <c:v>44615</c:v>
                </c:pt>
                <c:pt idx="647">
                  <c:v>44616</c:v>
                </c:pt>
                <c:pt idx="648">
                  <c:v>44617</c:v>
                </c:pt>
                <c:pt idx="649">
                  <c:v>44620</c:v>
                </c:pt>
                <c:pt idx="650">
                  <c:v>44621</c:v>
                </c:pt>
                <c:pt idx="651">
                  <c:v>44622</c:v>
                </c:pt>
                <c:pt idx="652">
                  <c:v>44623</c:v>
                </c:pt>
                <c:pt idx="653">
                  <c:v>44624</c:v>
                </c:pt>
              </c:numCache>
            </c:numRef>
          </c:cat>
          <c:val>
            <c:numRef>
              <c:f>Sheet1!$K$2:$K$655</c:f>
              <c:numCache>
                <c:formatCode>General</c:formatCode>
                <c:ptCount val="654"/>
                <c:pt idx="595" formatCode="0">
                  <c:v>10659</c:v>
                </c:pt>
                <c:pt idx="596" formatCode="0">
                  <c:v>10623</c:v>
                </c:pt>
                <c:pt idx="597" formatCode="0">
                  <c:v>10681</c:v>
                </c:pt>
                <c:pt idx="598" formatCode="0">
                  <c:v>10590</c:v>
                </c:pt>
                <c:pt idx="599" formatCode="0">
                  <c:v>10579</c:v>
                </c:pt>
                <c:pt idx="600" formatCode="0">
                  <c:v>10968</c:v>
                </c:pt>
                <c:pt idx="601" formatCode="0">
                  <c:v>10730</c:v>
                </c:pt>
                <c:pt idx="602" formatCode="0">
                  <c:v>10554</c:v>
                </c:pt>
                <c:pt idx="603" formatCode="0">
                  <c:v>10727</c:v>
                </c:pt>
                <c:pt idx="604" formatCode="0">
                  <c:v>10883</c:v>
                </c:pt>
                <c:pt idx="605" formatCode="0">
                  <c:v>10912</c:v>
                </c:pt>
                <c:pt idx="606" formatCode="0">
                  <c:v>11228</c:v>
                </c:pt>
                <c:pt idx="607" formatCode="0">
                  <c:v>11005</c:v>
                </c:pt>
                <c:pt idx="608" formatCode="0">
                  <c:v>11299</c:v>
                </c:pt>
                <c:pt idx="609" formatCode="0">
                  <c:v>11434</c:v>
                </c:pt>
                <c:pt idx="610" formatCode="0">
                  <c:v>11260</c:v>
                </c:pt>
                <c:pt idx="611" formatCode="0">
                  <c:v>11323</c:v>
                </c:pt>
                <c:pt idx="612" formatCode="0">
                  <c:v>11639</c:v>
                </c:pt>
                <c:pt idx="613" formatCode="0">
                  <c:v>11628</c:v>
                </c:pt>
                <c:pt idx="614" formatCode="0">
                  <c:v>11472</c:v>
                </c:pt>
                <c:pt idx="615" formatCode="0">
                  <c:v>11512</c:v>
                </c:pt>
                <c:pt idx="616" formatCode="0">
                  <c:v>11522</c:v>
                </c:pt>
                <c:pt idx="617" formatCode="0">
                  <c:v>11602</c:v>
                </c:pt>
                <c:pt idx="618" formatCode="0">
                  <c:v>11764</c:v>
                </c:pt>
                <c:pt idx="619" formatCode="0">
                  <c:v>11684</c:v>
                </c:pt>
                <c:pt idx="620" formatCode="0">
                  <c:v>11970</c:v>
                </c:pt>
                <c:pt idx="621" formatCode="0">
                  <c:v>12108</c:v>
                </c:pt>
                <c:pt idx="622" formatCode="0">
                  <c:v>12395</c:v>
                </c:pt>
                <c:pt idx="623" formatCode="0">
                  <c:v>12287</c:v>
                </c:pt>
                <c:pt idx="624" formatCode="0">
                  <c:v>12075</c:v>
                </c:pt>
                <c:pt idx="625" formatCode="0">
                  <c:v>12038</c:v>
                </c:pt>
                <c:pt idx="626" formatCode="0">
                  <c:v>12092</c:v>
                </c:pt>
                <c:pt idx="627" formatCode="0">
                  <c:v>12233</c:v>
                </c:pt>
                <c:pt idx="628" formatCode="0">
                  <c:v>12163</c:v>
                </c:pt>
                <c:pt idx="629" formatCode="0">
                  <c:v>12376</c:v>
                </c:pt>
                <c:pt idx="630" formatCode="0">
                  <c:v>12757</c:v>
                </c:pt>
                <c:pt idx="631" formatCode="0">
                  <c:v>12733</c:v>
                </c:pt>
                <c:pt idx="632" formatCode="0">
                  <c:v>12633</c:v>
                </c:pt>
                <c:pt idx="633" formatCode="0">
                  <c:v>12762</c:v>
                </c:pt>
                <c:pt idx="634" formatCode="0">
                  <c:v>12674</c:v>
                </c:pt>
                <c:pt idx="635" formatCode="0">
                  <c:v>12557</c:v>
                </c:pt>
                <c:pt idx="636" formatCode="0">
                  <c:v>12715</c:v>
                </c:pt>
                <c:pt idx="637" formatCode="0">
                  <c:v>12643</c:v>
                </c:pt>
                <c:pt idx="638" formatCode="0">
                  <c:v>12566</c:v>
                </c:pt>
                <c:pt idx="639" formatCode="0">
                  <c:v>12528</c:v>
                </c:pt>
                <c:pt idx="640" formatCode="0">
                  <c:v>12293</c:v>
                </c:pt>
                <c:pt idx="641" formatCode="0">
                  <c:v>12304</c:v>
                </c:pt>
                <c:pt idx="642" formatCode="0">
                  <c:v>12191</c:v>
                </c:pt>
                <c:pt idx="643" formatCode="0">
                  <c:v>12193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mm/dd/yy;@</c:formatCode>
                <c:ptCount val="181"/>
                <c:pt idx="0">
                  <c:v>39052</c:v>
                </c:pt>
                <c:pt idx="1">
                  <c:v>39083</c:v>
                </c:pt>
                <c:pt idx="2">
                  <c:v>39114</c:v>
                </c:pt>
                <c:pt idx="3">
                  <c:v>39142</c:v>
                </c:pt>
                <c:pt idx="4">
                  <c:v>39173</c:v>
                </c:pt>
                <c:pt idx="5">
                  <c:v>39203</c:v>
                </c:pt>
                <c:pt idx="6">
                  <c:v>39234</c:v>
                </c:pt>
                <c:pt idx="7">
                  <c:v>39264</c:v>
                </c:pt>
                <c:pt idx="8">
                  <c:v>39295</c:v>
                </c:pt>
                <c:pt idx="9">
                  <c:v>39326</c:v>
                </c:pt>
                <c:pt idx="10">
                  <c:v>39356</c:v>
                </c:pt>
                <c:pt idx="11">
                  <c:v>39387</c:v>
                </c:pt>
                <c:pt idx="12">
                  <c:v>39417</c:v>
                </c:pt>
                <c:pt idx="13">
                  <c:v>39448</c:v>
                </c:pt>
                <c:pt idx="14">
                  <c:v>39479</c:v>
                </c:pt>
                <c:pt idx="15">
                  <c:v>39508</c:v>
                </c:pt>
                <c:pt idx="16">
                  <c:v>39539</c:v>
                </c:pt>
                <c:pt idx="17">
                  <c:v>39569</c:v>
                </c:pt>
                <c:pt idx="18">
                  <c:v>39600</c:v>
                </c:pt>
                <c:pt idx="19">
                  <c:v>39630</c:v>
                </c:pt>
                <c:pt idx="20">
                  <c:v>39661</c:v>
                </c:pt>
                <c:pt idx="21">
                  <c:v>39692</c:v>
                </c:pt>
                <c:pt idx="22">
                  <c:v>39722</c:v>
                </c:pt>
                <c:pt idx="23">
                  <c:v>39753</c:v>
                </c:pt>
                <c:pt idx="24">
                  <c:v>39783</c:v>
                </c:pt>
                <c:pt idx="25">
                  <c:v>39814</c:v>
                </c:pt>
                <c:pt idx="26">
                  <c:v>39845</c:v>
                </c:pt>
                <c:pt idx="27">
                  <c:v>39873</c:v>
                </c:pt>
                <c:pt idx="28">
                  <c:v>39904</c:v>
                </c:pt>
                <c:pt idx="29">
                  <c:v>39934</c:v>
                </c:pt>
                <c:pt idx="30">
                  <c:v>39965</c:v>
                </c:pt>
                <c:pt idx="31">
                  <c:v>39995</c:v>
                </c:pt>
                <c:pt idx="32">
                  <c:v>40026</c:v>
                </c:pt>
                <c:pt idx="33">
                  <c:v>40057</c:v>
                </c:pt>
                <c:pt idx="34">
                  <c:v>40087</c:v>
                </c:pt>
                <c:pt idx="35">
                  <c:v>40118</c:v>
                </c:pt>
                <c:pt idx="36">
                  <c:v>40148</c:v>
                </c:pt>
                <c:pt idx="37">
                  <c:v>40179</c:v>
                </c:pt>
                <c:pt idx="38">
                  <c:v>40210</c:v>
                </c:pt>
                <c:pt idx="39">
                  <c:v>40238</c:v>
                </c:pt>
                <c:pt idx="40">
                  <c:v>40269</c:v>
                </c:pt>
                <c:pt idx="41">
                  <c:v>40299</c:v>
                </c:pt>
                <c:pt idx="42">
                  <c:v>40330</c:v>
                </c:pt>
                <c:pt idx="43">
                  <c:v>40360</c:v>
                </c:pt>
                <c:pt idx="44">
                  <c:v>40391</c:v>
                </c:pt>
                <c:pt idx="45">
                  <c:v>40422</c:v>
                </c:pt>
                <c:pt idx="46">
                  <c:v>40452</c:v>
                </c:pt>
                <c:pt idx="47">
                  <c:v>40483</c:v>
                </c:pt>
                <c:pt idx="48">
                  <c:v>40513</c:v>
                </c:pt>
                <c:pt idx="49">
                  <c:v>40544</c:v>
                </c:pt>
                <c:pt idx="50">
                  <c:v>40575</c:v>
                </c:pt>
                <c:pt idx="51">
                  <c:v>40603</c:v>
                </c:pt>
                <c:pt idx="52">
                  <c:v>40634</c:v>
                </c:pt>
                <c:pt idx="53">
                  <c:v>40664</c:v>
                </c:pt>
                <c:pt idx="54">
                  <c:v>40695</c:v>
                </c:pt>
                <c:pt idx="55">
                  <c:v>40725</c:v>
                </c:pt>
                <c:pt idx="56">
                  <c:v>40756</c:v>
                </c:pt>
                <c:pt idx="57">
                  <c:v>40787</c:v>
                </c:pt>
                <c:pt idx="58">
                  <c:v>40817</c:v>
                </c:pt>
                <c:pt idx="59">
                  <c:v>40848</c:v>
                </c:pt>
                <c:pt idx="60">
                  <c:v>40878</c:v>
                </c:pt>
                <c:pt idx="61">
                  <c:v>40909</c:v>
                </c:pt>
                <c:pt idx="62">
                  <c:v>40940</c:v>
                </c:pt>
                <c:pt idx="63">
                  <c:v>40969</c:v>
                </c:pt>
                <c:pt idx="64">
                  <c:v>41000</c:v>
                </c:pt>
                <c:pt idx="65">
                  <c:v>41030</c:v>
                </c:pt>
                <c:pt idx="66">
                  <c:v>41061</c:v>
                </c:pt>
                <c:pt idx="67">
                  <c:v>41091</c:v>
                </c:pt>
                <c:pt idx="68">
                  <c:v>41122</c:v>
                </c:pt>
                <c:pt idx="69">
                  <c:v>41153</c:v>
                </c:pt>
                <c:pt idx="70">
                  <c:v>41183</c:v>
                </c:pt>
                <c:pt idx="71">
                  <c:v>41214</c:v>
                </c:pt>
                <c:pt idx="72">
                  <c:v>41244</c:v>
                </c:pt>
                <c:pt idx="73">
                  <c:v>41275</c:v>
                </c:pt>
                <c:pt idx="74">
                  <c:v>41306</c:v>
                </c:pt>
                <c:pt idx="75">
                  <c:v>41334</c:v>
                </c:pt>
                <c:pt idx="76">
                  <c:v>41365</c:v>
                </c:pt>
                <c:pt idx="77">
                  <c:v>41395</c:v>
                </c:pt>
                <c:pt idx="78">
                  <c:v>41426</c:v>
                </c:pt>
                <c:pt idx="79">
                  <c:v>41456</c:v>
                </c:pt>
                <c:pt idx="80">
                  <c:v>41487</c:v>
                </c:pt>
                <c:pt idx="81">
                  <c:v>41518</c:v>
                </c:pt>
                <c:pt idx="82">
                  <c:v>41548</c:v>
                </c:pt>
                <c:pt idx="83">
                  <c:v>41579</c:v>
                </c:pt>
                <c:pt idx="84">
                  <c:v>41609</c:v>
                </c:pt>
                <c:pt idx="85">
                  <c:v>41640</c:v>
                </c:pt>
                <c:pt idx="86">
                  <c:v>41671</c:v>
                </c:pt>
                <c:pt idx="87">
                  <c:v>41699</c:v>
                </c:pt>
                <c:pt idx="88">
                  <c:v>41730</c:v>
                </c:pt>
                <c:pt idx="89">
                  <c:v>41760</c:v>
                </c:pt>
                <c:pt idx="90">
                  <c:v>41791</c:v>
                </c:pt>
                <c:pt idx="91">
                  <c:v>41821</c:v>
                </c:pt>
                <c:pt idx="92">
                  <c:v>41852</c:v>
                </c:pt>
                <c:pt idx="93">
                  <c:v>41883</c:v>
                </c:pt>
                <c:pt idx="94">
                  <c:v>41913</c:v>
                </c:pt>
                <c:pt idx="95">
                  <c:v>41944</c:v>
                </c:pt>
                <c:pt idx="96">
                  <c:v>41974</c:v>
                </c:pt>
                <c:pt idx="97">
                  <c:v>42005</c:v>
                </c:pt>
                <c:pt idx="98">
                  <c:v>42036</c:v>
                </c:pt>
                <c:pt idx="99">
                  <c:v>42064</c:v>
                </c:pt>
                <c:pt idx="100">
                  <c:v>42095</c:v>
                </c:pt>
                <c:pt idx="101">
                  <c:v>42125</c:v>
                </c:pt>
                <c:pt idx="102">
                  <c:v>42156</c:v>
                </c:pt>
                <c:pt idx="103">
                  <c:v>42186</c:v>
                </c:pt>
                <c:pt idx="104">
                  <c:v>42217</c:v>
                </c:pt>
                <c:pt idx="105">
                  <c:v>42248</c:v>
                </c:pt>
                <c:pt idx="106">
                  <c:v>42278</c:v>
                </c:pt>
                <c:pt idx="107">
                  <c:v>42309</c:v>
                </c:pt>
                <c:pt idx="108">
                  <c:v>42339</c:v>
                </c:pt>
                <c:pt idx="109">
                  <c:v>42370</c:v>
                </c:pt>
                <c:pt idx="110">
                  <c:v>42401</c:v>
                </c:pt>
                <c:pt idx="111">
                  <c:v>42430</c:v>
                </c:pt>
                <c:pt idx="112">
                  <c:v>42461</c:v>
                </c:pt>
                <c:pt idx="113">
                  <c:v>42491</c:v>
                </c:pt>
                <c:pt idx="114">
                  <c:v>42522</c:v>
                </c:pt>
                <c:pt idx="115">
                  <c:v>42552</c:v>
                </c:pt>
                <c:pt idx="116">
                  <c:v>42583</c:v>
                </c:pt>
                <c:pt idx="117">
                  <c:v>42614</c:v>
                </c:pt>
                <c:pt idx="118">
                  <c:v>42644</c:v>
                </c:pt>
                <c:pt idx="119">
                  <c:v>42675</c:v>
                </c:pt>
                <c:pt idx="120">
                  <c:v>42705</c:v>
                </c:pt>
                <c:pt idx="121">
                  <c:v>42736</c:v>
                </c:pt>
                <c:pt idx="122">
                  <c:v>42767</c:v>
                </c:pt>
                <c:pt idx="123">
                  <c:v>42795</c:v>
                </c:pt>
                <c:pt idx="124">
                  <c:v>42826</c:v>
                </c:pt>
                <c:pt idx="125">
                  <c:v>42856</c:v>
                </c:pt>
                <c:pt idx="126">
                  <c:v>42887</c:v>
                </c:pt>
                <c:pt idx="127">
                  <c:v>42917</c:v>
                </c:pt>
                <c:pt idx="128">
                  <c:v>42948</c:v>
                </c:pt>
                <c:pt idx="129">
                  <c:v>42979</c:v>
                </c:pt>
                <c:pt idx="130">
                  <c:v>43009</c:v>
                </c:pt>
                <c:pt idx="131">
                  <c:v>43040</c:v>
                </c:pt>
                <c:pt idx="132">
                  <c:v>43070</c:v>
                </c:pt>
                <c:pt idx="133">
                  <c:v>43101</c:v>
                </c:pt>
                <c:pt idx="134">
                  <c:v>43132</c:v>
                </c:pt>
                <c:pt idx="135">
                  <c:v>43160</c:v>
                </c:pt>
                <c:pt idx="136">
                  <c:v>43191</c:v>
                </c:pt>
                <c:pt idx="137">
                  <c:v>43221</c:v>
                </c:pt>
                <c:pt idx="138">
                  <c:v>43252</c:v>
                </c:pt>
                <c:pt idx="139">
                  <c:v>43282</c:v>
                </c:pt>
                <c:pt idx="140">
                  <c:v>43313</c:v>
                </c:pt>
                <c:pt idx="141">
                  <c:v>43344</c:v>
                </c:pt>
                <c:pt idx="142">
                  <c:v>43374</c:v>
                </c:pt>
                <c:pt idx="143">
                  <c:v>43405</c:v>
                </c:pt>
                <c:pt idx="144">
                  <c:v>43435</c:v>
                </c:pt>
                <c:pt idx="145">
                  <c:v>43466</c:v>
                </c:pt>
                <c:pt idx="146">
                  <c:v>43497</c:v>
                </c:pt>
                <c:pt idx="147">
                  <c:v>43525</c:v>
                </c:pt>
                <c:pt idx="148" formatCode="yyyy\-mm\-dd">
                  <c:v>43556</c:v>
                </c:pt>
                <c:pt idx="149" formatCode="yyyy\-mm\-dd">
                  <c:v>43586</c:v>
                </c:pt>
                <c:pt idx="150" formatCode="yyyy\-mm\-dd">
                  <c:v>43617</c:v>
                </c:pt>
                <c:pt idx="151" formatCode="yyyy\-mm\-dd">
                  <c:v>43647</c:v>
                </c:pt>
                <c:pt idx="152" formatCode="yyyy\-mm\-dd">
                  <c:v>43678</c:v>
                </c:pt>
                <c:pt idx="153" formatCode="yyyy\-mm\-dd">
                  <c:v>43709</c:v>
                </c:pt>
                <c:pt idx="154" formatCode="yyyy\-mm\-dd">
                  <c:v>43739</c:v>
                </c:pt>
                <c:pt idx="155" formatCode="yyyy\-mm\-dd">
                  <c:v>43770</c:v>
                </c:pt>
                <c:pt idx="156" formatCode="yyyy\-mm\-dd">
                  <c:v>43800</c:v>
                </c:pt>
                <c:pt idx="157" formatCode="yyyy\-mm\-dd">
                  <c:v>43831</c:v>
                </c:pt>
                <c:pt idx="158" formatCode="yyyy\-mm\-dd">
                  <c:v>43862</c:v>
                </c:pt>
                <c:pt idx="159" formatCode="yyyy\-mm\-dd">
                  <c:v>43891</c:v>
                </c:pt>
                <c:pt idx="160" formatCode="yyyy\-mm\-dd">
                  <c:v>43922</c:v>
                </c:pt>
                <c:pt idx="161" formatCode="yyyy\-mm\-dd">
                  <c:v>43952</c:v>
                </c:pt>
                <c:pt idx="162" formatCode="yyyy\-mm\-dd">
                  <c:v>43983</c:v>
                </c:pt>
                <c:pt idx="163" formatCode="yyyy\-mm\-dd">
                  <c:v>44013</c:v>
                </c:pt>
                <c:pt idx="164" formatCode="yyyy\-mm\-dd">
                  <c:v>44044</c:v>
                </c:pt>
                <c:pt idx="165" formatCode="yyyy\-mm\-dd">
                  <c:v>44075</c:v>
                </c:pt>
                <c:pt idx="166" formatCode="yyyy\-mm\-dd">
                  <c:v>44105</c:v>
                </c:pt>
                <c:pt idx="167" formatCode="yyyy\-mm\-dd">
                  <c:v>44136</c:v>
                </c:pt>
                <c:pt idx="168" formatCode="yyyy\-mm\-dd">
                  <c:v>44166</c:v>
                </c:pt>
                <c:pt idx="169" formatCode="yyyy\-mm\-dd">
                  <c:v>44197</c:v>
                </c:pt>
                <c:pt idx="170" formatCode="yyyy\-mm\-dd">
                  <c:v>44228</c:v>
                </c:pt>
                <c:pt idx="171" formatCode="yyyy\-mm\-dd">
                  <c:v>44256</c:v>
                </c:pt>
                <c:pt idx="172" formatCode="yyyy\-mm\-dd">
                  <c:v>44287</c:v>
                </c:pt>
                <c:pt idx="173" formatCode="yyyy\-mm\-dd">
                  <c:v>44317</c:v>
                </c:pt>
                <c:pt idx="174" formatCode="yyyy\-mm\-dd">
                  <c:v>44348</c:v>
                </c:pt>
                <c:pt idx="175" formatCode="yyyy\-mm\-dd">
                  <c:v>44378</c:v>
                </c:pt>
                <c:pt idx="176" formatCode="yyyy\-mm\-dd">
                  <c:v>44409</c:v>
                </c:pt>
                <c:pt idx="177" formatCode="yyyy\-mm\-dd">
                  <c:v>44440</c:v>
                </c:pt>
                <c:pt idx="178" formatCode="yyyy\-mm\-dd">
                  <c:v>44470</c:v>
                </c:pt>
                <c:pt idx="179" formatCode="yyyy\-mm\-dd">
                  <c:v>44501</c:v>
                </c:pt>
                <c:pt idx="180" formatCode="yyyy\-mm\-dd">
                  <c:v>44531</c:v>
                </c:pt>
              </c:numCache>
            </c:numRef>
          </c:cat>
          <c:val>
            <c:numRef>
              <c:f>Sheet1!$B$2:$B$182</c:f>
              <c:numCache>
                <c:formatCode>0.00%</c:formatCode>
                <c:ptCount val="181"/>
                <c:pt idx="0">
                  <c:v>2.6134122287968357E-2</c:v>
                </c:pt>
                <c:pt idx="1">
                  <c:v>2.6574803149606328E-2</c:v>
                </c:pt>
                <c:pt idx="2">
                  <c:v>2.7185658153241633E-2</c:v>
                </c:pt>
                <c:pt idx="3">
                  <c:v>2.5051395007342117E-2</c:v>
                </c:pt>
                <c:pt idx="4">
                  <c:v>2.4155273437500013E-2</c:v>
                </c:pt>
                <c:pt idx="5">
                  <c:v>2.2677702044790589E-2</c:v>
                </c:pt>
                <c:pt idx="6">
                  <c:v>2.1816415735794025E-2</c:v>
                </c:pt>
                <c:pt idx="7">
                  <c:v>2.168201648085305E-2</c:v>
                </c:pt>
                <c:pt idx="8">
                  <c:v>2.0884912959380986E-2</c:v>
                </c:pt>
                <c:pt idx="9">
                  <c:v>2.101351351351358E-2</c:v>
                </c:pt>
                <c:pt idx="10">
                  <c:v>2.1565510597302523E-2</c:v>
                </c:pt>
                <c:pt idx="11">
                  <c:v>2.3387872954764122E-2</c:v>
                </c:pt>
                <c:pt idx="12">
                  <c:v>2.435367611725138E-2</c:v>
                </c:pt>
                <c:pt idx="13">
                  <c:v>2.4789069990412235E-2</c:v>
                </c:pt>
                <c:pt idx="14">
                  <c:v>2.2970808329547912E-2</c:v>
                </c:pt>
                <c:pt idx="15">
                  <c:v>2.3885243866334227E-2</c:v>
                </c:pt>
                <c:pt idx="16">
                  <c:v>2.2946692920518472E-2</c:v>
                </c:pt>
                <c:pt idx="17">
                  <c:v>2.3222157689780986E-2</c:v>
                </c:pt>
                <c:pt idx="18">
                  <c:v>2.3917259211376909E-2</c:v>
                </c:pt>
                <c:pt idx="19">
                  <c:v>2.4633136122748204E-2</c:v>
                </c:pt>
                <c:pt idx="20">
                  <c:v>2.4981171756213325E-2</c:v>
                </c:pt>
                <c:pt idx="21">
                  <c:v>2.4386208722122917E-2</c:v>
                </c:pt>
                <c:pt idx="22">
                  <c:v>2.2213629955157858E-2</c:v>
                </c:pt>
                <c:pt idx="23">
                  <c:v>2.0158939151697575E-2</c:v>
                </c:pt>
                <c:pt idx="24">
                  <c:v>1.7624596562335833E-2</c:v>
                </c:pt>
                <c:pt idx="25">
                  <c:v>1.6723503187990967E-2</c:v>
                </c:pt>
                <c:pt idx="26">
                  <c:v>1.8009806533638133E-2</c:v>
                </c:pt>
                <c:pt idx="27">
                  <c:v>1.7876130957933022E-2</c:v>
                </c:pt>
                <c:pt idx="28">
                  <c:v>1.9323266219239309E-2</c:v>
                </c:pt>
                <c:pt idx="29">
                  <c:v>1.8461309413034529E-2</c:v>
                </c:pt>
                <c:pt idx="30">
                  <c:v>1.7119726678550152E-2</c:v>
                </c:pt>
                <c:pt idx="31">
                  <c:v>1.5270992984974426E-2</c:v>
                </c:pt>
                <c:pt idx="32">
                  <c:v>1.4339650543224636E-2</c:v>
                </c:pt>
                <c:pt idx="33">
                  <c:v>1.4798373886199692E-2</c:v>
                </c:pt>
                <c:pt idx="34">
                  <c:v>1.7127331771131214E-2</c:v>
                </c:pt>
                <c:pt idx="35">
                  <c:v>1.7142435710104285E-2</c:v>
                </c:pt>
                <c:pt idx="36">
                  <c:v>1.8236717759594276E-2</c:v>
                </c:pt>
                <c:pt idx="37">
                  <c:v>1.5123351706495662E-2</c:v>
                </c:pt>
                <c:pt idx="38">
                  <c:v>1.3494526888039933E-2</c:v>
                </c:pt>
                <c:pt idx="39">
                  <c:v>1.1592051426555425E-2</c:v>
                </c:pt>
                <c:pt idx="40">
                  <c:v>9.6750889321738504E-3</c:v>
                </c:pt>
                <c:pt idx="41">
                  <c:v>9.4013814274750244E-3</c:v>
                </c:pt>
                <c:pt idx="42">
                  <c:v>9.5019898499397286E-3</c:v>
                </c:pt>
                <c:pt idx="43">
                  <c:v>9.5775393021166107E-3</c:v>
                </c:pt>
                <c:pt idx="44">
                  <c:v>9.1710099500673208E-3</c:v>
                </c:pt>
                <c:pt idx="45">
                  <c:v>8.1438704983631555E-3</c:v>
                </c:pt>
                <c:pt idx="46">
                  <c:v>6.027183550188016E-3</c:v>
                </c:pt>
                <c:pt idx="47">
                  <c:v>6.7205641104656089E-3</c:v>
                </c:pt>
                <c:pt idx="48">
                  <c:v>6.61894866466554E-3</c:v>
                </c:pt>
                <c:pt idx="49">
                  <c:v>9.8353374155270845E-3</c:v>
                </c:pt>
                <c:pt idx="50">
                  <c:v>1.1244455921460962E-2</c:v>
                </c:pt>
                <c:pt idx="51">
                  <c:v>1.2097851736773305E-2</c:v>
                </c:pt>
                <c:pt idx="52">
                  <c:v>1.3155392125784574E-2</c:v>
                </c:pt>
                <c:pt idx="53">
                  <c:v>1.4540961794335779E-2</c:v>
                </c:pt>
                <c:pt idx="54">
                  <c:v>1.5836776766096794E-2</c:v>
                </c:pt>
                <c:pt idx="55">
                  <c:v>1.7414834457429605E-2</c:v>
                </c:pt>
                <c:pt idx="56">
                  <c:v>1.9651571719433561E-2</c:v>
                </c:pt>
                <c:pt idx="57">
                  <c:v>1.9877227562006314E-2</c:v>
                </c:pt>
                <c:pt idx="58">
                  <c:v>2.1079204796465707E-2</c:v>
                </c:pt>
                <c:pt idx="59">
                  <c:v>2.1382045383954013E-2</c:v>
                </c:pt>
                <c:pt idx="60">
                  <c:v>2.2766626338585033E-2</c:v>
                </c:pt>
                <c:pt idx="61">
                  <c:v>2.2773481506083906E-2</c:v>
                </c:pt>
                <c:pt idx="62">
                  <c:v>2.1598204405657368E-2</c:v>
                </c:pt>
                <c:pt idx="63">
                  <c:v>2.2483374654291267E-2</c:v>
                </c:pt>
                <c:pt idx="64">
                  <c:v>2.3144278518015246E-2</c:v>
                </c:pt>
                <c:pt idx="65">
                  <c:v>2.2522582803613151E-2</c:v>
                </c:pt>
                <c:pt idx="66">
                  <c:v>2.192285611289865E-2</c:v>
                </c:pt>
                <c:pt idx="67">
                  <c:v>2.1099556873784554E-2</c:v>
                </c:pt>
                <c:pt idx="68">
                  <c:v>1.9352524993137443E-2</c:v>
                </c:pt>
                <c:pt idx="69">
                  <c:v>2.0082434834909194E-2</c:v>
                </c:pt>
                <c:pt idx="70">
                  <c:v>1.994649148366931E-2</c:v>
                </c:pt>
                <c:pt idx="71">
                  <c:v>1.9528512686261341E-2</c:v>
                </c:pt>
                <c:pt idx="72">
                  <c:v>1.8996943778720753E-2</c:v>
                </c:pt>
                <c:pt idx="73">
                  <c:v>1.909802217863147E-2</c:v>
                </c:pt>
                <c:pt idx="74">
                  <c:v>1.9887385214485544E-2</c:v>
                </c:pt>
                <c:pt idx="75">
                  <c:v>1.8890221377988264E-2</c:v>
                </c:pt>
                <c:pt idx="76">
                  <c:v>1.7155588562940926E-2</c:v>
                </c:pt>
                <c:pt idx="77">
                  <c:v>1.6455519491850853E-2</c:v>
                </c:pt>
                <c:pt idx="78">
                  <c:v>1.6230952474273065E-2</c:v>
                </c:pt>
                <c:pt idx="79">
                  <c:v>1.7002217680567016E-2</c:v>
                </c:pt>
                <c:pt idx="80">
                  <c:v>1.7821076909044352E-2</c:v>
                </c:pt>
                <c:pt idx="81">
                  <c:v>1.7519368418314467E-2</c:v>
                </c:pt>
                <c:pt idx="82">
                  <c:v>1.6868377311448125E-2</c:v>
                </c:pt>
                <c:pt idx="83">
                  <c:v>1.7416677473738797E-2</c:v>
                </c:pt>
                <c:pt idx="84">
                  <c:v>1.7408566188369799E-2</c:v>
                </c:pt>
                <c:pt idx="85">
                  <c:v>1.6070344358370396E-2</c:v>
                </c:pt>
                <c:pt idx="86">
                  <c:v>1.55480739049487E-2</c:v>
                </c:pt>
                <c:pt idx="87">
                  <c:v>1.6456609706435685E-2</c:v>
                </c:pt>
                <c:pt idx="88">
                  <c:v>1.8210555250137477E-2</c:v>
                </c:pt>
                <c:pt idx="89">
                  <c:v>1.945526961836249E-2</c:v>
                </c:pt>
                <c:pt idx="90">
                  <c:v>1.9228626526676645E-2</c:v>
                </c:pt>
                <c:pt idx="91">
                  <c:v>1.8449632290063273E-2</c:v>
                </c:pt>
                <c:pt idx="92">
                  <c:v>1.7363956028949832E-2</c:v>
                </c:pt>
                <c:pt idx="93">
                  <c:v>1.740945888368135E-2</c:v>
                </c:pt>
                <c:pt idx="94">
                  <c:v>1.8176323104362787E-2</c:v>
                </c:pt>
                <c:pt idx="95">
                  <c:v>1.7415947552462365E-2</c:v>
                </c:pt>
                <c:pt idx="96">
                  <c:v>1.6224195046636681E-2</c:v>
                </c:pt>
                <c:pt idx="97">
                  <c:v>1.6375587491153094E-2</c:v>
                </c:pt>
                <c:pt idx="98">
                  <c:v>1.6749581895547934E-2</c:v>
                </c:pt>
                <c:pt idx="99">
                  <c:v>1.7386159535129442E-2</c:v>
                </c:pt>
                <c:pt idx="100">
                  <c:v>1.7990315178511112E-2</c:v>
                </c:pt>
                <c:pt idx="101">
                  <c:v>1.7256840217404989E-2</c:v>
                </c:pt>
                <c:pt idx="102">
                  <c:v>1.7654948557205199E-2</c:v>
                </c:pt>
                <c:pt idx="103">
                  <c:v>1.809022019773714E-2</c:v>
                </c:pt>
                <c:pt idx="104">
                  <c:v>1.8393070615129677E-2</c:v>
                </c:pt>
                <c:pt idx="105">
                  <c:v>1.9004464248322812E-2</c:v>
                </c:pt>
                <c:pt idx="106">
                  <c:v>1.921058902717911E-2</c:v>
                </c:pt>
                <c:pt idx="107">
                  <c:v>2.0345947932414093E-2</c:v>
                </c:pt>
                <c:pt idx="108">
                  <c:v>2.0978028582877031E-2</c:v>
                </c:pt>
                <c:pt idx="109">
                  <c:v>2.2028562493484897E-2</c:v>
                </c:pt>
                <c:pt idx="110">
                  <c:v>2.3082272498240644E-2</c:v>
                </c:pt>
                <c:pt idx="111">
                  <c:v>2.1795388366654282E-2</c:v>
                </c:pt>
                <c:pt idx="112">
                  <c:v>2.1298018952750779E-2</c:v>
                </c:pt>
                <c:pt idx="113">
                  <c:v>2.2307017398645913E-2</c:v>
                </c:pt>
                <c:pt idx="114">
                  <c:v>2.2290072551190775E-2</c:v>
                </c:pt>
                <c:pt idx="115">
                  <c:v>2.168624022696539E-2</c:v>
                </c:pt>
                <c:pt idx="116">
                  <c:v>2.3087345614186794E-2</c:v>
                </c:pt>
                <c:pt idx="117">
                  <c:v>2.2711206825691735E-2</c:v>
                </c:pt>
                <c:pt idx="118">
                  <c:v>2.2045551507991184E-2</c:v>
                </c:pt>
                <c:pt idx="119">
                  <c:v>2.1454219398053483E-2</c:v>
                </c:pt>
                <c:pt idx="120">
                  <c:v>2.1971236613002779E-2</c:v>
                </c:pt>
                <c:pt idx="121">
                  <c:v>2.2481680308628019E-2</c:v>
                </c:pt>
                <c:pt idx="122">
                  <c:v>2.1966518675410374E-2</c:v>
                </c:pt>
                <c:pt idx="123">
                  <c:v>2.0019275109489948E-2</c:v>
                </c:pt>
                <c:pt idx="124">
                  <c:v>1.9067049008116059E-2</c:v>
                </c:pt>
                <c:pt idx="125">
                  <c:v>1.7605619555145523E-2</c:v>
                </c:pt>
                <c:pt idx="126">
                  <c:v>1.7298214429991157E-2</c:v>
                </c:pt>
                <c:pt idx="127">
                  <c:v>1.7019799942702384E-2</c:v>
                </c:pt>
                <c:pt idx="128">
                  <c:v>1.680198693357703E-2</c:v>
                </c:pt>
                <c:pt idx="129">
                  <c:v>1.6866123885839104E-2</c:v>
                </c:pt>
                <c:pt idx="130">
                  <c:v>1.7632514790761899E-2</c:v>
                </c:pt>
                <c:pt idx="131">
                  <c:v>1.7087473595183623E-2</c:v>
                </c:pt>
                <c:pt idx="132">
                  <c:v>1.7557618437900151E-2</c:v>
                </c:pt>
                <c:pt idx="133">
                  <c:v>1.8146465332066406E-2</c:v>
                </c:pt>
                <c:pt idx="134">
                  <c:v>1.8210224668497456E-2</c:v>
                </c:pt>
                <c:pt idx="135">
                  <c:v>2.105359677239314E-2</c:v>
                </c:pt>
                <c:pt idx="136">
                  <c:v>2.1508286501201967E-2</c:v>
                </c:pt>
                <c:pt idx="137">
                  <c:v>2.2541831021758423E-2</c:v>
                </c:pt>
                <c:pt idx="138">
                  <c:v>2.2682688565732894E-2</c:v>
                </c:pt>
                <c:pt idx="139">
                  <c:v>2.3340884834971293E-2</c:v>
                </c:pt>
                <c:pt idx="140">
                  <c:v>2.1706512745598622E-2</c:v>
                </c:pt>
                <c:pt idx="141">
                  <c:v>2.171602006014885E-2</c:v>
                </c:pt>
                <c:pt idx="142">
                  <c:v>2.1511822825250871E-2</c:v>
                </c:pt>
                <c:pt idx="143">
                  <c:v>2.2349296929188554E-2</c:v>
                </c:pt>
                <c:pt idx="144">
                  <c:v>2.1882913632288399E-2</c:v>
                </c:pt>
                <c:pt idx="145">
                  <c:v>2.1222946821067568E-2</c:v>
                </c:pt>
                <c:pt idx="146">
                  <c:v>2.0550197281893796E-2</c:v>
                </c:pt>
                <c:pt idx="147">
                  <c:v>2.0389119035440755E-2</c:v>
                </c:pt>
                <c:pt idx="148">
                  <c:v>2.1016457826818796E-2</c:v>
                </c:pt>
                <c:pt idx="149">
                  <c:v>2.0326104286486592E-2</c:v>
                </c:pt>
                <c:pt idx="150">
                  <c:v>2.1678690968959542E-2</c:v>
                </c:pt>
                <c:pt idx="151">
                  <c:v>2.2044740821152941E-2</c:v>
                </c:pt>
                <c:pt idx="152">
                  <c:v>2.3523713577185471E-2</c:v>
                </c:pt>
                <c:pt idx="153">
                  <c:v>2.3474668708951308E-2</c:v>
                </c:pt>
                <c:pt idx="154">
                  <c:v>2.3309870303372095E-2</c:v>
                </c:pt>
                <c:pt idx="155">
                  <c:v>2.3175221170711024E-2</c:v>
                </c:pt>
                <c:pt idx="156">
                  <c:v>2.2233937346319243E-2</c:v>
                </c:pt>
                <c:pt idx="157">
                  <c:v>2.260587745133804E-2</c:v>
                </c:pt>
                <c:pt idx="158">
                  <c:v>2.3603685151233868E-2</c:v>
                </c:pt>
                <c:pt idx="159">
                  <c:v>2.0972759519245099E-2</c:v>
                </c:pt>
                <c:pt idx="160">
                  <c:v>1.4447624499141391E-2</c:v>
                </c:pt>
                <c:pt idx="161">
                  <c:v>1.2397859625586871E-2</c:v>
                </c:pt>
                <c:pt idx="162">
                  <c:v>1.202886928628695E-2</c:v>
                </c:pt>
                <c:pt idx="163">
                  <c:v>1.5575685846079126E-2</c:v>
                </c:pt>
                <c:pt idx="164">
                  <c:v>1.7047067775628279E-2</c:v>
                </c:pt>
                <c:pt idx="165">
                  <c:v>1.7203130727920561E-2</c:v>
                </c:pt>
                <c:pt idx="166">
                  <c:v>1.6315380377774302E-2</c:v>
                </c:pt>
                <c:pt idx="167">
                  <c:v>1.6546922505999751E-2</c:v>
                </c:pt>
                <c:pt idx="168">
                  <c:v>1.614524319501898E-2</c:v>
                </c:pt>
                <c:pt idx="169">
                  <c:v>1.396513784894067E-2</c:v>
                </c:pt>
                <c:pt idx="170">
                  <c:v>1.2826181447563671E-2</c:v>
                </c:pt>
                <c:pt idx="171">
                  <c:v>1.6468030882242732E-2</c:v>
                </c:pt>
                <c:pt idx="172">
                  <c:v>2.9582148392241742E-2</c:v>
                </c:pt>
                <c:pt idx="173">
                  <c:v>3.7950285540041553E-2</c:v>
                </c:pt>
                <c:pt idx="174">
                  <c:v>4.4531737030666756E-2</c:v>
                </c:pt>
                <c:pt idx="175">
                  <c:v>4.2327488962431159E-2</c:v>
                </c:pt>
                <c:pt idx="176">
                  <c:v>3.9768624327201629E-2</c:v>
                </c:pt>
                <c:pt idx="177">
                  <c:v>4.0355928739945472E-2</c:v>
                </c:pt>
                <c:pt idx="178">
                  <c:v>4.5832559866344789E-2</c:v>
                </c:pt>
                <c:pt idx="179">
                  <c:v>4.9596210793161358E-2</c:v>
                </c:pt>
                <c:pt idx="180">
                  <c:v>5.4897384603986132E-2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AB-4E45-8128-29899EE9E2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mm/dd/yy;@</c:formatCode>
                <c:ptCount val="181"/>
                <c:pt idx="0">
                  <c:v>39052</c:v>
                </c:pt>
                <c:pt idx="1">
                  <c:v>39083</c:v>
                </c:pt>
                <c:pt idx="2">
                  <c:v>39114</c:v>
                </c:pt>
                <c:pt idx="3">
                  <c:v>39142</c:v>
                </c:pt>
                <c:pt idx="4">
                  <c:v>39173</c:v>
                </c:pt>
                <c:pt idx="5">
                  <c:v>39203</c:v>
                </c:pt>
                <c:pt idx="6">
                  <c:v>39234</c:v>
                </c:pt>
                <c:pt idx="7">
                  <c:v>39264</c:v>
                </c:pt>
                <c:pt idx="8">
                  <c:v>39295</c:v>
                </c:pt>
                <c:pt idx="9">
                  <c:v>39326</c:v>
                </c:pt>
                <c:pt idx="10">
                  <c:v>39356</c:v>
                </c:pt>
                <c:pt idx="11">
                  <c:v>39387</c:v>
                </c:pt>
                <c:pt idx="12">
                  <c:v>39417</c:v>
                </c:pt>
                <c:pt idx="13">
                  <c:v>39448</c:v>
                </c:pt>
                <c:pt idx="14">
                  <c:v>39479</c:v>
                </c:pt>
                <c:pt idx="15">
                  <c:v>39508</c:v>
                </c:pt>
                <c:pt idx="16">
                  <c:v>39539</c:v>
                </c:pt>
                <c:pt idx="17">
                  <c:v>39569</c:v>
                </c:pt>
                <c:pt idx="18">
                  <c:v>39600</c:v>
                </c:pt>
                <c:pt idx="19">
                  <c:v>39630</c:v>
                </c:pt>
                <c:pt idx="20">
                  <c:v>39661</c:v>
                </c:pt>
                <c:pt idx="21">
                  <c:v>39692</c:v>
                </c:pt>
                <c:pt idx="22">
                  <c:v>39722</c:v>
                </c:pt>
                <c:pt idx="23">
                  <c:v>39753</c:v>
                </c:pt>
                <c:pt idx="24">
                  <c:v>39783</c:v>
                </c:pt>
                <c:pt idx="25">
                  <c:v>39814</c:v>
                </c:pt>
                <c:pt idx="26">
                  <c:v>39845</c:v>
                </c:pt>
                <c:pt idx="27">
                  <c:v>39873</c:v>
                </c:pt>
                <c:pt idx="28">
                  <c:v>39904</c:v>
                </c:pt>
                <c:pt idx="29">
                  <c:v>39934</c:v>
                </c:pt>
                <c:pt idx="30">
                  <c:v>39965</c:v>
                </c:pt>
                <c:pt idx="31">
                  <c:v>39995</c:v>
                </c:pt>
                <c:pt idx="32">
                  <c:v>40026</c:v>
                </c:pt>
                <c:pt idx="33">
                  <c:v>40057</c:v>
                </c:pt>
                <c:pt idx="34">
                  <c:v>40087</c:v>
                </c:pt>
                <c:pt idx="35">
                  <c:v>40118</c:v>
                </c:pt>
                <c:pt idx="36">
                  <c:v>40148</c:v>
                </c:pt>
                <c:pt idx="37">
                  <c:v>40179</c:v>
                </c:pt>
                <c:pt idx="38">
                  <c:v>40210</c:v>
                </c:pt>
                <c:pt idx="39">
                  <c:v>40238</c:v>
                </c:pt>
                <c:pt idx="40">
                  <c:v>40269</c:v>
                </c:pt>
                <c:pt idx="41">
                  <c:v>40299</c:v>
                </c:pt>
                <c:pt idx="42">
                  <c:v>40330</c:v>
                </c:pt>
                <c:pt idx="43">
                  <c:v>40360</c:v>
                </c:pt>
                <c:pt idx="44">
                  <c:v>40391</c:v>
                </c:pt>
                <c:pt idx="45">
                  <c:v>40422</c:v>
                </c:pt>
                <c:pt idx="46">
                  <c:v>40452</c:v>
                </c:pt>
                <c:pt idx="47">
                  <c:v>40483</c:v>
                </c:pt>
                <c:pt idx="48">
                  <c:v>40513</c:v>
                </c:pt>
                <c:pt idx="49">
                  <c:v>40544</c:v>
                </c:pt>
                <c:pt idx="50">
                  <c:v>40575</c:v>
                </c:pt>
                <c:pt idx="51">
                  <c:v>40603</c:v>
                </c:pt>
                <c:pt idx="52">
                  <c:v>40634</c:v>
                </c:pt>
                <c:pt idx="53">
                  <c:v>40664</c:v>
                </c:pt>
                <c:pt idx="54">
                  <c:v>40695</c:v>
                </c:pt>
                <c:pt idx="55">
                  <c:v>40725</c:v>
                </c:pt>
                <c:pt idx="56">
                  <c:v>40756</c:v>
                </c:pt>
                <c:pt idx="57">
                  <c:v>40787</c:v>
                </c:pt>
                <c:pt idx="58">
                  <c:v>40817</c:v>
                </c:pt>
                <c:pt idx="59">
                  <c:v>40848</c:v>
                </c:pt>
                <c:pt idx="60">
                  <c:v>40878</c:v>
                </c:pt>
                <c:pt idx="61">
                  <c:v>40909</c:v>
                </c:pt>
                <c:pt idx="62">
                  <c:v>40940</c:v>
                </c:pt>
                <c:pt idx="63">
                  <c:v>40969</c:v>
                </c:pt>
                <c:pt idx="64">
                  <c:v>41000</c:v>
                </c:pt>
                <c:pt idx="65">
                  <c:v>41030</c:v>
                </c:pt>
                <c:pt idx="66">
                  <c:v>41061</c:v>
                </c:pt>
                <c:pt idx="67">
                  <c:v>41091</c:v>
                </c:pt>
                <c:pt idx="68">
                  <c:v>41122</c:v>
                </c:pt>
                <c:pt idx="69">
                  <c:v>41153</c:v>
                </c:pt>
                <c:pt idx="70">
                  <c:v>41183</c:v>
                </c:pt>
                <c:pt idx="71">
                  <c:v>41214</c:v>
                </c:pt>
                <c:pt idx="72">
                  <c:v>41244</c:v>
                </c:pt>
                <c:pt idx="73">
                  <c:v>41275</c:v>
                </c:pt>
                <c:pt idx="74">
                  <c:v>41306</c:v>
                </c:pt>
                <c:pt idx="75">
                  <c:v>41334</c:v>
                </c:pt>
                <c:pt idx="76">
                  <c:v>41365</c:v>
                </c:pt>
                <c:pt idx="77">
                  <c:v>41395</c:v>
                </c:pt>
                <c:pt idx="78">
                  <c:v>41426</c:v>
                </c:pt>
                <c:pt idx="79">
                  <c:v>41456</c:v>
                </c:pt>
                <c:pt idx="80">
                  <c:v>41487</c:v>
                </c:pt>
                <c:pt idx="81">
                  <c:v>41518</c:v>
                </c:pt>
                <c:pt idx="82">
                  <c:v>41548</c:v>
                </c:pt>
                <c:pt idx="83">
                  <c:v>41579</c:v>
                </c:pt>
                <c:pt idx="84">
                  <c:v>41609</c:v>
                </c:pt>
                <c:pt idx="85">
                  <c:v>41640</c:v>
                </c:pt>
                <c:pt idx="86">
                  <c:v>41671</c:v>
                </c:pt>
                <c:pt idx="87">
                  <c:v>41699</c:v>
                </c:pt>
                <c:pt idx="88">
                  <c:v>41730</c:v>
                </c:pt>
                <c:pt idx="89">
                  <c:v>41760</c:v>
                </c:pt>
                <c:pt idx="90">
                  <c:v>41791</c:v>
                </c:pt>
                <c:pt idx="91">
                  <c:v>41821</c:v>
                </c:pt>
                <c:pt idx="92">
                  <c:v>41852</c:v>
                </c:pt>
                <c:pt idx="93">
                  <c:v>41883</c:v>
                </c:pt>
                <c:pt idx="94">
                  <c:v>41913</c:v>
                </c:pt>
                <c:pt idx="95">
                  <c:v>41944</c:v>
                </c:pt>
                <c:pt idx="96">
                  <c:v>41974</c:v>
                </c:pt>
                <c:pt idx="97">
                  <c:v>42005</c:v>
                </c:pt>
                <c:pt idx="98">
                  <c:v>42036</c:v>
                </c:pt>
                <c:pt idx="99">
                  <c:v>42064</c:v>
                </c:pt>
                <c:pt idx="100">
                  <c:v>42095</c:v>
                </c:pt>
                <c:pt idx="101">
                  <c:v>42125</c:v>
                </c:pt>
                <c:pt idx="102">
                  <c:v>42156</c:v>
                </c:pt>
                <c:pt idx="103">
                  <c:v>42186</c:v>
                </c:pt>
                <c:pt idx="104">
                  <c:v>42217</c:v>
                </c:pt>
                <c:pt idx="105">
                  <c:v>42248</c:v>
                </c:pt>
                <c:pt idx="106">
                  <c:v>42278</c:v>
                </c:pt>
                <c:pt idx="107">
                  <c:v>42309</c:v>
                </c:pt>
                <c:pt idx="108">
                  <c:v>42339</c:v>
                </c:pt>
                <c:pt idx="109">
                  <c:v>42370</c:v>
                </c:pt>
                <c:pt idx="110">
                  <c:v>42401</c:v>
                </c:pt>
                <c:pt idx="111">
                  <c:v>42430</c:v>
                </c:pt>
                <c:pt idx="112">
                  <c:v>42461</c:v>
                </c:pt>
                <c:pt idx="113">
                  <c:v>42491</c:v>
                </c:pt>
                <c:pt idx="114">
                  <c:v>42522</c:v>
                </c:pt>
                <c:pt idx="115">
                  <c:v>42552</c:v>
                </c:pt>
                <c:pt idx="116">
                  <c:v>42583</c:v>
                </c:pt>
                <c:pt idx="117">
                  <c:v>42614</c:v>
                </c:pt>
                <c:pt idx="118">
                  <c:v>42644</c:v>
                </c:pt>
                <c:pt idx="119">
                  <c:v>42675</c:v>
                </c:pt>
                <c:pt idx="120">
                  <c:v>42705</c:v>
                </c:pt>
                <c:pt idx="121">
                  <c:v>42736</c:v>
                </c:pt>
                <c:pt idx="122">
                  <c:v>42767</c:v>
                </c:pt>
                <c:pt idx="123">
                  <c:v>42795</c:v>
                </c:pt>
                <c:pt idx="124">
                  <c:v>42826</c:v>
                </c:pt>
                <c:pt idx="125">
                  <c:v>42856</c:v>
                </c:pt>
                <c:pt idx="126">
                  <c:v>42887</c:v>
                </c:pt>
                <c:pt idx="127">
                  <c:v>42917</c:v>
                </c:pt>
                <c:pt idx="128">
                  <c:v>42948</c:v>
                </c:pt>
                <c:pt idx="129">
                  <c:v>42979</c:v>
                </c:pt>
                <c:pt idx="130">
                  <c:v>43009</c:v>
                </c:pt>
                <c:pt idx="131">
                  <c:v>43040</c:v>
                </c:pt>
                <c:pt idx="132">
                  <c:v>43070</c:v>
                </c:pt>
                <c:pt idx="133">
                  <c:v>43101</c:v>
                </c:pt>
                <c:pt idx="134">
                  <c:v>43132</c:v>
                </c:pt>
                <c:pt idx="135">
                  <c:v>43160</c:v>
                </c:pt>
                <c:pt idx="136">
                  <c:v>43191</c:v>
                </c:pt>
                <c:pt idx="137">
                  <c:v>43221</c:v>
                </c:pt>
                <c:pt idx="138">
                  <c:v>43252</c:v>
                </c:pt>
                <c:pt idx="139">
                  <c:v>43282</c:v>
                </c:pt>
                <c:pt idx="140">
                  <c:v>43313</c:v>
                </c:pt>
                <c:pt idx="141">
                  <c:v>43344</c:v>
                </c:pt>
                <c:pt idx="142">
                  <c:v>43374</c:v>
                </c:pt>
                <c:pt idx="143">
                  <c:v>43405</c:v>
                </c:pt>
                <c:pt idx="144">
                  <c:v>43435</c:v>
                </c:pt>
                <c:pt idx="145">
                  <c:v>43466</c:v>
                </c:pt>
                <c:pt idx="146">
                  <c:v>43497</c:v>
                </c:pt>
                <c:pt idx="147">
                  <c:v>43525</c:v>
                </c:pt>
                <c:pt idx="148" formatCode="yyyy\-mm\-dd">
                  <c:v>43556</c:v>
                </c:pt>
                <c:pt idx="149" formatCode="yyyy\-mm\-dd">
                  <c:v>43586</c:v>
                </c:pt>
                <c:pt idx="150" formatCode="yyyy\-mm\-dd">
                  <c:v>43617</c:v>
                </c:pt>
                <c:pt idx="151" formatCode="yyyy\-mm\-dd">
                  <c:v>43647</c:v>
                </c:pt>
                <c:pt idx="152" formatCode="yyyy\-mm\-dd">
                  <c:v>43678</c:v>
                </c:pt>
                <c:pt idx="153" formatCode="yyyy\-mm\-dd">
                  <c:v>43709</c:v>
                </c:pt>
                <c:pt idx="154" formatCode="yyyy\-mm\-dd">
                  <c:v>43739</c:v>
                </c:pt>
                <c:pt idx="155" formatCode="yyyy\-mm\-dd">
                  <c:v>43770</c:v>
                </c:pt>
                <c:pt idx="156" formatCode="yyyy\-mm\-dd">
                  <c:v>43800</c:v>
                </c:pt>
                <c:pt idx="157" formatCode="yyyy\-mm\-dd">
                  <c:v>43831</c:v>
                </c:pt>
                <c:pt idx="158" formatCode="yyyy\-mm\-dd">
                  <c:v>43862</c:v>
                </c:pt>
                <c:pt idx="159" formatCode="yyyy\-mm\-dd">
                  <c:v>43891</c:v>
                </c:pt>
                <c:pt idx="160" formatCode="yyyy\-mm\-dd">
                  <c:v>43922</c:v>
                </c:pt>
                <c:pt idx="161" formatCode="yyyy\-mm\-dd">
                  <c:v>43952</c:v>
                </c:pt>
                <c:pt idx="162" formatCode="yyyy\-mm\-dd">
                  <c:v>43983</c:v>
                </c:pt>
                <c:pt idx="163" formatCode="yyyy\-mm\-dd">
                  <c:v>44013</c:v>
                </c:pt>
                <c:pt idx="164" formatCode="yyyy\-mm\-dd">
                  <c:v>44044</c:v>
                </c:pt>
                <c:pt idx="165" formatCode="yyyy\-mm\-dd">
                  <c:v>44075</c:v>
                </c:pt>
                <c:pt idx="166" formatCode="yyyy\-mm\-dd">
                  <c:v>44105</c:v>
                </c:pt>
                <c:pt idx="167" formatCode="yyyy\-mm\-dd">
                  <c:v>44136</c:v>
                </c:pt>
                <c:pt idx="168" formatCode="yyyy\-mm\-dd">
                  <c:v>44166</c:v>
                </c:pt>
                <c:pt idx="169" formatCode="yyyy\-mm\-dd">
                  <c:v>44197</c:v>
                </c:pt>
                <c:pt idx="170" formatCode="yyyy\-mm\-dd">
                  <c:v>44228</c:v>
                </c:pt>
                <c:pt idx="171" formatCode="yyyy\-mm\-dd">
                  <c:v>44256</c:v>
                </c:pt>
                <c:pt idx="172" formatCode="yyyy\-mm\-dd">
                  <c:v>44287</c:v>
                </c:pt>
                <c:pt idx="173" formatCode="yyyy\-mm\-dd">
                  <c:v>44317</c:v>
                </c:pt>
                <c:pt idx="174" formatCode="yyyy\-mm\-dd">
                  <c:v>44348</c:v>
                </c:pt>
                <c:pt idx="175" formatCode="yyyy\-mm\-dd">
                  <c:v>44378</c:v>
                </c:pt>
                <c:pt idx="176" formatCode="yyyy\-mm\-dd">
                  <c:v>44409</c:v>
                </c:pt>
                <c:pt idx="177" formatCode="yyyy\-mm\-dd">
                  <c:v>44440</c:v>
                </c:pt>
                <c:pt idx="178" formatCode="yyyy\-mm\-dd">
                  <c:v>44470</c:v>
                </c:pt>
                <c:pt idx="179" formatCode="yyyy\-mm\-dd">
                  <c:v>44501</c:v>
                </c:pt>
                <c:pt idx="180" formatCode="yyyy\-mm\-dd">
                  <c:v>44531</c:v>
                </c:pt>
              </c:numCache>
            </c:numRef>
          </c:cat>
          <c:val>
            <c:numRef>
              <c:f>Sheet1!$C$2:$C$182</c:f>
              <c:numCache>
                <c:formatCode>0.00%</c:formatCode>
                <c:ptCount val="181"/>
                <c:pt idx="0">
                  <c:v>2.523977788995457E-2</c:v>
                </c:pt>
                <c:pt idx="1">
                  <c:v>2.0757651781234322E-2</c:v>
                </c:pt>
                <c:pt idx="2">
                  <c:v>2.4202607823470376E-2</c:v>
                </c:pt>
                <c:pt idx="3">
                  <c:v>2.7981972959439272E-2</c:v>
                </c:pt>
                <c:pt idx="4">
                  <c:v>2.5929247633283546E-2</c:v>
                </c:pt>
                <c:pt idx="5">
                  <c:v>2.70988574267262E-2</c:v>
                </c:pt>
                <c:pt idx="6">
                  <c:v>2.6927651139742305E-2</c:v>
                </c:pt>
                <c:pt idx="7">
                  <c:v>2.3178905864958122E-2</c:v>
                </c:pt>
                <c:pt idx="8">
                  <c:v>1.8974484789008782E-2</c:v>
                </c:pt>
                <c:pt idx="9">
                  <c:v>2.8338264299802688E-2</c:v>
                </c:pt>
                <c:pt idx="10">
                  <c:v>3.610698365527485E-2</c:v>
                </c:pt>
                <c:pt idx="11">
                  <c:v>4.3732673267326751E-2</c:v>
                </c:pt>
                <c:pt idx="12">
                  <c:v>4.1088133924175277E-2</c:v>
                </c:pt>
                <c:pt idx="13">
                  <c:v>4.2946956551659698E-2</c:v>
                </c:pt>
                <c:pt idx="14">
                  <c:v>4.1429592706119754E-2</c:v>
                </c:pt>
                <c:pt idx="15">
                  <c:v>3.9749035501344433E-2</c:v>
                </c:pt>
                <c:pt idx="16">
                  <c:v>3.903760975988816E-2</c:v>
                </c:pt>
                <c:pt idx="17">
                  <c:v>4.0884138231239889E-2</c:v>
                </c:pt>
                <c:pt idx="18">
                  <c:v>4.9359661059478581E-2</c:v>
                </c:pt>
                <c:pt idx="19">
                  <c:v>5.4975120783418263E-2</c:v>
                </c:pt>
                <c:pt idx="20">
                  <c:v>5.308017162091231E-2</c:v>
                </c:pt>
                <c:pt idx="21">
                  <c:v>4.9533198751360669E-2</c:v>
                </c:pt>
                <c:pt idx="22">
                  <c:v>3.7310578899565024E-2</c:v>
                </c:pt>
                <c:pt idx="23">
                  <c:v>1.0999174706166882E-2</c:v>
                </c:pt>
                <c:pt idx="24">
                  <c:v>-2.2228002553854217E-4</c:v>
                </c:pt>
                <c:pt idx="25">
                  <c:v>-1.1358601902212988E-3</c:v>
                </c:pt>
                <c:pt idx="26">
                  <c:v>8.4631406715035155E-5</c:v>
                </c:pt>
                <c:pt idx="27">
                  <c:v>-4.4647876766238286E-3</c:v>
                </c:pt>
                <c:pt idx="28">
                  <c:v>-5.7632442437670212E-3</c:v>
                </c:pt>
                <c:pt idx="29">
                  <c:v>-1.0157614958551759E-2</c:v>
                </c:pt>
                <c:pt idx="30">
                  <c:v>-1.229174618210915E-2</c:v>
                </c:pt>
                <c:pt idx="31">
                  <c:v>-1.9587610037622785E-2</c:v>
                </c:pt>
                <c:pt idx="32">
                  <c:v>-1.4838355663267661E-2</c:v>
                </c:pt>
                <c:pt idx="33">
                  <c:v>-1.3779428628864701E-2</c:v>
                </c:pt>
                <c:pt idx="34">
                  <c:v>-2.2396829420033566E-3</c:v>
                </c:pt>
                <c:pt idx="35">
                  <c:v>1.9145871744709282E-2</c:v>
                </c:pt>
                <c:pt idx="36">
                  <c:v>2.8141231232083615E-2</c:v>
                </c:pt>
                <c:pt idx="37">
                  <c:v>2.6211113889767081E-2</c:v>
                </c:pt>
                <c:pt idx="38">
                  <c:v>2.1513363578665255E-2</c:v>
                </c:pt>
                <c:pt idx="39">
                  <c:v>2.2861714393279862E-2</c:v>
                </c:pt>
                <c:pt idx="40">
                  <c:v>2.2067707525304469E-2</c:v>
                </c:pt>
                <c:pt idx="41">
                  <c:v>2.0035489292185786E-2</c:v>
                </c:pt>
                <c:pt idx="42">
                  <c:v>1.1215605940686347E-2</c:v>
                </c:pt>
                <c:pt idx="43">
                  <c:v>1.3407784804820985E-2</c:v>
                </c:pt>
                <c:pt idx="44">
                  <c:v>1.1501775395112481E-2</c:v>
                </c:pt>
                <c:pt idx="45">
                  <c:v>1.1183122472331806E-2</c:v>
                </c:pt>
                <c:pt idx="46">
                  <c:v>1.166695148931458E-2</c:v>
                </c:pt>
                <c:pt idx="47">
                  <c:v>1.0845447766003454E-2</c:v>
                </c:pt>
                <c:pt idx="48">
                  <c:v>1.4377930222179279E-2</c:v>
                </c:pt>
                <c:pt idx="49">
                  <c:v>1.700783491502985E-2</c:v>
                </c:pt>
                <c:pt idx="50">
                  <c:v>2.1248981733331448E-2</c:v>
                </c:pt>
                <c:pt idx="51">
                  <c:v>2.6192415103541169E-2</c:v>
                </c:pt>
                <c:pt idx="52">
                  <c:v>3.0772344447868697E-2</c:v>
                </c:pt>
                <c:pt idx="53">
                  <c:v>3.4589718808965067E-2</c:v>
                </c:pt>
                <c:pt idx="54">
                  <c:v>3.5023181506360523E-2</c:v>
                </c:pt>
                <c:pt idx="55">
                  <c:v>3.5798809769996193E-2</c:v>
                </c:pt>
                <c:pt idx="56">
                  <c:v>3.754996030708091E-2</c:v>
                </c:pt>
                <c:pt idx="57">
                  <c:v>3.8126216928186935E-2</c:v>
                </c:pt>
                <c:pt idx="58">
                  <c:v>3.522268130664051E-2</c:v>
                </c:pt>
                <c:pt idx="59">
                  <c:v>3.451432214581724E-2</c:v>
                </c:pt>
                <c:pt idx="60">
                  <c:v>3.062066838419393E-2</c:v>
                </c:pt>
                <c:pt idx="61">
                  <c:v>3.0087663379855058E-2</c:v>
                </c:pt>
                <c:pt idx="62">
                  <c:v>2.8981784423473902E-2</c:v>
                </c:pt>
                <c:pt idx="63">
                  <c:v>2.5828752813321001E-2</c:v>
                </c:pt>
                <c:pt idx="64">
                  <c:v>2.273163374134856E-2</c:v>
                </c:pt>
                <c:pt idx="65">
                  <c:v>1.7379429374660738E-2</c:v>
                </c:pt>
                <c:pt idx="66">
                  <c:v>1.6538704482976386E-2</c:v>
                </c:pt>
                <c:pt idx="67">
                  <c:v>1.4175114798464887E-2</c:v>
                </c:pt>
                <c:pt idx="68">
                  <c:v>1.6859349154821242E-2</c:v>
                </c:pt>
                <c:pt idx="69">
                  <c:v>1.9497168982819623E-2</c:v>
                </c:pt>
                <c:pt idx="70">
                  <c:v>2.1556780595369373E-2</c:v>
                </c:pt>
                <c:pt idx="71">
                  <c:v>1.7960197033926213E-2</c:v>
                </c:pt>
                <c:pt idx="72">
                  <c:v>1.7595049796895516E-2</c:v>
                </c:pt>
                <c:pt idx="73">
                  <c:v>1.6840617620982913E-2</c:v>
                </c:pt>
                <c:pt idx="74">
                  <c:v>2.018140490257481E-2</c:v>
                </c:pt>
                <c:pt idx="75">
                  <c:v>1.518747241124626E-2</c:v>
                </c:pt>
                <c:pt idx="76">
                  <c:v>1.1388080475768631E-2</c:v>
                </c:pt>
                <c:pt idx="77">
                  <c:v>1.3903888279197103E-2</c:v>
                </c:pt>
                <c:pt idx="78">
                  <c:v>1.7157935271568815E-2</c:v>
                </c:pt>
                <c:pt idx="79">
                  <c:v>1.8854718054158108E-2</c:v>
                </c:pt>
                <c:pt idx="80">
                  <c:v>1.5388094886002759E-2</c:v>
                </c:pt>
                <c:pt idx="81">
                  <c:v>1.0947341081748047E-2</c:v>
                </c:pt>
                <c:pt idx="82">
                  <c:v>8.7679914349113961E-3</c:v>
                </c:pt>
                <c:pt idx="83">
                  <c:v>1.2328701961954427E-2</c:v>
                </c:pt>
                <c:pt idx="84">
                  <c:v>1.5128383667573405E-2</c:v>
                </c:pt>
                <c:pt idx="85">
                  <c:v>1.5577587955749157E-2</c:v>
                </c:pt>
                <c:pt idx="86">
                  <c:v>1.1204746347724857E-2</c:v>
                </c:pt>
                <c:pt idx="87">
                  <c:v>1.6126949139408049E-2</c:v>
                </c:pt>
                <c:pt idx="88">
                  <c:v>2.0151253036061693E-2</c:v>
                </c:pt>
                <c:pt idx="89">
                  <c:v>2.1669476870798194E-2</c:v>
                </c:pt>
                <c:pt idx="90">
                  <c:v>2.0589816945944209E-2</c:v>
                </c:pt>
                <c:pt idx="91">
                  <c:v>1.9742378703306074E-2</c:v>
                </c:pt>
                <c:pt idx="92">
                  <c:v>1.7150983482969034E-2</c:v>
                </c:pt>
                <c:pt idx="93">
                  <c:v>1.6840509711232111E-2</c:v>
                </c:pt>
                <c:pt idx="94">
                  <c:v>1.609541702151332E-2</c:v>
                </c:pt>
                <c:pt idx="95">
                  <c:v>1.2315249893208072E-2</c:v>
                </c:pt>
                <c:pt idx="96">
                  <c:v>6.5312139196231044E-3</c:v>
                </c:pt>
                <c:pt idx="97">
                  <c:v>-2.29930978205432E-3</c:v>
                </c:pt>
                <c:pt idx="98">
                  <c:v>-8.7031462935203627E-4</c:v>
                </c:pt>
                <c:pt idx="99">
                  <c:v>-2.2031284423878735E-4</c:v>
                </c:pt>
                <c:pt idx="100">
                  <c:v>-1.040309893939057E-3</c:v>
                </c:pt>
                <c:pt idx="101">
                  <c:v>3.5033218244286379E-4</c:v>
                </c:pt>
                <c:pt idx="102">
                  <c:v>1.7957180975505568E-3</c:v>
                </c:pt>
                <c:pt idx="103">
                  <c:v>2.2568611104093568E-3</c:v>
                </c:pt>
                <c:pt idx="104">
                  <c:v>2.4130379853448121E-3</c:v>
                </c:pt>
                <c:pt idx="105">
                  <c:v>8.8429616341736603E-5</c:v>
                </c:pt>
                <c:pt idx="106">
                  <c:v>1.2761656067051227E-3</c:v>
                </c:pt>
                <c:pt idx="107">
                  <c:v>4.3631821691850967E-3</c:v>
                </c:pt>
                <c:pt idx="108">
                  <c:v>6.3872475153648901E-3</c:v>
                </c:pt>
                <c:pt idx="109">
                  <c:v>1.2375025026943784E-2</c:v>
                </c:pt>
                <c:pt idx="110">
                  <c:v>8.4727757901267072E-3</c:v>
                </c:pt>
                <c:pt idx="111">
                  <c:v>8.9161609655219742E-3</c:v>
                </c:pt>
                <c:pt idx="112">
                  <c:v>1.1726257503534733E-2</c:v>
                </c:pt>
                <c:pt idx="113">
                  <c:v>1.0784764621246253E-2</c:v>
                </c:pt>
                <c:pt idx="114">
                  <c:v>1.0792865347959445E-2</c:v>
                </c:pt>
                <c:pt idx="115">
                  <c:v>8.6836334305183602E-3</c:v>
                </c:pt>
                <c:pt idx="116">
                  <c:v>1.0553158595656907E-2</c:v>
                </c:pt>
                <c:pt idx="117">
                  <c:v>1.5486446201652213E-2</c:v>
                </c:pt>
                <c:pt idx="118">
                  <c:v>1.685924966243647E-2</c:v>
                </c:pt>
                <c:pt idx="119">
                  <c:v>1.6843334719788983E-2</c:v>
                </c:pt>
                <c:pt idx="120">
                  <c:v>2.0507989115119824E-2</c:v>
                </c:pt>
                <c:pt idx="121">
                  <c:v>2.5112349149176181E-2</c:v>
                </c:pt>
                <c:pt idx="122">
                  <c:v>2.7539016415545896E-2</c:v>
                </c:pt>
                <c:pt idx="123">
                  <c:v>2.3882728494623563E-2</c:v>
                </c:pt>
                <c:pt idx="124">
                  <c:v>2.2101158197763988E-2</c:v>
                </c:pt>
                <c:pt idx="125">
                  <c:v>1.8834765838610438E-2</c:v>
                </c:pt>
                <c:pt idx="126">
                  <c:v>1.6634612982990654E-2</c:v>
                </c:pt>
                <c:pt idx="127">
                  <c:v>1.7405175322051977E-2</c:v>
                </c:pt>
                <c:pt idx="128">
                  <c:v>1.9372674551539317E-2</c:v>
                </c:pt>
                <c:pt idx="129">
                  <c:v>2.2286628851958735E-2</c:v>
                </c:pt>
                <c:pt idx="130">
                  <c:v>2.0335813949640302E-2</c:v>
                </c:pt>
                <c:pt idx="131">
                  <c:v>2.2113326667382742E-2</c:v>
                </c:pt>
                <c:pt idx="132">
                  <c:v>2.1014931770504869E-2</c:v>
                </c:pt>
                <c:pt idx="133">
                  <c:v>2.0938346605369012E-2</c:v>
                </c:pt>
                <c:pt idx="134">
                  <c:v>2.225757774570265E-2</c:v>
                </c:pt>
                <c:pt idx="135">
                  <c:v>2.3592297531238995E-2</c:v>
                </c:pt>
                <c:pt idx="136">
                  <c:v>2.4566675127111377E-2</c:v>
                </c:pt>
                <c:pt idx="137">
                  <c:v>2.7520905973310882E-2</c:v>
                </c:pt>
                <c:pt idx="138">
                  <c:v>2.8392665569286449E-2</c:v>
                </c:pt>
                <c:pt idx="139">
                  <c:v>2.8921729163255271E-2</c:v>
                </c:pt>
                <c:pt idx="140">
                  <c:v>2.6630778328337518E-2</c:v>
                </c:pt>
                <c:pt idx="141">
                  <c:v>2.2843144014828596E-2</c:v>
                </c:pt>
                <c:pt idx="142">
                  <c:v>2.5306397142590684E-2</c:v>
                </c:pt>
                <c:pt idx="143">
                  <c:v>2.200680739596899E-2</c:v>
                </c:pt>
                <c:pt idx="144">
                  <c:v>1.920189233700393E-2</c:v>
                </c:pt>
                <c:pt idx="145">
                  <c:v>1.495651754375384E-2</c:v>
                </c:pt>
                <c:pt idx="146">
                  <c:v>1.4717208182912084E-2</c:v>
                </c:pt>
                <c:pt idx="147">
                  <c:v>1.8555849902010667E-2</c:v>
                </c:pt>
                <c:pt idx="148">
                  <c:v>2.0181800019977974E-2</c:v>
                </c:pt>
                <c:pt idx="149">
                  <c:v>1.8282519757881251E-2</c:v>
                </c:pt>
                <c:pt idx="150">
                  <c:v>1.7005638020003884E-2</c:v>
                </c:pt>
                <c:pt idx="151">
                  <c:v>1.822196582386764E-2</c:v>
                </c:pt>
                <c:pt idx="152">
                  <c:v>1.741116650445898E-2</c:v>
                </c:pt>
                <c:pt idx="153">
                  <c:v>1.724541305321925E-2</c:v>
                </c:pt>
                <c:pt idx="154">
                  <c:v>1.7746214892111079E-2</c:v>
                </c:pt>
                <c:pt idx="155">
                  <c:v>2.0437303715657551E-2</c:v>
                </c:pt>
                <c:pt idx="156">
                  <c:v>2.2614488322448462E-2</c:v>
                </c:pt>
                <c:pt idx="157">
                  <c:v>2.474241505936044E-2</c:v>
                </c:pt>
                <c:pt idx="158">
                  <c:v>2.3145128454474733E-2</c:v>
                </c:pt>
                <c:pt idx="159">
                  <c:v>1.5117235300829774E-2</c:v>
                </c:pt>
                <c:pt idx="160">
                  <c:v>3.3917423215810922E-3</c:v>
                </c:pt>
                <c:pt idx="161">
                  <c:v>2.2359625799327171E-3</c:v>
                </c:pt>
                <c:pt idx="162">
                  <c:v>7.2781229568205695E-3</c:v>
                </c:pt>
                <c:pt idx="163">
                  <c:v>1.0467910520660246E-2</c:v>
                </c:pt>
                <c:pt idx="164">
                  <c:v>1.3247799842260322E-2</c:v>
                </c:pt>
                <c:pt idx="165">
                  <c:v>1.4099605507305206E-2</c:v>
                </c:pt>
                <c:pt idx="166">
                  <c:v>1.1946990329736888E-2</c:v>
                </c:pt>
                <c:pt idx="167">
                  <c:v>1.1388082437623485E-2</c:v>
                </c:pt>
                <c:pt idx="168">
                  <c:v>1.3001398124731424E-2</c:v>
                </c:pt>
                <c:pt idx="169">
                  <c:v>1.3699953998461394E-2</c:v>
                </c:pt>
                <c:pt idx="170">
                  <c:v>1.6756560442617335E-2</c:v>
                </c:pt>
                <c:pt idx="171">
                  <c:v>2.6373217462760161E-2</c:v>
                </c:pt>
                <c:pt idx="172">
                  <c:v>4.1531351486385155E-2</c:v>
                </c:pt>
                <c:pt idx="173">
                  <c:v>4.9265067866938524E-2</c:v>
                </c:pt>
                <c:pt idx="174">
                  <c:v>5.3245077385903457E-2</c:v>
                </c:pt>
                <c:pt idx="175">
                  <c:v>5.282594236748079E-2</c:v>
                </c:pt>
                <c:pt idx="176">
                  <c:v>5.20247696629429E-2</c:v>
                </c:pt>
                <c:pt idx="177">
                  <c:v>5.3773030071228321E-2</c:v>
                </c:pt>
                <c:pt idx="178">
                  <c:v>6.2435211278420659E-2</c:v>
                </c:pt>
                <c:pt idx="179">
                  <c:v>6.8804684835222008E-2</c:v>
                </c:pt>
                <c:pt idx="180">
                  <c:v>7.1234133659580992E-2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78-4D0C-84F8-4D0F1A739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727248"/>
        <c:axId val="849722448"/>
      </c:lineChart>
      <c:dateAx>
        <c:axId val="849727248"/>
        <c:scaling>
          <c:orientation val="minMax"/>
          <c:max val="44896"/>
        </c:scaling>
        <c:delete val="0"/>
        <c:axPos val="b"/>
        <c:numFmt formatCode="mm/dd/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849722448"/>
        <c:crosses val="autoZero"/>
        <c:auto val="1"/>
        <c:lblOffset val="100"/>
        <c:baseTimeUnit val="months"/>
        <c:majorUnit val="6"/>
        <c:majorTimeUnit val="months"/>
      </c:dateAx>
      <c:valAx>
        <c:axId val="84972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84972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Potash</c:v>
                </c:pt>
              </c:strCache>
            </c:strRef>
          </c:tx>
          <c:spPr>
            <a:ln w="603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44259</c:v>
                </c:pt>
                <c:pt idx="3">
                  <c:v>44290</c:v>
                </c:pt>
                <c:pt idx="4">
                  <c:v>44321</c:v>
                </c:pt>
                <c:pt idx="5">
                  <c:v>44352</c:v>
                </c:pt>
                <c:pt idx="6">
                  <c:v>44383</c:v>
                </c:pt>
                <c:pt idx="7">
                  <c:v>44414</c:v>
                </c:pt>
                <c:pt idx="8">
                  <c:v>44445</c:v>
                </c:pt>
                <c:pt idx="9">
                  <c:v>44476</c:v>
                </c:pt>
                <c:pt idx="10">
                  <c:v>44507</c:v>
                </c:pt>
                <c:pt idx="11">
                  <c:v>44538</c:v>
                </c:pt>
                <c:pt idx="12">
                  <c:v>44569</c:v>
                </c:pt>
              </c:numCache>
            </c:numRef>
          </c:cat>
          <c:val>
            <c:numRef>
              <c:f>Sheet1!$B$2:$B$14</c:f>
              <c:numCache>
                <c:formatCode>0</c:formatCode>
                <c:ptCount val="13"/>
                <c:pt idx="0">
                  <c:v>100</c:v>
                </c:pt>
                <c:pt idx="1">
                  <c:v>105.42005420054201</c:v>
                </c:pt>
                <c:pt idx="2">
                  <c:v>112.7371273712737</c:v>
                </c:pt>
                <c:pt idx="3">
                  <c:v>117.34417344173443</c:v>
                </c:pt>
                <c:pt idx="4">
                  <c:v>120.05420054200542</c:v>
                </c:pt>
                <c:pt idx="5">
                  <c:v>127.10027100271002</c:v>
                </c:pt>
                <c:pt idx="6">
                  <c:v>147.15447154471545</c:v>
                </c:pt>
                <c:pt idx="7">
                  <c:v>152.84552845528455</c:v>
                </c:pt>
                <c:pt idx="8">
                  <c:v>162.05962059620595</c:v>
                </c:pt>
                <c:pt idx="9">
                  <c:v>192.41192411924121</c:v>
                </c:pt>
                <c:pt idx="10">
                  <c:v>206.5040650406504</c:v>
                </c:pt>
                <c:pt idx="11">
                  <c:v>210.84010840108402</c:v>
                </c:pt>
                <c:pt idx="12">
                  <c:v>218.69918699186991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8D-46F0-A95F-FC3DCBAAD6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Urea</c:v>
                </c:pt>
              </c:strCache>
            </c:strRef>
          </c:tx>
          <c:spPr>
            <a:ln w="603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44259</c:v>
                </c:pt>
                <c:pt idx="3">
                  <c:v>44290</c:v>
                </c:pt>
                <c:pt idx="4">
                  <c:v>44321</c:v>
                </c:pt>
                <c:pt idx="5">
                  <c:v>44352</c:v>
                </c:pt>
                <c:pt idx="6">
                  <c:v>44383</c:v>
                </c:pt>
                <c:pt idx="7">
                  <c:v>44414</c:v>
                </c:pt>
                <c:pt idx="8">
                  <c:v>44445</c:v>
                </c:pt>
                <c:pt idx="9">
                  <c:v>44476</c:v>
                </c:pt>
                <c:pt idx="10">
                  <c:v>44507</c:v>
                </c:pt>
                <c:pt idx="11">
                  <c:v>44538</c:v>
                </c:pt>
                <c:pt idx="12">
                  <c:v>44569</c:v>
                </c:pt>
              </c:numCache>
            </c:numRef>
          </c:cat>
          <c:val>
            <c:numRef>
              <c:f>Sheet1!$C$2:$C$14</c:f>
              <c:numCache>
                <c:formatCode>0</c:formatCode>
                <c:ptCount val="13"/>
                <c:pt idx="0">
                  <c:v>100</c:v>
                </c:pt>
                <c:pt idx="1">
                  <c:v>116.57608695652173</c:v>
                </c:pt>
                <c:pt idx="2">
                  <c:v>128.80434782608697</c:v>
                </c:pt>
                <c:pt idx="3">
                  <c:v>139.40217391304347</c:v>
                </c:pt>
                <c:pt idx="4">
                  <c:v>142.11956521739131</c:v>
                </c:pt>
                <c:pt idx="5">
                  <c:v>147.01086956521738</c:v>
                </c:pt>
                <c:pt idx="6">
                  <c:v>150.27173913043478</c:v>
                </c:pt>
                <c:pt idx="7">
                  <c:v>151.08695652173913</c:v>
                </c:pt>
                <c:pt idx="8">
                  <c:v>155.43478260869566</c:v>
                </c:pt>
                <c:pt idx="9">
                  <c:v>195.38043478260869</c:v>
                </c:pt>
                <c:pt idx="10">
                  <c:v>226.08695652173913</c:v>
                </c:pt>
                <c:pt idx="11">
                  <c:v>241.03260869565219</c:v>
                </c:pt>
                <c:pt idx="12">
                  <c:v>248.09782608695653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8D-46F0-A95F-FC3DCBAAD6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ANHYD</c:v>
                </c:pt>
              </c:strCache>
            </c:strRef>
          </c:tx>
          <c:spPr>
            <a:ln w="603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44259</c:v>
                </c:pt>
                <c:pt idx="3">
                  <c:v>44290</c:v>
                </c:pt>
                <c:pt idx="4">
                  <c:v>44321</c:v>
                </c:pt>
                <c:pt idx="5">
                  <c:v>44352</c:v>
                </c:pt>
                <c:pt idx="6">
                  <c:v>44383</c:v>
                </c:pt>
                <c:pt idx="7">
                  <c:v>44414</c:v>
                </c:pt>
                <c:pt idx="8">
                  <c:v>44445</c:v>
                </c:pt>
                <c:pt idx="9">
                  <c:v>44476</c:v>
                </c:pt>
                <c:pt idx="10">
                  <c:v>44507</c:v>
                </c:pt>
                <c:pt idx="11">
                  <c:v>44538</c:v>
                </c:pt>
                <c:pt idx="12">
                  <c:v>44569</c:v>
                </c:pt>
              </c:numCache>
            </c:numRef>
          </c:cat>
          <c:val>
            <c:numRef>
              <c:f>Sheet1!$D$2:$D$14</c:f>
              <c:numCache>
                <c:formatCode>0</c:formatCode>
                <c:ptCount val="13"/>
                <c:pt idx="0">
                  <c:v>100</c:v>
                </c:pt>
                <c:pt idx="1">
                  <c:v>107.87234042553192</c:v>
                </c:pt>
                <c:pt idx="2">
                  <c:v>119.14893617021276</c:v>
                </c:pt>
                <c:pt idx="3">
                  <c:v>151.06382978723406</c:v>
                </c:pt>
                <c:pt idx="4">
                  <c:v>152.97872340425531</c:v>
                </c:pt>
                <c:pt idx="5">
                  <c:v>154.04255319148936</c:v>
                </c:pt>
                <c:pt idx="6">
                  <c:v>156.59574468085106</c:v>
                </c:pt>
                <c:pt idx="7">
                  <c:v>158.08510638297872</c:v>
                </c:pt>
                <c:pt idx="8">
                  <c:v>162.12765957446808</c:v>
                </c:pt>
                <c:pt idx="9">
                  <c:v>185.74468085106383</c:v>
                </c:pt>
                <c:pt idx="10">
                  <c:v>247.2340425531915</c:v>
                </c:pt>
                <c:pt idx="11">
                  <c:v>291.91489361702128</c:v>
                </c:pt>
                <c:pt idx="12">
                  <c:v>304.25531914893617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8D-46F0-A95F-FC3DCBAAD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053648"/>
        <c:axId val="607061136"/>
      </c:lineChart>
      <c:dateAx>
        <c:axId val="60705364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7061136"/>
        <c:crosses val="autoZero"/>
        <c:auto val="1"/>
        <c:lblOffset val="100"/>
        <c:baseTimeUnit val="months"/>
      </c:dateAx>
      <c:valAx>
        <c:axId val="60706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705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93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</c:strCache>
            </c:strRef>
          </c:cat>
          <c:val>
            <c:numRef>
              <c:f>Sheet1!$B$2:$B$21</c:f>
              <c:numCache>
                <c:formatCode>#,##0.0</c:formatCode>
                <c:ptCount val="20"/>
                <c:pt idx="0">
                  <c:v>6.9939707149009465</c:v>
                </c:pt>
                <c:pt idx="1">
                  <c:v>6.8078668683812404</c:v>
                </c:pt>
                <c:pt idx="2">
                  <c:v>7.724665391969407</c:v>
                </c:pt>
                <c:pt idx="3">
                  <c:v>5.5201992252351966</c:v>
                </c:pt>
                <c:pt idx="4">
                  <c:v>4.8929414638117725</c:v>
                </c:pt>
                <c:pt idx="5">
                  <c:v>6.0846277450455277</c:v>
                </c:pt>
                <c:pt idx="6">
                  <c:v>6.7982192275297804</c:v>
                </c:pt>
                <c:pt idx="7">
                  <c:v>5.9474768280123582</c:v>
                </c:pt>
                <c:pt idx="8">
                  <c:v>6.4381011479987595</c:v>
                </c:pt>
                <c:pt idx="9">
                  <c:v>6.4699966476701301</c:v>
                </c:pt>
                <c:pt idx="10">
                  <c:v>5.3506282934738554</c:v>
                </c:pt>
                <c:pt idx="11">
                  <c:v>5.2228963334212608</c:v>
                </c:pt>
                <c:pt idx="12">
                  <c:v>5.4433792475423592</c:v>
                </c:pt>
                <c:pt idx="13" formatCode="0.000">
                  <c:v>5.6929999999999996</c:v>
                </c:pt>
                <c:pt idx="14" formatCode="General">
                  <c:v>5.5</c:v>
                </c:pt>
                <c:pt idx="15" formatCode="0.000">
                  <c:v>5.6779999999999999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BD-4D4A-81D5-2A4C4CE7A7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793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</c:strCache>
            </c:strRef>
          </c:cat>
          <c:val>
            <c:numRef>
              <c:f>Sheet1!$C$2:$C$21</c:f>
              <c:numCache>
                <c:formatCode>#,##0.0</c:formatCode>
                <c:ptCount val="20"/>
                <c:pt idx="0">
                  <c:v>13.936261843238587</c:v>
                </c:pt>
                <c:pt idx="1">
                  <c:v>16.843166918809882</c:v>
                </c:pt>
                <c:pt idx="2">
                  <c:v>16.826003824091778</c:v>
                </c:pt>
                <c:pt idx="3">
                  <c:v>12.769784172661872</c:v>
                </c:pt>
                <c:pt idx="4">
                  <c:v>10.982658959537574</c:v>
                </c:pt>
                <c:pt idx="5">
                  <c:v>13.444027852169256</c:v>
                </c:pt>
                <c:pt idx="6">
                  <c:v>15.485501143063409</c:v>
                </c:pt>
                <c:pt idx="7">
                  <c:v>14.62409886714727</c:v>
                </c:pt>
                <c:pt idx="8">
                  <c:v>15.094632330127212</c:v>
                </c:pt>
                <c:pt idx="9">
                  <c:v>14.834059671471671</c:v>
                </c:pt>
                <c:pt idx="10">
                  <c:v>13.768409674368328</c:v>
                </c:pt>
                <c:pt idx="11">
                  <c:v>13.400158269585862</c:v>
                </c:pt>
                <c:pt idx="12">
                  <c:v>12.992514143536278</c:v>
                </c:pt>
                <c:pt idx="13" formatCode="0.000">
                  <c:v>13.45</c:v>
                </c:pt>
                <c:pt idx="14" formatCode="General">
                  <c:v>14.236000000000001</c:v>
                </c:pt>
                <c:pt idx="15" formatCode="0.000">
                  <c:v>13.818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BD-4D4A-81D5-2A4C4CE7A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1482040"/>
        <c:axId val="6814778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793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10.535</c:v>
                </c:pt>
                <c:pt idx="1">
                  <c:v>9.32</c:v>
                </c:pt>
                <c:pt idx="2">
                  <c:v>9.0081000000000007</c:v>
                </c:pt>
                <c:pt idx="3">
                  <c:v>10.77</c:v>
                </c:pt>
                <c:pt idx="4">
                  <c:v>14.426</c:v>
                </c:pt>
                <c:pt idx="5">
                  <c:v>12.076000000000001</c:v>
                </c:pt>
                <c:pt idx="6">
                  <c:v>10.206</c:v>
                </c:pt>
                <c:pt idx="7">
                  <c:v>10.845000000000001</c:v>
                </c:pt>
                <c:pt idx="8">
                  <c:v>8.4220000000000006</c:v>
                </c:pt>
                <c:pt idx="9">
                  <c:v>9.8780000000000001</c:v>
                </c:pt>
                <c:pt idx="10">
                  <c:v>12.36</c:v>
                </c:pt>
                <c:pt idx="11">
                  <c:v>13.85</c:v>
                </c:pt>
                <c:pt idx="12">
                  <c:v>13.507</c:v>
                </c:pt>
                <c:pt idx="13">
                  <c:v>11.89</c:v>
                </c:pt>
                <c:pt idx="14">
                  <c:v>11.066000000000001</c:v>
                </c:pt>
                <c:pt idx="15">
                  <c:v>11.877000000000001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B6-471A-BFFB-9B13E3900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538440"/>
        <c:axId val="1137524680"/>
      </c:lineChart>
      <c:catAx>
        <c:axId val="6814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68147788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68147788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681482040"/>
        <c:crosses val="autoZero"/>
        <c:crossBetween val="between"/>
      </c:valAx>
      <c:valAx>
        <c:axId val="1137524680"/>
        <c:scaling>
          <c:orientation val="minMax"/>
          <c:min val="8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37538440"/>
        <c:crosses val="max"/>
        <c:crossBetween val="between"/>
      </c:valAx>
      <c:catAx>
        <c:axId val="1137538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7524680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5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43983</c:v>
                </c:pt>
                <c:pt idx="14" formatCode="m/d/yyyy">
                  <c:v>44013</c:v>
                </c:pt>
                <c:pt idx="15" formatCode="m/d/yyyy">
                  <c:v>44044</c:v>
                </c:pt>
                <c:pt idx="16" formatCode="m/d/yyyy">
                  <c:v>44075</c:v>
                </c:pt>
                <c:pt idx="17" formatCode="m/d/yyyy">
                  <c:v>44105</c:v>
                </c:pt>
                <c:pt idx="18" formatCode="m/d/yyyy">
                  <c:v>44136</c:v>
                </c:pt>
                <c:pt idx="19" formatCode="m/d/yyyy">
                  <c:v>44166</c:v>
                </c:pt>
                <c:pt idx="20" formatCode="m/d/yyyy">
                  <c:v>44197</c:v>
                </c:pt>
                <c:pt idx="21" formatCode="m/d/yyyy">
                  <c:v>44228</c:v>
                </c:pt>
                <c:pt idx="22" formatCode="m/d/yyyy">
                  <c:v>44256</c:v>
                </c:pt>
                <c:pt idx="23" formatCode="m/d/yyyy">
                  <c:v>44287</c:v>
                </c:pt>
                <c:pt idx="24" formatCode="m/d/yyyy">
                  <c:v>44317</c:v>
                </c:pt>
                <c:pt idx="25" formatCode="m/d/yyyy">
                  <c:v>44348</c:v>
                </c:pt>
                <c:pt idx="26" formatCode="m/d/yyyy">
                  <c:v>44378</c:v>
                </c:pt>
                <c:pt idx="27" formatCode="m/d/yyyy">
                  <c:v>44409</c:v>
                </c:pt>
                <c:pt idx="28" formatCode="m/d/yyyy">
                  <c:v>44440</c:v>
                </c:pt>
                <c:pt idx="29" formatCode="m/d/yyyy">
                  <c:v>44470</c:v>
                </c:pt>
                <c:pt idx="30" formatCode="m/d/yyyy">
                  <c:v>44501</c:v>
                </c:pt>
                <c:pt idx="31" formatCode="m/d/yyyy">
                  <c:v>37591</c:v>
                </c:pt>
                <c:pt idx="32" formatCode="m/d/yyyy">
                  <c:v>44562</c:v>
                </c:pt>
                <c:pt idx="33" formatCode="m/d/yyyy">
                  <c:v>44593</c:v>
                </c:pt>
                <c:pt idx="34" formatCode="m/d/yyyy">
                  <c:v>44621</c:v>
                </c:pt>
                <c:pt idx="35" formatCode="m/d/yyyy">
                  <c:v>44652</c:v>
                </c:pt>
                <c:pt idx="36" formatCode="m/d/yyyy">
                  <c:v>44682</c:v>
                </c:pt>
              </c:numCache>
            </c:numRef>
          </c:cat>
          <c:val>
            <c:numRef>
              <c:f>Sheet1!$B$2:$B$38</c:f>
              <c:numCache>
                <c:formatCode>#,##0.000_);[Red]\(#,##0.000\)</c:formatCode>
                <c:ptCount val="37"/>
                <c:pt idx="0">
                  <c:v>-0.47399999999999998</c:v>
                </c:pt>
                <c:pt idx="1">
                  <c:v>4.9000000000000002E-2</c:v>
                </c:pt>
                <c:pt idx="2">
                  <c:v>1.5189999999999999</c:v>
                </c:pt>
                <c:pt idx="3">
                  <c:v>2.5350000000000001</c:v>
                </c:pt>
                <c:pt idx="4">
                  <c:v>3.1549999999999998</c:v>
                </c:pt>
                <c:pt idx="5">
                  <c:v>3.1629999999999998</c:v>
                </c:pt>
                <c:pt idx="6">
                  <c:v>0.44600000000000001</c:v>
                </c:pt>
                <c:pt idx="7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ax val="20"/>
          <c:min val="-5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Sheet1!$B$2:$B$721</c:f>
              <c:numCache>
                <c:formatCode>General</c:formatCode>
                <c:ptCount val="720"/>
                <c:pt idx="0">
                  <c:v>7471</c:v>
                </c:pt>
                <c:pt idx="1">
                  <c:v>7438</c:v>
                </c:pt>
                <c:pt idx="2">
                  <c:v>7442</c:v>
                </c:pt>
                <c:pt idx="3">
                  <c:v>7255</c:v>
                </c:pt>
                <c:pt idx="4">
                  <c:v>7261</c:v>
                </c:pt>
                <c:pt idx="5">
                  <c:v>7201</c:v>
                </c:pt>
                <c:pt idx="6">
                  <c:v>7025</c:v>
                </c:pt>
                <c:pt idx="7">
                  <c:v>6930</c:v>
                </c:pt>
                <c:pt idx="8">
                  <c:v>6640</c:v>
                </c:pt>
                <c:pt idx="9">
                  <c:v>6525</c:v>
                </c:pt>
                <c:pt idx="10">
                  <c:v>6653</c:v>
                </c:pt>
                <c:pt idx="11">
                  <c:v>6688</c:v>
                </c:pt>
                <c:pt idx="12">
                  <c:v>6631</c:v>
                </c:pt>
                <c:pt idx="13">
                  <c:v>6618</c:v>
                </c:pt>
                <c:pt idx="14">
                  <c:v>6662</c:v>
                </c:pt>
                <c:pt idx="15">
                  <c:v>6585</c:v>
                </c:pt>
                <c:pt idx="16">
                  <c:v>6594</c:v>
                </c:pt>
                <c:pt idx="17">
                  <c:v>6660</c:v>
                </c:pt>
                <c:pt idx="18">
                  <c:v>6737</c:v>
                </c:pt>
                <c:pt idx="19">
                  <c:v>6760</c:v>
                </c:pt>
                <c:pt idx="20">
                  <c:v>6713</c:v>
                </c:pt>
                <c:pt idx="21">
                  <c:v>6700</c:v>
                </c:pt>
                <c:pt idx="22">
                  <c:v>6594</c:v>
                </c:pt>
                <c:pt idx="23">
                  <c:v>6672</c:v>
                </c:pt>
                <c:pt idx="24">
                  <c:v>6653</c:v>
                </c:pt>
                <c:pt idx="25">
                  <c:v>6580</c:v>
                </c:pt>
                <c:pt idx="26">
                  <c:v>6526</c:v>
                </c:pt>
                <c:pt idx="27">
                  <c:v>6470</c:v>
                </c:pt>
                <c:pt idx="28">
                  <c:v>6470</c:v>
                </c:pt>
                <c:pt idx="29">
                  <c:v>6490</c:v>
                </c:pt>
                <c:pt idx="30">
                  <c:v>6547</c:v>
                </c:pt>
                <c:pt idx="31">
                  <c:v>6568</c:v>
                </c:pt>
                <c:pt idx="32">
                  <c:v>6573</c:v>
                </c:pt>
                <c:pt idx="33">
                  <c:v>6582</c:v>
                </c:pt>
                <c:pt idx="34">
                  <c:v>6671</c:v>
                </c:pt>
                <c:pt idx="35">
                  <c:v>6561</c:v>
                </c:pt>
                <c:pt idx="36">
                  <c:v>6552</c:v>
                </c:pt>
                <c:pt idx="37">
                  <c:v>6557</c:v>
                </c:pt>
                <c:pt idx="38">
                  <c:v>6568</c:v>
                </c:pt>
                <c:pt idx="39">
                  <c:v>6557</c:v>
                </c:pt>
                <c:pt idx="40">
                  <c:v>6579</c:v>
                </c:pt>
                <c:pt idx="41">
                  <c:v>6590</c:v>
                </c:pt>
                <c:pt idx="42">
                  <c:v>6645</c:v>
                </c:pt>
                <c:pt idx="43">
                  <c:v>6570</c:v>
                </c:pt>
                <c:pt idx="44">
                  <c:v>6681</c:v>
                </c:pt>
                <c:pt idx="45">
                  <c:v>6643</c:v>
                </c:pt>
                <c:pt idx="46">
                  <c:v>6557</c:v>
                </c:pt>
                <c:pt idx="47">
                  <c:v>6307</c:v>
                </c:pt>
                <c:pt idx="48">
                  <c:v>6306</c:v>
                </c:pt>
                <c:pt idx="49">
                  <c:v>6284</c:v>
                </c:pt>
                <c:pt idx="50">
                  <c:v>6260</c:v>
                </c:pt>
                <c:pt idx="51">
                  <c:v>6268</c:v>
                </c:pt>
                <c:pt idx="52">
                  <c:v>6284</c:v>
                </c:pt>
                <c:pt idx="53">
                  <c:v>6232</c:v>
                </c:pt>
                <c:pt idx="54">
                  <c:v>6166</c:v>
                </c:pt>
                <c:pt idx="55">
                  <c:v>6167</c:v>
                </c:pt>
                <c:pt idx="56">
                  <c:v>6310</c:v>
                </c:pt>
                <c:pt idx="57">
                  <c:v>6290</c:v>
                </c:pt>
                <c:pt idx="58">
                  <c:v>6352</c:v>
                </c:pt>
                <c:pt idx="59">
                  <c:v>6397</c:v>
                </c:pt>
                <c:pt idx="60">
                  <c:v>6357</c:v>
                </c:pt>
                <c:pt idx="61">
                  <c:v>6326</c:v>
                </c:pt>
                <c:pt idx="62">
                  <c:v>6284</c:v>
                </c:pt>
                <c:pt idx="63">
                  <c:v>6314</c:v>
                </c:pt>
                <c:pt idx="66">
                  <c:v>6237</c:v>
                </c:pt>
                <c:pt idx="67">
                  <c:v>5942</c:v>
                </c:pt>
                <c:pt idx="68">
                  <c:v>5848</c:v>
                </c:pt>
                <c:pt idx="69">
                  <c:v>5872</c:v>
                </c:pt>
                <c:pt idx="70">
                  <c:v>5883</c:v>
                </c:pt>
                <c:pt idx="71">
                  <c:v>5958</c:v>
                </c:pt>
                <c:pt idx="72">
                  <c:v>5890</c:v>
                </c:pt>
                <c:pt idx="73">
                  <c:v>5814</c:v>
                </c:pt>
                <c:pt idx="74">
                  <c:v>5941</c:v>
                </c:pt>
                <c:pt idx="75">
                  <c:v>5949</c:v>
                </c:pt>
                <c:pt idx="76">
                  <c:v>5962</c:v>
                </c:pt>
                <c:pt idx="77">
                  <c:v>6013</c:v>
                </c:pt>
                <c:pt idx="78">
                  <c:v>5924</c:v>
                </c:pt>
                <c:pt idx="79">
                  <c:v>5914</c:v>
                </c:pt>
                <c:pt idx="80">
                  <c:v>5994</c:v>
                </c:pt>
                <c:pt idx="81">
                  <c:v>5894</c:v>
                </c:pt>
                <c:pt idx="82">
                  <c:v>5818</c:v>
                </c:pt>
                <c:pt idx="83">
                  <c:v>5782</c:v>
                </c:pt>
                <c:pt idx="84">
                  <c:v>5792</c:v>
                </c:pt>
                <c:pt idx="85">
                  <c:v>5873</c:v>
                </c:pt>
                <c:pt idx="86">
                  <c:v>5900</c:v>
                </c:pt>
                <c:pt idx="87" formatCode="0">
                  <c:v>5883</c:v>
                </c:pt>
                <c:pt idx="88" formatCode="0">
                  <c:v>5786</c:v>
                </c:pt>
                <c:pt idx="89" formatCode="0">
                  <c:v>5821</c:v>
                </c:pt>
                <c:pt idx="90" formatCode="0">
                  <c:v>5912</c:v>
                </c:pt>
                <c:pt idx="91" formatCode="0">
                  <c:v>5858</c:v>
                </c:pt>
                <c:pt idx="92" formatCode="0">
                  <c:v>5898</c:v>
                </c:pt>
                <c:pt idx="93" formatCode="0">
                  <c:v>5934</c:v>
                </c:pt>
                <c:pt idx="94" formatCode="0">
                  <c:v>5937</c:v>
                </c:pt>
                <c:pt idx="95" formatCode="0">
                  <c:v>6221</c:v>
                </c:pt>
                <c:pt idx="96" formatCode="0">
                  <c:v>6228</c:v>
                </c:pt>
                <c:pt idx="97" formatCode="0">
                  <c:v>6259</c:v>
                </c:pt>
                <c:pt idx="98" formatCode="0">
                  <c:v>6138</c:v>
                </c:pt>
                <c:pt idx="99" formatCode="0">
                  <c:v>6050</c:v>
                </c:pt>
                <c:pt idx="100" formatCode="0">
                  <c:v>6033</c:v>
                </c:pt>
                <c:pt idx="101" formatCode="0">
                  <c:v>6052</c:v>
                </c:pt>
                <c:pt idx="102" formatCode="0">
                  <c:v>6091</c:v>
                </c:pt>
                <c:pt idx="103" formatCode="0">
                  <c:v>6040</c:v>
                </c:pt>
                <c:pt idx="104" formatCode="0">
                  <c:v>6045</c:v>
                </c:pt>
                <c:pt idx="105" formatCode="0">
                  <c:v>6028</c:v>
                </c:pt>
                <c:pt idx="106" formatCode="0">
                  <c:v>6090</c:v>
                </c:pt>
                <c:pt idx="107" formatCode="0">
                  <c:v>6083</c:v>
                </c:pt>
                <c:pt idx="108" formatCode="0">
                  <c:v>6098</c:v>
                </c:pt>
                <c:pt idx="109" formatCode="0">
                  <c:v>6133</c:v>
                </c:pt>
                <c:pt idx="110" formatCode="0">
                  <c:v>6160</c:v>
                </c:pt>
                <c:pt idx="111" formatCode="0">
                  <c:v>6167</c:v>
                </c:pt>
                <c:pt idx="112" formatCode="0">
                  <c:v>6183</c:v>
                </c:pt>
                <c:pt idx="113" formatCode="0">
                  <c:v>6132</c:v>
                </c:pt>
                <c:pt idx="114" formatCode="0">
                  <c:v>6209</c:v>
                </c:pt>
                <c:pt idx="115" formatCode="0">
                  <c:v>6142</c:v>
                </c:pt>
                <c:pt idx="116" formatCode="0">
                  <c:v>6388</c:v>
                </c:pt>
                <c:pt idx="117" formatCode="0">
                  <c:v>6222</c:v>
                </c:pt>
                <c:pt idx="118" formatCode="0">
                  <c:v>6353</c:v>
                </c:pt>
                <c:pt idx="119" formatCode="0">
                  <c:v>6454</c:v>
                </c:pt>
                <c:pt idx="120" formatCode="0">
                  <c:v>6499</c:v>
                </c:pt>
                <c:pt idx="121" formatCode="0">
                  <c:v>6516</c:v>
                </c:pt>
                <c:pt idx="122" formatCode="0">
                  <c:v>6456</c:v>
                </c:pt>
                <c:pt idx="123" formatCode="0">
                  <c:v>6467</c:v>
                </c:pt>
                <c:pt idx="124" formatCode="0">
                  <c:v>6495</c:v>
                </c:pt>
                <c:pt idx="125" formatCode="0">
                  <c:v>6465</c:v>
                </c:pt>
                <c:pt idx="126" formatCode="0">
                  <c:v>6490</c:v>
                </c:pt>
                <c:pt idx="127" formatCode="0">
                  <c:v>6479</c:v>
                </c:pt>
                <c:pt idx="128" formatCode="0">
                  <c:v>6472</c:v>
                </c:pt>
                <c:pt idx="129" formatCode="0">
                  <c:v>6570</c:v>
                </c:pt>
                <c:pt idx="130" formatCode="0">
                  <c:v>6444</c:v>
                </c:pt>
                <c:pt idx="131" formatCode="0">
                  <c:v>6423</c:v>
                </c:pt>
                <c:pt idx="132" formatCode="0">
                  <c:v>6366</c:v>
                </c:pt>
                <c:pt idx="133" formatCode="0">
                  <c:v>6381</c:v>
                </c:pt>
                <c:pt idx="134" formatCode="0">
                  <c:v>6369</c:v>
                </c:pt>
                <c:pt idx="135" formatCode="0">
                  <c:v>6435</c:v>
                </c:pt>
                <c:pt idx="136" formatCode="0">
                  <c:v>6472</c:v>
                </c:pt>
                <c:pt idx="137" formatCode="0">
                  <c:v>6429</c:v>
                </c:pt>
                <c:pt idx="138" formatCode="0">
                  <c:v>6474</c:v>
                </c:pt>
                <c:pt idx="139" formatCode="0">
                  <c:v>6422</c:v>
                </c:pt>
                <c:pt idx="140" formatCode="0">
                  <c:v>6427</c:v>
                </c:pt>
                <c:pt idx="141" formatCode="0">
                  <c:v>6486</c:v>
                </c:pt>
                <c:pt idx="142" formatCode="0">
                  <c:v>6421</c:v>
                </c:pt>
                <c:pt idx="143" formatCode="0">
                  <c:v>6344</c:v>
                </c:pt>
                <c:pt idx="144" formatCode="0">
                  <c:v>6224</c:v>
                </c:pt>
                <c:pt idx="145" formatCode="0">
                  <c:v>6184</c:v>
                </c:pt>
                <c:pt idx="146" formatCode="0">
                  <c:v>6342</c:v>
                </c:pt>
                <c:pt idx="147" formatCode="0">
                  <c:v>6469</c:v>
                </c:pt>
                <c:pt idx="148" formatCode="0">
                  <c:v>6490</c:v>
                </c:pt>
                <c:pt idx="149" formatCode="0">
                  <c:v>6491</c:v>
                </c:pt>
                <c:pt idx="150" formatCode="0">
                  <c:v>6440</c:v>
                </c:pt>
                <c:pt idx="151" formatCode="0">
                  <c:v>6385</c:v>
                </c:pt>
                <c:pt idx="152" formatCode="0">
                  <c:v>6310</c:v>
                </c:pt>
                <c:pt idx="153" formatCode="0">
                  <c:v>6317</c:v>
                </c:pt>
                <c:pt idx="154" formatCode="0">
                  <c:v>6351</c:v>
                </c:pt>
                <c:pt idx="155" formatCode="0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F-4F45-BD32-B84DE79B7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 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Sheet1!$C$2:$C$721</c:f>
              <c:numCache>
                <c:formatCode>General</c:formatCode>
                <c:ptCount val="720"/>
                <c:pt idx="156">
                  <c:v>6538</c:v>
                </c:pt>
                <c:pt idx="157">
                  <c:v>6592</c:v>
                </c:pt>
                <c:pt idx="158">
                  <c:v>6588</c:v>
                </c:pt>
                <c:pt idx="159">
                  <c:v>6717</c:v>
                </c:pt>
                <c:pt idx="160">
                  <c:v>6680</c:v>
                </c:pt>
                <c:pt idx="161">
                  <c:v>6697</c:v>
                </c:pt>
                <c:pt idx="162">
                  <c:v>6644</c:v>
                </c:pt>
                <c:pt idx="163">
                  <c:v>6674</c:v>
                </c:pt>
                <c:pt idx="164">
                  <c:v>6758</c:v>
                </c:pt>
                <c:pt idx="165">
                  <c:v>6796</c:v>
                </c:pt>
                <c:pt idx="166">
                  <c:v>6861</c:v>
                </c:pt>
                <c:pt idx="167">
                  <c:v>6870</c:v>
                </c:pt>
                <c:pt idx="168">
                  <c:v>6870</c:v>
                </c:pt>
                <c:pt idx="169">
                  <c:v>6892</c:v>
                </c:pt>
                <c:pt idx="170">
                  <c:v>6956</c:v>
                </c:pt>
                <c:pt idx="171">
                  <c:v>6905</c:v>
                </c:pt>
                <c:pt idx="172">
                  <c:v>6927</c:v>
                </c:pt>
                <c:pt idx="173">
                  <c:v>6920</c:v>
                </c:pt>
                <c:pt idx="174">
                  <c:v>7004</c:v>
                </c:pt>
                <c:pt idx="175">
                  <c:v>6983</c:v>
                </c:pt>
                <c:pt idx="176">
                  <c:v>6996</c:v>
                </c:pt>
                <c:pt idx="177">
                  <c:v>7069</c:v>
                </c:pt>
                <c:pt idx="178">
                  <c:v>7131</c:v>
                </c:pt>
                <c:pt idx="179">
                  <c:v>7153</c:v>
                </c:pt>
                <c:pt idx="180">
                  <c:v>7138</c:v>
                </c:pt>
                <c:pt idx="181">
                  <c:v>7032</c:v>
                </c:pt>
                <c:pt idx="182">
                  <c:v>7022</c:v>
                </c:pt>
                <c:pt idx="183">
                  <c:v>7125</c:v>
                </c:pt>
                <c:pt idx="184">
                  <c:v>6924</c:v>
                </c:pt>
                <c:pt idx="185">
                  <c:v>7113</c:v>
                </c:pt>
                <c:pt idx="186">
                  <c:v>7003</c:v>
                </c:pt>
                <c:pt idx="187">
                  <c:v>6940</c:v>
                </c:pt>
                <c:pt idx="188">
                  <c:v>6951</c:v>
                </c:pt>
                <c:pt idx="189">
                  <c:v>7036</c:v>
                </c:pt>
                <c:pt idx="190">
                  <c:v>7006</c:v>
                </c:pt>
                <c:pt idx="191">
                  <c:v>6905</c:v>
                </c:pt>
                <c:pt idx="192">
                  <c:v>6750</c:v>
                </c:pt>
                <c:pt idx="193">
                  <c:v>6685</c:v>
                </c:pt>
                <c:pt idx="194">
                  <c:v>6735</c:v>
                </c:pt>
                <c:pt idx="195">
                  <c:v>6751</c:v>
                </c:pt>
                <c:pt idx="196">
                  <c:v>6791</c:v>
                </c:pt>
                <c:pt idx="197">
                  <c:v>6775</c:v>
                </c:pt>
                <c:pt idx="198">
                  <c:v>6819</c:v>
                </c:pt>
                <c:pt idx="199">
                  <c:v>6823</c:v>
                </c:pt>
                <c:pt idx="200">
                  <c:v>6858</c:v>
                </c:pt>
                <c:pt idx="201">
                  <c:v>6775</c:v>
                </c:pt>
                <c:pt idx="202">
                  <c:v>6741</c:v>
                </c:pt>
                <c:pt idx="203">
                  <c:v>6787</c:v>
                </c:pt>
                <c:pt idx="204">
                  <c:v>6848</c:v>
                </c:pt>
                <c:pt idx="205">
                  <c:v>6875</c:v>
                </c:pt>
                <c:pt idx="206">
                  <c:v>6893</c:v>
                </c:pt>
                <c:pt idx="207">
                  <c:v>6753</c:v>
                </c:pt>
                <c:pt idx="208">
                  <c:v>6633</c:v>
                </c:pt>
                <c:pt idx="209">
                  <c:v>6555</c:v>
                </c:pt>
                <c:pt idx="210">
                  <c:v>6260</c:v>
                </c:pt>
                <c:pt idx="211">
                  <c:v>6159</c:v>
                </c:pt>
                <c:pt idx="212">
                  <c:v>6348</c:v>
                </c:pt>
                <c:pt idx="213">
                  <c:v>6275</c:v>
                </c:pt>
                <c:pt idx="214">
                  <c:v>6296</c:v>
                </c:pt>
                <c:pt idx="215">
                  <c:v>6353</c:v>
                </c:pt>
                <c:pt idx="216">
                  <c:v>6297</c:v>
                </c:pt>
                <c:pt idx="217">
                  <c:v>6139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F-4F45-BD32-B84DE79B7F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 20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Sheet1!$D$2:$D$721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F-4F45-BD32-B84DE79B7F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Jul 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Sheet1!$E$2:$E$721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F-4F45-BD32-B84DE79B7F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 20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Sheet1!$F$2:$F$721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F-4F45-BD32-B84DE79B7F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 21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Sheet1!$G$2:$G$721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F-4F45-BD32-B84DE79B7F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May 21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Sheet1!$H$2:$H$721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2F-4F45-BD32-B84DE79B7F1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Jul 21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Sheet1!$I$2:$I$721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F-4F45-BD32-B84DE79B7F1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Dec 21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Sheet1!$J$2:$J$721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2F-4F45-BD32-B84DE79B7F1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Mar 22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Sheet1!$A$2:$A$721</c:f>
              <c:numCache>
                <c:formatCode>mm/dd/yy;@</c:formatCode>
                <c:ptCount val="720"/>
                <c:pt idx="0">
                  <c:v>43586</c:v>
                </c:pt>
                <c:pt idx="1">
                  <c:v>43587</c:v>
                </c:pt>
                <c:pt idx="2">
                  <c:v>43588</c:v>
                </c:pt>
                <c:pt idx="3">
                  <c:v>43591</c:v>
                </c:pt>
                <c:pt idx="4">
                  <c:v>43592</c:v>
                </c:pt>
                <c:pt idx="5">
                  <c:v>43593</c:v>
                </c:pt>
                <c:pt idx="6">
                  <c:v>43594</c:v>
                </c:pt>
                <c:pt idx="7">
                  <c:v>43595</c:v>
                </c:pt>
                <c:pt idx="8">
                  <c:v>43598</c:v>
                </c:pt>
                <c:pt idx="9">
                  <c:v>43599</c:v>
                </c:pt>
                <c:pt idx="10">
                  <c:v>43600</c:v>
                </c:pt>
                <c:pt idx="11">
                  <c:v>43601</c:v>
                </c:pt>
                <c:pt idx="12">
                  <c:v>43602</c:v>
                </c:pt>
                <c:pt idx="13">
                  <c:v>43605</c:v>
                </c:pt>
                <c:pt idx="14">
                  <c:v>43606</c:v>
                </c:pt>
                <c:pt idx="15">
                  <c:v>43607</c:v>
                </c:pt>
                <c:pt idx="16">
                  <c:v>43608</c:v>
                </c:pt>
                <c:pt idx="17">
                  <c:v>43609</c:v>
                </c:pt>
                <c:pt idx="18">
                  <c:v>43613</c:v>
                </c:pt>
                <c:pt idx="19">
                  <c:v>43614</c:v>
                </c:pt>
                <c:pt idx="20">
                  <c:v>43615</c:v>
                </c:pt>
                <c:pt idx="21">
                  <c:v>43616</c:v>
                </c:pt>
                <c:pt idx="22">
                  <c:v>43619</c:v>
                </c:pt>
                <c:pt idx="23">
                  <c:v>43620</c:v>
                </c:pt>
                <c:pt idx="24">
                  <c:v>43621</c:v>
                </c:pt>
                <c:pt idx="25">
                  <c:v>43622</c:v>
                </c:pt>
                <c:pt idx="26">
                  <c:v>43623</c:v>
                </c:pt>
                <c:pt idx="27">
                  <c:v>43626</c:v>
                </c:pt>
                <c:pt idx="28">
                  <c:v>43627</c:v>
                </c:pt>
                <c:pt idx="29">
                  <c:v>43628</c:v>
                </c:pt>
                <c:pt idx="30">
                  <c:v>43629</c:v>
                </c:pt>
                <c:pt idx="31">
                  <c:v>43630</c:v>
                </c:pt>
                <c:pt idx="32">
                  <c:v>43633</c:v>
                </c:pt>
                <c:pt idx="33">
                  <c:v>43634</c:v>
                </c:pt>
                <c:pt idx="34">
                  <c:v>43635</c:v>
                </c:pt>
                <c:pt idx="35">
                  <c:v>43636</c:v>
                </c:pt>
                <c:pt idx="36">
                  <c:v>43637</c:v>
                </c:pt>
                <c:pt idx="37">
                  <c:v>43640</c:v>
                </c:pt>
                <c:pt idx="38">
                  <c:v>43641</c:v>
                </c:pt>
                <c:pt idx="39">
                  <c:v>43642</c:v>
                </c:pt>
                <c:pt idx="40">
                  <c:v>43643</c:v>
                </c:pt>
                <c:pt idx="41">
                  <c:v>43644</c:v>
                </c:pt>
                <c:pt idx="42">
                  <c:v>43647</c:v>
                </c:pt>
                <c:pt idx="43">
                  <c:v>43648</c:v>
                </c:pt>
                <c:pt idx="44">
                  <c:v>43649</c:v>
                </c:pt>
                <c:pt idx="45">
                  <c:v>43651</c:v>
                </c:pt>
                <c:pt idx="46">
                  <c:v>43654</c:v>
                </c:pt>
                <c:pt idx="47">
                  <c:v>43655</c:v>
                </c:pt>
                <c:pt idx="48">
                  <c:v>43656</c:v>
                </c:pt>
                <c:pt idx="49">
                  <c:v>43657</c:v>
                </c:pt>
                <c:pt idx="50">
                  <c:v>43658</c:v>
                </c:pt>
                <c:pt idx="51">
                  <c:v>43661</c:v>
                </c:pt>
                <c:pt idx="52">
                  <c:v>43662</c:v>
                </c:pt>
                <c:pt idx="53">
                  <c:v>43663</c:v>
                </c:pt>
                <c:pt idx="54">
                  <c:v>43664</c:v>
                </c:pt>
                <c:pt idx="55">
                  <c:v>43665</c:v>
                </c:pt>
                <c:pt idx="56">
                  <c:v>43668</c:v>
                </c:pt>
                <c:pt idx="57">
                  <c:v>43669</c:v>
                </c:pt>
                <c:pt idx="58">
                  <c:v>43670</c:v>
                </c:pt>
                <c:pt idx="59">
                  <c:v>43671</c:v>
                </c:pt>
                <c:pt idx="60">
                  <c:v>43672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6">
                  <c:v>43678</c:v>
                </c:pt>
                <c:pt idx="67">
                  <c:v>43679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43689</c:v>
                </c:pt>
                <c:pt idx="74">
                  <c:v>43690</c:v>
                </c:pt>
                <c:pt idx="75">
                  <c:v>43691</c:v>
                </c:pt>
                <c:pt idx="76">
                  <c:v>43692</c:v>
                </c:pt>
                <c:pt idx="77">
                  <c:v>43693</c:v>
                </c:pt>
                <c:pt idx="78">
                  <c:v>43696</c:v>
                </c:pt>
                <c:pt idx="79">
                  <c:v>43697</c:v>
                </c:pt>
                <c:pt idx="80">
                  <c:v>43698</c:v>
                </c:pt>
                <c:pt idx="81">
                  <c:v>43699</c:v>
                </c:pt>
                <c:pt idx="82">
                  <c:v>43700</c:v>
                </c:pt>
                <c:pt idx="83">
                  <c:v>43703</c:v>
                </c:pt>
                <c:pt idx="84">
                  <c:v>43704</c:v>
                </c:pt>
                <c:pt idx="85">
                  <c:v>43705</c:v>
                </c:pt>
                <c:pt idx="86">
                  <c:v>43706</c:v>
                </c:pt>
                <c:pt idx="87">
                  <c:v>43707</c:v>
                </c:pt>
                <c:pt idx="88">
                  <c:v>43711</c:v>
                </c:pt>
                <c:pt idx="89">
                  <c:v>43712</c:v>
                </c:pt>
                <c:pt idx="90">
                  <c:v>43713</c:v>
                </c:pt>
                <c:pt idx="91">
                  <c:v>43714</c:v>
                </c:pt>
                <c:pt idx="92">
                  <c:v>43717</c:v>
                </c:pt>
                <c:pt idx="93">
                  <c:v>43718</c:v>
                </c:pt>
                <c:pt idx="94">
                  <c:v>43719</c:v>
                </c:pt>
                <c:pt idx="95">
                  <c:v>43720</c:v>
                </c:pt>
                <c:pt idx="96">
                  <c:v>43721</c:v>
                </c:pt>
                <c:pt idx="97">
                  <c:v>43724</c:v>
                </c:pt>
                <c:pt idx="98">
                  <c:v>43725</c:v>
                </c:pt>
                <c:pt idx="99">
                  <c:v>43726</c:v>
                </c:pt>
                <c:pt idx="100">
                  <c:v>43727</c:v>
                </c:pt>
                <c:pt idx="101">
                  <c:v>43728</c:v>
                </c:pt>
                <c:pt idx="102">
                  <c:v>43731</c:v>
                </c:pt>
                <c:pt idx="103">
                  <c:v>43732</c:v>
                </c:pt>
                <c:pt idx="104">
                  <c:v>43733</c:v>
                </c:pt>
                <c:pt idx="105">
                  <c:v>43734</c:v>
                </c:pt>
                <c:pt idx="106">
                  <c:v>43735</c:v>
                </c:pt>
                <c:pt idx="107">
                  <c:v>43738</c:v>
                </c:pt>
                <c:pt idx="108">
                  <c:v>43739</c:v>
                </c:pt>
                <c:pt idx="109">
                  <c:v>43740</c:v>
                </c:pt>
                <c:pt idx="110">
                  <c:v>43741</c:v>
                </c:pt>
                <c:pt idx="111">
                  <c:v>43742</c:v>
                </c:pt>
                <c:pt idx="112">
                  <c:v>43745</c:v>
                </c:pt>
                <c:pt idx="113">
                  <c:v>43746</c:v>
                </c:pt>
                <c:pt idx="114">
                  <c:v>43747</c:v>
                </c:pt>
                <c:pt idx="115">
                  <c:v>43748</c:v>
                </c:pt>
                <c:pt idx="116">
                  <c:v>43749</c:v>
                </c:pt>
                <c:pt idx="117">
                  <c:v>43752</c:v>
                </c:pt>
                <c:pt idx="118">
                  <c:v>43753</c:v>
                </c:pt>
                <c:pt idx="119">
                  <c:v>43754</c:v>
                </c:pt>
                <c:pt idx="120">
                  <c:v>43755</c:v>
                </c:pt>
                <c:pt idx="121">
                  <c:v>43756</c:v>
                </c:pt>
                <c:pt idx="122">
                  <c:v>43759</c:v>
                </c:pt>
                <c:pt idx="123">
                  <c:v>43760</c:v>
                </c:pt>
                <c:pt idx="124">
                  <c:v>43761</c:v>
                </c:pt>
                <c:pt idx="125">
                  <c:v>43762</c:v>
                </c:pt>
                <c:pt idx="126">
                  <c:v>43763</c:v>
                </c:pt>
                <c:pt idx="127">
                  <c:v>43766</c:v>
                </c:pt>
                <c:pt idx="128">
                  <c:v>43767</c:v>
                </c:pt>
                <c:pt idx="129">
                  <c:v>43768</c:v>
                </c:pt>
                <c:pt idx="130">
                  <c:v>43769</c:v>
                </c:pt>
                <c:pt idx="131">
                  <c:v>43770</c:v>
                </c:pt>
                <c:pt idx="132">
                  <c:v>43773</c:v>
                </c:pt>
                <c:pt idx="133">
                  <c:v>43774</c:v>
                </c:pt>
                <c:pt idx="134">
                  <c:v>43775</c:v>
                </c:pt>
                <c:pt idx="135">
                  <c:v>43776</c:v>
                </c:pt>
                <c:pt idx="136">
                  <c:v>43777</c:v>
                </c:pt>
                <c:pt idx="137">
                  <c:v>43780</c:v>
                </c:pt>
                <c:pt idx="138">
                  <c:v>43781</c:v>
                </c:pt>
                <c:pt idx="139">
                  <c:v>43782</c:v>
                </c:pt>
                <c:pt idx="140">
                  <c:v>43783</c:v>
                </c:pt>
                <c:pt idx="141">
                  <c:v>43784</c:v>
                </c:pt>
                <c:pt idx="142">
                  <c:v>43787</c:v>
                </c:pt>
                <c:pt idx="143">
                  <c:v>43788</c:v>
                </c:pt>
                <c:pt idx="144">
                  <c:v>43789</c:v>
                </c:pt>
                <c:pt idx="145">
                  <c:v>43790</c:v>
                </c:pt>
                <c:pt idx="146">
                  <c:v>43791</c:v>
                </c:pt>
                <c:pt idx="147">
                  <c:v>43794</c:v>
                </c:pt>
                <c:pt idx="148">
                  <c:v>43795</c:v>
                </c:pt>
                <c:pt idx="149">
                  <c:v>43796</c:v>
                </c:pt>
                <c:pt idx="150">
                  <c:v>43798</c:v>
                </c:pt>
                <c:pt idx="151">
                  <c:v>43801</c:v>
                </c:pt>
                <c:pt idx="152">
                  <c:v>43802</c:v>
                </c:pt>
                <c:pt idx="153">
                  <c:v>43803</c:v>
                </c:pt>
                <c:pt idx="154">
                  <c:v>43804</c:v>
                </c:pt>
                <c:pt idx="155">
                  <c:v>43805</c:v>
                </c:pt>
                <c:pt idx="156">
                  <c:v>43808</c:v>
                </c:pt>
                <c:pt idx="157">
                  <c:v>43809</c:v>
                </c:pt>
                <c:pt idx="158">
                  <c:v>43810</c:v>
                </c:pt>
                <c:pt idx="159">
                  <c:v>43811</c:v>
                </c:pt>
                <c:pt idx="160">
                  <c:v>43812</c:v>
                </c:pt>
                <c:pt idx="161">
                  <c:v>43815</c:v>
                </c:pt>
                <c:pt idx="162">
                  <c:v>43816</c:v>
                </c:pt>
                <c:pt idx="163">
                  <c:v>43817</c:v>
                </c:pt>
                <c:pt idx="164">
                  <c:v>43818</c:v>
                </c:pt>
                <c:pt idx="165">
                  <c:v>43819</c:v>
                </c:pt>
                <c:pt idx="166">
                  <c:v>43822</c:v>
                </c:pt>
                <c:pt idx="167">
                  <c:v>43823</c:v>
                </c:pt>
                <c:pt idx="168">
                  <c:v>43825</c:v>
                </c:pt>
                <c:pt idx="169">
                  <c:v>43826</c:v>
                </c:pt>
                <c:pt idx="170">
                  <c:v>43829</c:v>
                </c:pt>
                <c:pt idx="171">
                  <c:v>43830</c:v>
                </c:pt>
                <c:pt idx="172">
                  <c:v>43832</c:v>
                </c:pt>
                <c:pt idx="173">
                  <c:v>43833</c:v>
                </c:pt>
                <c:pt idx="174">
                  <c:v>43836</c:v>
                </c:pt>
                <c:pt idx="175">
                  <c:v>43837</c:v>
                </c:pt>
                <c:pt idx="176">
                  <c:v>43838</c:v>
                </c:pt>
                <c:pt idx="177">
                  <c:v>43839</c:v>
                </c:pt>
                <c:pt idx="178">
                  <c:v>43840</c:v>
                </c:pt>
                <c:pt idx="179">
                  <c:v>43843</c:v>
                </c:pt>
                <c:pt idx="180">
                  <c:v>43844</c:v>
                </c:pt>
                <c:pt idx="181">
                  <c:v>43845</c:v>
                </c:pt>
                <c:pt idx="182">
                  <c:v>43846</c:v>
                </c:pt>
                <c:pt idx="183">
                  <c:v>43847</c:v>
                </c:pt>
                <c:pt idx="184">
                  <c:v>43851</c:v>
                </c:pt>
                <c:pt idx="185">
                  <c:v>43852</c:v>
                </c:pt>
                <c:pt idx="186">
                  <c:v>43853</c:v>
                </c:pt>
                <c:pt idx="187">
                  <c:v>43854</c:v>
                </c:pt>
                <c:pt idx="188">
                  <c:v>43857</c:v>
                </c:pt>
                <c:pt idx="189">
                  <c:v>43858</c:v>
                </c:pt>
                <c:pt idx="190">
                  <c:v>43859</c:v>
                </c:pt>
                <c:pt idx="191">
                  <c:v>43860</c:v>
                </c:pt>
                <c:pt idx="192">
                  <c:v>43861</c:v>
                </c:pt>
                <c:pt idx="193">
                  <c:v>43864</c:v>
                </c:pt>
                <c:pt idx="194">
                  <c:v>43865</c:v>
                </c:pt>
                <c:pt idx="195">
                  <c:v>43866</c:v>
                </c:pt>
                <c:pt idx="196">
                  <c:v>43867</c:v>
                </c:pt>
                <c:pt idx="197">
                  <c:v>43868</c:v>
                </c:pt>
                <c:pt idx="198">
                  <c:v>43871</c:v>
                </c:pt>
                <c:pt idx="199">
                  <c:v>43872</c:v>
                </c:pt>
                <c:pt idx="200">
                  <c:v>43873</c:v>
                </c:pt>
                <c:pt idx="201">
                  <c:v>43874</c:v>
                </c:pt>
                <c:pt idx="202">
                  <c:v>43875</c:v>
                </c:pt>
                <c:pt idx="203">
                  <c:v>43879</c:v>
                </c:pt>
                <c:pt idx="204">
                  <c:v>43880</c:v>
                </c:pt>
                <c:pt idx="205">
                  <c:v>43881</c:v>
                </c:pt>
                <c:pt idx="206">
                  <c:v>43882</c:v>
                </c:pt>
                <c:pt idx="207">
                  <c:v>43885</c:v>
                </c:pt>
                <c:pt idx="208">
                  <c:v>43886</c:v>
                </c:pt>
                <c:pt idx="209">
                  <c:v>43887</c:v>
                </c:pt>
                <c:pt idx="210">
                  <c:v>43888</c:v>
                </c:pt>
                <c:pt idx="211">
                  <c:v>43889</c:v>
                </c:pt>
                <c:pt idx="212">
                  <c:v>43892</c:v>
                </c:pt>
                <c:pt idx="213">
                  <c:v>43893</c:v>
                </c:pt>
                <c:pt idx="214">
                  <c:v>43894</c:v>
                </c:pt>
                <c:pt idx="215">
                  <c:v>43895</c:v>
                </c:pt>
                <c:pt idx="216">
                  <c:v>43896</c:v>
                </c:pt>
                <c:pt idx="217">
                  <c:v>43899</c:v>
                </c:pt>
                <c:pt idx="218">
                  <c:v>43900</c:v>
                </c:pt>
                <c:pt idx="219">
                  <c:v>43901</c:v>
                </c:pt>
                <c:pt idx="220">
                  <c:v>43902</c:v>
                </c:pt>
                <c:pt idx="221">
                  <c:v>43903</c:v>
                </c:pt>
                <c:pt idx="222">
                  <c:v>43906</c:v>
                </c:pt>
                <c:pt idx="223">
                  <c:v>43907</c:v>
                </c:pt>
                <c:pt idx="224">
                  <c:v>43908</c:v>
                </c:pt>
                <c:pt idx="225">
                  <c:v>43909</c:v>
                </c:pt>
                <c:pt idx="226">
                  <c:v>43910</c:v>
                </c:pt>
                <c:pt idx="227">
                  <c:v>43913</c:v>
                </c:pt>
                <c:pt idx="228">
                  <c:v>43914</c:v>
                </c:pt>
                <c:pt idx="229">
                  <c:v>43915</c:v>
                </c:pt>
                <c:pt idx="230">
                  <c:v>43916</c:v>
                </c:pt>
                <c:pt idx="231">
                  <c:v>43917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43927</c:v>
                </c:pt>
                <c:pt idx="238">
                  <c:v>43928</c:v>
                </c:pt>
                <c:pt idx="239">
                  <c:v>43929</c:v>
                </c:pt>
                <c:pt idx="240">
                  <c:v>43930</c:v>
                </c:pt>
                <c:pt idx="241">
                  <c:v>43934</c:v>
                </c:pt>
                <c:pt idx="242">
                  <c:v>43935</c:v>
                </c:pt>
                <c:pt idx="243">
                  <c:v>43936</c:v>
                </c:pt>
                <c:pt idx="244">
                  <c:v>43937</c:v>
                </c:pt>
                <c:pt idx="245">
                  <c:v>43938</c:v>
                </c:pt>
                <c:pt idx="246">
                  <c:v>43941</c:v>
                </c:pt>
                <c:pt idx="247">
                  <c:v>43942</c:v>
                </c:pt>
                <c:pt idx="248">
                  <c:v>43943</c:v>
                </c:pt>
                <c:pt idx="249">
                  <c:v>43944</c:v>
                </c:pt>
                <c:pt idx="250">
                  <c:v>43945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43962</c:v>
                </c:pt>
                <c:pt idx="262">
                  <c:v>43963</c:v>
                </c:pt>
                <c:pt idx="263">
                  <c:v>43964</c:v>
                </c:pt>
                <c:pt idx="264">
                  <c:v>43965</c:v>
                </c:pt>
                <c:pt idx="265">
                  <c:v>43966</c:v>
                </c:pt>
                <c:pt idx="266">
                  <c:v>43969</c:v>
                </c:pt>
                <c:pt idx="267">
                  <c:v>43970</c:v>
                </c:pt>
                <c:pt idx="268">
                  <c:v>43971</c:v>
                </c:pt>
                <c:pt idx="269">
                  <c:v>43972</c:v>
                </c:pt>
                <c:pt idx="270">
                  <c:v>43973</c:v>
                </c:pt>
                <c:pt idx="271">
                  <c:v>43977</c:v>
                </c:pt>
                <c:pt idx="272">
                  <c:v>43978</c:v>
                </c:pt>
                <c:pt idx="273">
                  <c:v>43979</c:v>
                </c:pt>
                <c:pt idx="274">
                  <c:v>43980</c:v>
                </c:pt>
                <c:pt idx="275">
                  <c:v>43983</c:v>
                </c:pt>
                <c:pt idx="276">
                  <c:v>43984</c:v>
                </c:pt>
                <c:pt idx="277">
                  <c:v>43985</c:v>
                </c:pt>
                <c:pt idx="278">
                  <c:v>43986</c:v>
                </c:pt>
                <c:pt idx="279">
                  <c:v>43987</c:v>
                </c:pt>
                <c:pt idx="280">
                  <c:v>43990</c:v>
                </c:pt>
                <c:pt idx="281">
                  <c:v>43991</c:v>
                </c:pt>
                <c:pt idx="282">
                  <c:v>43992</c:v>
                </c:pt>
                <c:pt idx="283">
                  <c:v>43993</c:v>
                </c:pt>
                <c:pt idx="284">
                  <c:v>43994</c:v>
                </c:pt>
                <c:pt idx="285">
                  <c:v>43997</c:v>
                </c:pt>
                <c:pt idx="286">
                  <c:v>43998</c:v>
                </c:pt>
                <c:pt idx="287">
                  <c:v>43999</c:v>
                </c:pt>
                <c:pt idx="288">
                  <c:v>44000</c:v>
                </c:pt>
                <c:pt idx="289">
                  <c:v>44001</c:v>
                </c:pt>
                <c:pt idx="290">
                  <c:v>44004</c:v>
                </c:pt>
                <c:pt idx="291">
                  <c:v>44005</c:v>
                </c:pt>
                <c:pt idx="292">
                  <c:v>44006</c:v>
                </c:pt>
                <c:pt idx="293">
                  <c:v>44007</c:v>
                </c:pt>
                <c:pt idx="294">
                  <c:v>44008</c:v>
                </c:pt>
                <c:pt idx="295">
                  <c:v>44011</c:v>
                </c:pt>
                <c:pt idx="296">
                  <c:v>44012</c:v>
                </c:pt>
                <c:pt idx="297">
                  <c:v>44013</c:v>
                </c:pt>
                <c:pt idx="298">
                  <c:v>44014</c:v>
                </c:pt>
                <c:pt idx="299">
                  <c:v>44018</c:v>
                </c:pt>
                <c:pt idx="300">
                  <c:v>44019</c:v>
                </c:pt>
                <c:pt idx="301">
                  <c:v>44020</c:v>
                </c:pt>
                <c:pt idx="302">
                  <c:v>44021</c:v>
                </c:pt>
                <c:pt idx="303">
                  <c:v>44022</c:v>
                </c:pt>
                <c:pt idx="304">
                  <c:v>44025</c:v>
                </c:pt>
                <c:pt idx="305">
                  <c:v>44026</c:v>
                </c:pt>
                <c:pt idx="306">
                  <c:v>44027</c:v>
                </c:pt>
                <c:pt idx="307">
                  <c:v>44028</c:v>
                </c:pt>
                <c:pt idx="308">
                  <c:v>44029</c:v>
                </c:pt>
                <c:pt idx="309">
                  <c:v>44032</c:v>
                </c:pt>
                <c:pt idx="310">
                  <c:v>44033</c:v>
                </c:pt>
                <c:pt idx="311">
                  <c:v>44034</c:v>
                </c:pt>
                <c:pt idx="312">
                  <c:v>44035</c:v>
                </c:pt>
                <c:pt idx="313">
                  <c:v>44036</c:v>
                </c:pt>
                <c:pt idx="314">
                  <c:v>44039</c:v>
                </c:pt>
                <c:pt idx="315">
                  <c:v>44040</c:v>
                </c:pt>
                <c:pt idx="316">
                  <c:v>44041</c:v>
                </c:pt>
                <c:pt idx="317">
                  <c:v>44042</c:v>
                </c:pt>
                <c:pt idx="318">
                  <c:v>44043</c:v>
                </c:pt>
                <c:pt idx="319">
                  <c:v>44046</c:v>
                </c:pt>
                <c:pt idx="320">
                  <c:v>44047</c:v>
                </c:pt>
                <c:pt idx="321">
                  <c:v>44048</c:v>
                </c:pt>
                <c:pt idx="322">
                  <c:v>44049</c:v>
                </c:pt>
                <c:pt idx="323">
                  <c:v>44050</c:v>
                </c:pt>
                <c:pt idx="324">
                  <c:v>44053</c:v>
                </c:pt>
                <c:pt idx="325">
                  <c:v>44054</c:v>
                </c:pt>
                <c:pt idx="326">
                  <c:v>44055</c:v>
                </c:pt>
                <c:pt idx="327">
                  <c:v>44056</c:v>
                </c:pt>
                <c:pt idx="328">
                  <c:v>44057</c:v>
                </c:pt>
                <c:pt idx="329">
                  <c:v>44060</c:v>
                </c:pt>
                <c:pt idx="330">
                  <c:v>44061</c:v>
                </c:pt>
                <c:pt idx="331">
                  <c:v>44062</c:v>
                </c:pt>
                <c:pt idx="332">
                  <c:v>44063</c:v>
                </c:pt>
                <c:pt idx="333">
                  <c:v>44064</c:v>
                </c:pt>
                <c:pt idx="334">
                  <c:v>44067</c:v>
                </c:pt>
                <c:pt idx="335">
                  <c:v>44068</c:v>
                </c:pt>
                <c:pt idx="336">
                  <c:v>44069</c:v>
                </c:pt>
                <c:pt idx="337">
                  <c:v>44070</c:v>
                </c:pt>
                <c:pt idx="338">
                  <c:v>44071</c:v>
                </c:pt>
                <c:pt idx="339">
                  <c:v>44074</c:v>
                </c:pt>
                <c:pt idx="340">
                  <c:v>44075</c:v>
                </c:pt>
                <c:pt idx="341">
                  <c:v>44076</c:v>
                </c:pt>
                <c:pt idx="342">
                  <c:v>44077</c:v>
                </c:pt>
                <c:pt idx="343">
                  <c:v>44078</c:v>
                </c:pt>
                <c:pt idx="344">
                  <c:v>44082</c:v>
                </c:pt>
                <c:pt idx="345">
                  <c:v>44083</c:v>
                </c:pt>
                <c:pt idx="346">
                  <c:v>44084</c:v>
                </c:pt>
                <c:pt idx="347">
                  <c:v>44085</c:v>
                </c:pt>
                <c:pt idx="348">
                  <c:v>44088</c:v>
                </c:pt>
                <c:pt idx="349">
                  <c:v>44089</c:v>
                </c:pt>
                <c:pt idx="350">
                  <c:v>44090</c:v>
                </c:pt>
                <c:pt idx="351">
                  <c:v>44091</c:v>
                </c:pt>
                <c:pt idx="352">
                  <c:v>44092</c:v>
                </c:pt>
                <c:pt idx="353">
                  <c:v>44095</c:v>
                </c:pt>
                <c:pt idx="354">
                  <c:v>44096</c:v>
                </c:pt>
                <c:pt idx="355">
                  <c:v>44097</c:v>
                </c:pt>
                <c:pt idx="356">
                  <c:v>44098</c:v>
                </c:pt>
                <c:pt idx="357">
                  <c:v>44099</c:v>
                </c:pt>
                <c:pt idx="358">
                  <c:v>44102</c:v>
                </c:pt>
                <c:pt idx="359">
                  <c:v>44103</c:v>
                </c:pt>
                <c:pt idx="360">
                  <c:v>44104</c:v>
                </c:pt>
                <c:pt idx="361">
                  <c:v>44105</c:v>
                </c:pt>
                <c:pt idx="362">
                  <c:v>44106</c:v>
                </c:pt>
                <c:pt idx="363">
                  <c:v>44109</c:v>
                </c:pt>
                <c:pt idx="364">
                  <c:v>44110</c:v>
                </c:pt>
                <c:pt idx="365">
                  <c:v>44111</c:v>
                </c:pt>
                <c:pt idx="366">
                  <c:v>44112</c:v>
                </c:pt>
                <c:pt idx="367">
                  <c:v>44113</c:v>
                </c:pt>
                <c:pt idx="368">
                  <c:v>44116</c:v>
                </c:pt>
                <c:pt idx="369">
                  <c:v>44117</c:v>
                </c:pt>
                <c:pt idx="370">
                  <c:v>44118</c:v>
                </c:pt>
                <c:pt idx="371">
                  <c:v>44119</c:v>
                </c:pt>
                <c:pt idx="372">
                  <c:v>44120</c:v>
                </c:pt>
                <c:pt idx="373">
                  <c:v>44123</c:v>
                </c:pt>
                <c:pt idx="374">
                  <c:v>44124</c:v>
                </c:pt>
                <c:pt idx="375">
                  <c:v>44125</c:v>
                </c:pt>
                <c:pt idx="376">
                  <c:v>44126</c:v>
                </c:pt>
                <c:pt idx="377">
                  <c:v>44127</c:v>
                </c:pt>
                <c:pt idx="378">
                  <c:v>44130</c:v>
                </c:pt>
                <c:pt idx="379">
                  <c:v>44131</c:v>
                </c:pt>
                <c:pt idx="380">
                  <c:v>44132</c:v>
                </c:pt>
                <c:pt idx="381">
                  <c:v>44133</c:v>
                </c:pt>
                <c:pt idx="382">
                  <c:v>44134</c:v>
                </c:pt>
                <c:pt idx="383">
                  <c:v>44137</c:v>
                </c:pt>
                <c:pt idx="384">
                  <c:v>44138</c:v>
                </c:pt>
                <c:pt idx="385">
                  <c:v>44139</c:v>
                </c:pt>
                <c:pt idx="386">
                  <c:v>44140</c:v>
                </c:pt>
                <c:pt idx="387">
                  <c:v>44141</c:v>
                </c:pt>
                <c:pt idx="388">
                  <c:v>44144</c:v>
                </c:pt>
                <c:pt idx="389">
                  <c:v>44145</c:v>
                </c:pt>
                <c:pt idx="390">
                  <c:v>44146</c:v>
                </c:pt>
                <c:pt idx="391">
                  <c:v>44147</c:v>
                </c:pt>
                <c:pt idx="392">
                  <c:v>44148</c:v>
                </c:pt>
                <c:pt idx="393">
                  <c:v>44151</c:v>
                </c:pt>
                <c:pt idx="394">
                  <c:v>44152</c:v>
                </c:pt>
                <c:pt idx="395">
                  <c:v>44153</c:v>
                </c:pt>
                <c:pt idx="396">
                  <c:v>44154</c:v>
                </c:pt>
                <c:pt idx="397">
                  <c:v>44155</c:v>
                </c:pt>
                <c:pt idx="398">
                  <c:v>44158</c:v>
                </c:pt>
                <c:pt idx="399">
                  <c:v>44159</c:v>
                </c:pt>
                <c:pt idx="400">
                  <c:v>44160</c:v>
                </c:pt>
                <c:pt idx="401">
                  <c:v>44162</c:v>
                </c:pt>
                <c:pt idx="402">
                  <c:v>44165</c:v>
                </c:pt>
                <c:pt idx="403">
                  <c:v>44166</c:v>
                </c:pt>
                <c:pt idx="404">
                  <c:v>44167</c:v>
                </c:pt>
                <c:pt idx="405">
                  <c:v>44168</c:v>
                </c:pt>
                <c:pt idx="406">
                  <c:v>44169</c:v>
                </c:pt>
                <c:pt idx="407">
                  <c:v>44172</c:v>
                </c:pt>
                <c:pt idx="408">
                  <c:v>44173</c:v>
                </c:pt>
                <c:pt idx="409">
                  <c:v>44174</c:v>
                </c:pt>
                <c:pt idx="410">
                  <c:v>44175</c:v>
                </c:pt>
                <c:pt idx="411">
                  <c:v>44176</c:v>
                </c:pt>
                <c:pt idx="412">
                  <c:v>44179</c:v>
                </c:pt>
                <c:pt idx="413">
                  <c:v>44180</c:v>
                </c:pt>
                <c:pt idx="414">
                  <c:v>44181</c:v>
                </c:pt>
                <c:pt idx="415">
                  <c:v>44182</c:v>
                </c:pt>
                <c:pt idx="416">
                  <c:v>44183</c:v>
                </c:pt>
                <c:pt idx="417">
                  <c:v>44186</c:v>
                </c:pt>
                <c:pt idx="418">
                  <c:v>44187</c:v>
                </c:pt>
                <c:pt idx="419">
                  <c:v>44188</c:v>
                </c:pt>
                <c:pt idx="420">
                  <c:v>44189</c:v>
                </c:pt>
                <c:pt idx="421">
                  <c:v>44193</c:v>
                </c:pt>
                <c:pt idx="422">
                  <c:v>44194</c:v>
                </c:pt>
                <c:pt idx="423">
                  <c:v>44195</c:v>
                </c:pt>
                <c:pt idx="424">
                  <c:v>44196</c:v>
                </c:pt>
                <c:pt idx="425">
                  <c:v>44200</c:v>
                </c:pt>
                <c:pt idx="426">
                  <c:v>44201</c:v>
                </c:pt>
                <c:pt idx="427">
                  <c:v>44202</c:v>
                </c:pt>
                <c:pt idx="428">
                  <c:v>44203</c:v>
                </c:pt>
                <c:pt idx="429">
                  <c:v>44204</c:v>
                </c:pt>
                <c:pt idx="430">
                  <c:v>44207</c:v>
                </c:pt>
                <c:pt idx="431">
                  <c:v>44208</c:v>
                </c:pt>
                <c:pt idx="432">
                  <c:v>44209</c:v>
                </c:pt>
                <c:pt idx="433">
                  <c:v>44210</c:v>
                </c:pt>
                <c:pt idx="434">
                  <c:v>44211</c:v>
                </c:pt>
                <c:pt idx="435">
                  <c:v>44215</c:v>
                </c:pt>
                <c:pt idx="436">
                  <c:v>44216</c:v>
                </c:pt>
                <c:pt idx="437">
                  <c:v>44217</c:v>
                </c:pt>
                <c:pt idx="438">
                  <c:v>44218</c:v>
                </c:pt>
                <c:pt idx="439">
                  <c:v>44221</c:v>
                </c:pt>
                <c:pt idx="440">
                  <c:v>44222</c:v>
                </c:pt>
                <c:pt idx="441">
                  <c:v>44223</c:v>
                </c:pt>
                <c:pt idx="442">
                  <c:v>44224</c:v>
                </c:pt>
                <c:pt idx="443">
                  <c:v>44225</c:v>
                </c:pt>
                <c:pt idx="444">
                  <c:v>44228</c:v>
                </c:pt>
                <c:pt idx="445">
                  <c:v>44229</c:v>
                </c:pt>
                <c:pt idx="446">
                  <c:v>44230</c:v>
                </c:pt>
                <c:pt idx="447">
                  <c:v>44231</c:v>
                </c:pt>
                <c:pt idx="448">
                  <c:v>44232</c:v>
                </c:pt>
                <c:pt idx="449">
                  <c:v>44235</c:v>
                </c:pt>
                <c:pt idx="450">
                  <c:v>44236</c:v>
                </c:pt>
                <c:pt idx="451">
                  <c:v>44237</c:v>
                </c:pt>
                <c:pt idx="452">
                  <c:v>44238</c:v>
                </c:pt>
                <c:pt idx="453">
                  <c:v>44239</c:v>
                </c:pt>
                <c:pt idx="454">
                  <c:v>44243</c:v>
                </c:pt>
                <c:pt idx="455">
                  <c:v>44244</c:v>
                </c:pt>
                <c:pt idx="456">
                  <c:v>44245</c:v>
                </c:pt>
                <c:pt idx="457">
                  <c:v>44246</c:v>
                </c:pt>
                <c:pt idx="458">
                  <c:v>44249</c:v>
                </c:pt>
                <c:pt idx="459">
                  <c:v>44250</c:v>
                </c:pt>
                <c:pt idx="460">
                  <c:v>44251</c:v>
                </c:pt>
                <c:pt idx="461">
                  <c:v>44252</c:v>
                </c:pt>
                <c:pt idx="462">
                  <c:v>44253</c:v>
                </c:pt>
                <c:pt idx="463">
                  <c:v>44256</c:v>
                </c:pt>
                <c:pt idx="464">
                  <c:v>44257</c:v>
                </c:pt>
                <c:pt idx="465">
                  <c:v>44258</c:v>
                </c:pt>
                <c:pt idx="466">
                  <c:v>44259</c:v>
                </c:pt>
                <c:pt idx="467">
                  <c:v>44260</c:v>
                </c:pt>
                <c:pt idx="468">
                  <c:v>44263</c:v>
                </c:pt>
                <c:pt idx="469">
                  <c:v>44264</c:v>
                </c:pt>
                <c:pt idx="470">
                  <c:v>44265</c:v>
                </c:pt>
                <c:pt idx="471">
                  <c:v>44266</c:v>
                </c:pt>
                <c:pt idx="472">
                  <c:v>44267</c:v>
                </c:pt>
                <c:pt idx="473">
                  <c:v>44270</c:v>
                </c:pt>
                <c:pt idx="474">
                  <c:v>44271</c:v>
                </c:pt>
                <c:pt idx="475">
                  <c:v>44272</c:v>
                </c:pt>
                <c:pt idx="476">
                  <c:v>44273</c:v>
                </c:pt>
                <c:pt idx="477">
                  <c:v>44274</c:v>
                </c:pt>
                <c:pt idx="478">
                  <c:v>44277</c:v>
                </c:pt>
                <c:pt idx="479">
                  <c:v>44278</c:v>
                </c:pt>
                <c:pt idx="480">
                  <c:v>44279</c:v>
                </c:pt>
                <c:pt idx="481">
                  <c:v>44280</c:v>
                </c:pt>
                <c:pt idx="482">
                  <c:v>44281</c:v>
                </c:pt>
                <c:pt idx="483">
                  <c:v>44284</c:v>
                </c:pt>
                <c:pt idx="484">
                  <c:v>44285</c:v>
                </c:pt>
                <c:pt idx="485">
                  <c:v>44286</c:v>
                </c:pt>
                <c:pt idx="486">
                  <c:v>44287</c:v>
                </c:pt>
                <c:pt idx="487">
                  <c:v>44291</c:v>
                </c:pt>
                <c:pt idx="488">
                  <c:v>44292</c:v>
                </c:pt>
                <c:pt idx="489">
                  <c:v>44293</c:v>
                </c:pt>
                <c:pt idx="490">
                  <c:v>44294</c:v>
                </c:pt>
                <c:pt idx="491">
                  <c:v>44295</c:v>
                </c:pt>
                <c:pt idx="492">
                  <c:v>44298</c:v>
                </c:pt>
                <c:pt idx="493">
                  <c:v>44299</c:v>
                </c:pt>
                <c:pt idx="494">
                  <c:v>44300</c:v>
                </c:pt>
                <c:pt idx="495">
                  <c:v>44301</c:v>
                </c:pt>
                <c:pt idx="496">
                  <c:v>44302</c:v>
                </c:pt>
                <c:pt idx="497">
                  <c:v>44305</c:v>
                </c:pt>
                <c:pt idx="498">
                  <c:v>44306</c:v>
                </c:pt>
                <c:pt idx="499">
                  <c:v>44307</c:v>
                </c:pt>
                <c:pt idx="500">
                  <c:v>44308</c:v>
                </c:pt>
                <c:pt idx="501">
                  <c:v>44309</c:v>
                </c:pt>
                <c:pt idx="502">
                  <c:v>44312</c:v>
                </c:pt>
                <c:pt idx="503">
                  <c:v>44313</c:v>
                </c:pt>
                <c:pt idx="504">
                  <c:v>44314</c:v>
                </c:pt>
                <c:pt idx="505">
                  <c:v>44315</c:v>
                </c:pt>
                <c:pt idx="506">
                  <c:v>44316</c:v>
                </c:pt>
                <c:pt idx="507">
                  <c:v>44319</c:v>
                </c:pt>
                <c:pt idx="508">
                  <c:v>44320</c:v>
                </c:pt>
                <c:pt idx="509">
                  <c:v>44321</c:v>
                </c:pt>
                <c:pt idx="510">
                  <c:v>44322</c:v>
                </c:pt>
                <c:pt idx="511">
                  <c:v>44323</c:v>
                </c:pt>
                <c:pt idx="512">
                  <c:v>44326</c:v>
                </c:pt>
                <c:pt idx="513">
                  <c:v>44327</c:v>
                </c:pt>
                <c:pt idx="514">
                  <c:v>44328</c:v>
                </c:pt>
                <c:pt idx="515">
                  <c:v>44329</c:v>
                </c:pt>
                <c:pt idx="516">
                  <c:v>44330</c:v>
                </c:pt>
                <c:pt idx="517">
                  <c:v>44333</c:v>
                </c:pt>
                <c:pt idx="518">
                  <c:v>44334</c:v>
                </c:pt>
                <c:pt idx="519">
                  <c:v>44335</c:v>
                </c:pt>
                <c:pt idx="520">
                  <c:v>44336</c:v>
                </c:pt>
                <c:pt idx="521">
                  <c:v>44337</c:v>
                </c:pt>
                <c:pt idx="522">
                  <c:v>44340</c:v>
                </c:pt>
                <c:pt idx="523">
                  <c:v>44341</c:v>
                </c:pt>
                <c:pt idx="524">
                  <c:v>44342</c:v>
                </c:pt>
                <c:pt idx="525">
                  <c:v>44343</c:v>
                </c:pt>
                <c:pt idx="526">
                  <c:v>44344</c:v>
                </c:pt>
                <c:pt idx="527">
                  <c:v>44348</c:v>
                </c:pt>
                <c:pt idx="528">
                  <c:v>44349</c:v>
                </c:pt>
                <c:pt idx="529">
                  <c:v>44350</c:v>
                </c:pt>
                <c:pt idx="530">
                  <c:v>44351</c:v>
                </c:pt>
                <c:pt idx="531">
                  <c:v>44354</c:v>
                </c:pt>
                <c:pt idx="532">
                  <c:v>44355</c:v>
                </c:pt>
                <c:pt idx="533">
                  <c:v>44356</c:v>
                </c:pt>
                <c:pt idx="534">
                  <c:v>44357</c:v>
                </c:pt>
                <c:pt idx="535">
                  <c:v>44358</c:v>
                </c:pt>
                <c:pt idx="536">
                  <c:v>44361</c:v>
                </c:pt>
                <c:pt idx="537">
                  <c:v>44362</c:v>
                </c:pt>
                <c:pt idx="538">
                  <c:v>44363</c:v>
                </c:pt>
                <c:pt idx="539">
                  <c:v>44364</c:v>
                </c:pt>
                <c:pt idx="540">
                  <c:v>44365</c:v>
                </c:pt>
                <c:pt idx="541">
                  <c:v>44368</c:v>
                </c:pt>
                <c:pt idx="542">
                  <c:v>44369</c:v>
                </c:pt>
                <c:pt idx="543">
                  <c:v>44370</c:v>
                </c:pt>
                <c:pt idx="544">
                  <c:v>44371</c:v>
                </c:pt>
                <c:pt idx="545">
                  <c:v>44372</c:v>
                </c:pt>
                <c:pt idx="546">
                  <c:v>44375</c:v>
                </c:pt>
                <c:pt idx="547">
                  <c:v>44376</c:v>
                </c:pt>
                <c:pt idx="548">
                  <c:v>44377</c:v>
                </c:pt>
                <c:pt idx="549">
                  <c:v>44378</c:v>
                </c:pt>
                <c:pt idx="550">
                  <c:v>44379</c:v>
                </c:pt>
                <c:pt idx="551">
                  <c:v>44383</c:v>
                </c:pt>
                <c:pt idx="552">
                  <c:v>44384</c:v>
                </c:pt>
                <c:pt idx="553">
                  <c:v>44385</c:v>
                </c:pt>
                <c:pt idx="554">
                  <c:v>44386</c:v>
                </c:pt>
                <c:pt idx="555">
                  <c:v>44389</c:v>
                </c:pt>
                <c:pt idx="556">
                  <c:v>44390</c:v>
                </c:pt>
                <c:pt idx="557">
                  <c:v>44391</c:v>
                </c:pt>
                <c:pt idx="558">
                  <c:v>44392</c:v>
                </c:pt>
                <c:pt idx="559">
                  <c:v>44393</c:v>
                </c:pt>
                <c:pt idx="560">
                  <c:v>44396</c:v>
                </c:pt>
                <c:pt idx="561">
                  <c:v>44397</c:v>
                </c:pt>
                <c:pt idx="562">
                  <c:v>44398</c:v>
                </c:pt>
                <c:pt idx="563">
                  <c:v>44399</c:v>
                </c:pt>
                <c:pt idx="564">
                  <c:v>44400</c:v>
                </c:pt>
                <c:pt idx="565">
                  <c:v>44403</c:v>
                </c:pt>
                <c:pt idx="566">
                  <c:v>44404</c:v>
                </c:pt>
                <c:pt idx="567">
                  <c:v>44405</c:v>
                </c:pt>
                <c:pt idx="568">
                  <c:v>44406</c:v>
                </c:pt>
                <c:pt idx="569">
                  <c:v>44407</c:v>
                </c:pt>
                <c:pt idx="570">
                  <c:v>44410</c:v>
                </c:pt>
                <c:pt idx="571">
                  <c:v>44411</c:v>
                </c:pt>
                <c:pt idx="572">
                  <c:v>44412</c:v>
                </c:pt>
                <c:pt idx="573">
                  <c:v>44413</c:v>
                </c:pt>
                <c:pt idx="574">
                  <c:v>44414</c:v>
                </c:pt>
                <c:pt idx="575">
                  <c:v>44417</c:v>
                </c:pt>
                <c:pt idx="576">
                  <c:v>44418</c:v>
                </c:pt>
                <c:pt idx="577">
                  <c:v>44419</c:v>
                </c:pt>
                <c:pt idx="578">
                  <c:v>44420</c:v>
                </c:pt>
                <c:pt idx="579">
                  <c:v>44421</c:v>
                </c:pt>
                <c:pt idx="580">
                  <c:v>44424</c:v>
                </c:pt>
                <c:pt idx="581">
                  <c:v>44425</c:v>
                </c:pt>
                <c:pt idx="582">
                  <c:v>44426</c:v>
                </c:pt>
                <c:pt idx="583">
                  <c:v>44427</c:v>
                </c:pt>
                <c:pt idx="584">
                  <c:v>44428</c:v>
                </c:pt>
                <c:pt idx="585">
                  <c:v>44431</c:v>
                </c:pt>
                <c:pt idx="586">
                  <c:v>44432</c:v>
                </c:pt>
                <c:pt idx="587">
                  <c:v>44433</c:v>
                </c:pt>
                <c:pt idx="588">
                  <c:v>44434</c:v>
                </c:pt>
                <c:pt idx="589">
                  <c:v>44435</c:v>
                </c:pt>
                <c:pt idx="590">
                  <c:v>44438</c:v>
                </c:pt>
                <c:pt idx="591">
                  <c:v>44439</c:v>
                </c:pt>
                <c:pt idx="592">
                  <c:v>44440</c:v>
                </c:pt>
                <c:pt idx="593">
                  <c:v>44441</c:v>
                </c:pt>
                <c:pt idx="594">
                  <c:v>44442</c:v>
                </c:pt>
                <c:pt idx="595">
                  <c:v>44446</c:v>
                </c:pt>
                <c:pt idx="596">
                  <c:v>44447</c:v>
                </c:pt>
                <c:pt idx="597">
                  <c:v>44448</c:v>
                </c:pt>
                <c:pt idx="598">
                  <c:v>44449</c:v>
                </c:pt>
                <c:pt idx="599">
                  <c:v>44452</c:v>
                </c:pt>
                <c:pt idx="600">
                  <c:v>44453</c:v>
                </c:pt>
                <c:pt idx="601">
                  <c:v>44454</c:v>
                </c:pt>
                <c:pt idx="602">
                  <c:v>44455</c:v>
                </c:pt>
                <c:pt idx="603">
                  <c:v>44456</c:v>
                </c:pt>
                <c:pt idx="604">
                  <c:v>44459</c:v>
                </c:pt>
                <c:pt idx="605">
                  <c:v>44460</c:v>
                </c:pt>
                <c:pt idx="606">
                  <c:v>44461</c:v>
                </c:pt>
                <c:pt idx="607">
                  <c:v>44462</c:v>
                </c:pt>
                <c:pt idx="608">
                  <c:v>44463</c:v>
                </c:pt>
                <c:pt idx="609">
                  <c:v>44466</c:v>
                </c:pt>
                <c:pt idx="610">
                  <c:v>44467</c:v>
                </c:pt>
                <c:pt idx="611">
                  <c:v>44468</c:v>
                </c:pt>
                <c:pt idx="612">
                  <c:v>44469</c:v>
                </c:pt>
                <c:pt idx="613">
                  <c:v>44470</c:v>
                </c:pt>
                <c:pt idx="614">
                  <c:v>44473</c:v>
                </c:pt>
                <c:pt idx="615">
                  <c:v>44474</c:v>
                </c:pt>
                <c:pt idx="616">
                  <c:v>44475</c:v>
                </c:pt>
                <c:pt idx="617">
                  <c:v>44476</c:v>
                </c:pt>
                <c:pt idx="618">
                  <c:v>44477</c:v>
                </c:pt>
                <c:pt idx="619">
                  <c:v>44480</c:v>
                </c:pt>
                <c:pt idx="620">
                  <c:v>44481</c:v>
                </c:pt>
                <c:pt idx="621">
                  <c:v>44482</c:v>
                </c:pt>
                <c:pt idx="622">
                  <c:v>44483</c:v>
                </c:pt>
                <c:pt idx="623">
                  <c:v>44484</c:v>
                </c:pt>
                <c:pt idx="624">
                  <c:v>44487</c:v>
                </c:pt>
                <c:pt idx="625">
                  <c:v>44488</c:v>
                </c:pt>
                <c:pt idx="626">
                  <c:v>44489</c:v>
                </c:pt>
                <c:pt idx="627">
                  <c:v>44490</c:v>
                </c:pt>
                <c:pt idx="628">
                  <c:v>44491</c:v>
                </c:pt>
                <c:pt idx="629">
                  <c:v>44494</c:v>
                </c:pt>
                <c:pt idx="630">
                  <c:v>44495</c:v>
                </c:pt>
                <c:pt idx="631">
                  <c:v>44496</c:v>
                </c:pt>
                <c:pt idx="632">
                  <c:v>44497</c:v>
                </c:pt>
                <c:pt idx="633">
                  <c:v>44498</c:v>
                </c:pt>
                <c:pt idx="634">
                  <c:v>44501</c:v>
                </c:pt>
                <c:pt idx="635">
                  <c:v>44502</c:v>
                </c:pt>
                <c:pt idx="636">
                  <c:v>44503</c:v>
                </c:pt>
                <c:pt idx="637">
                  <c:v>44504</c:v>
                </c:pt>
                <c:pt idx="638">
                  <c:v>44505</c:v>
                </c:pt>
                <c:pt idx="639">
                  <c:v>44508</c:v>
                </c:pt>
                <c:pt idx="640">
                  <c:v>44509</c:v>
                </c:pt>
                <c:pt idx="641">
                  <c:v>44510</c:v>
                </c:pt>
                <c:pt idx="642">
                  <c:v>44511</c:v>
                </c:pt>
                <c:pt idx="643">
                  <c:v>44512</c:v>
                </c:pt>
                <c:pt idx="644">
                  <c:v>44515</c:v>
                </c:pt>
                <c:pt idx="645">
                  <c:v>44516</c:v>
                </c:pt>
                <c:pt idx="646">
                  <c:v>44517</c:v>
                </c:pt>
                <c:pt idx="647">
                  <c:v>44518</c:v>
                </c:pt>
                <c:pt idx="648">
                  <c:v>44519</c:v>
                </c:pt>
                <c:pt idx="649">
                  <c:v>44522</c:v>
                </c:pt>
                <c:pt idx="650">
                  <c:v>44523</c:v>
                </c:pt>
                <c:pt idx="651">
                  <c:v>44524</c:v>
                </c:pt>
                <c:pt idx="652">
                  <c:v>44526</c:v>
                </c:pt>
                <c:pt idx="653">
                  <c:v>44529</c:v>
                </c:pt>
                <c:pt idx="654">
                  <c:v>44530</c:v>
                </c:pt>
                <c:pt idx="655">
                  <c:v>44531</c:v>
                </c:pt>
                <c:pt idx="656">
                  <c:v>44532</c:v>
                </c:pt>
                <c:pt idx="657">
                  <c:v>44533</c:v>
                </c:pt>
                <c:pt idx="658">
                  <c:v>44536</c:v>
                </c:pt>
                <c:pt idx="659">
                  <c:v>44537</c:v>
                </c:pt>
                <c:pt idx="660">
                  <c:v>44538</c:v>
                </c:pt>
                <c:pt idx="661">
                  <c:v>44539</c:v>
                </c:pt>
                <c:pt idx="662">
                  <c:v>44540</c:v>
                </c:pt>
                <c:pt idx="663">
                  <c:v>44543</c:v>
                </c:pt>
                <c:pt idx="664">
                  <c:v>44544</c:v>
                </c:pt>
                <c:pt idx="665">
                  <c:v>44545</c:v>
                </c:pt>
                <c:pt idx="666">
                  <c:v>44546</c:v>
                </c:pt>
                <c:pt idx="667">
                  <c:v>44547</c:v>
                </c:pt>
                <c:pt idx="668">
                  <c:v>44550</c:v>
                </c:pt>
                <c:pt idx="669">
                  <c:v>44551</c:v>
                </c:pt>
                <c:pt idx="670">
                  <c:v>44552</c:v>
                </c:pt>
                <c:pt idx="671">
                  <c:v>44553</c:v>
                </c:pt>
                <c:pt idx="672">
                  <c:v>44557</c:v>
                </c:pt>
                <c:pt idx="673">
                  <c:v>44558</c:v>
                </c:pt>
                <c:pt idx="674">
                  <c:v>44559</c:v>
                </c:pt>
                <c:pt idx="675">
                  <c:v>44560</c:v>
                </c:pt>
                <c:pt idx="676">
                  <c:v>44561</c:v>
                </c:pt>
                <c:pt idx="677">
                  <c:v>44564</c:v>
                </c:pt>
                <c:pt idx="678">
                  <c:v>44565</c:v>
                </c:pt>
                <c:pt idx="679">
                  <c:v>44566</c:v>
                </c:pt>
                <c:pt idx="680">
                  <c:v>44567</c:v>
                </c:pt>
                <c:pt idx="681">
                  <c:v>44568</c:v>
                </c:pt>
                <c:pt idx="682">
                  <c:v>44571</c:v>
                </c:pt>
                <c:pt idx="683">
                  <c:v>44572</c:v>
                </c:pt>
                <c:pt idx="684">
                  <c:v>44573</c:v>
                </c:pt>
                <c:pt idx="685">
                  <c:v>44574</c:v>
                </c:pt>
                <c:pt idx="686">
                  <c:v>44575</c:v>
                </c:pt>
                <c:pt idx="687">
                  <c:v>44579</c:v>
                </c:pt>
                <c:pt idx="688">
                  <c:v>44580</c:v>
                </c:pt>
                <c:pt idx="689">
                  <c:v>44581</c:v>
                </c:pt>
                <c:pt idx="690">
                  <c:v>44582</c:v>
                </c:pt>
                <c:pt idx="691">
                  <c:v>44585</c:v>
                </c:pt>
                <c:pt idx="692">
                  <c:v>44586</c:v>
                </c:pt>
                <c:pt idx="693">
                  <c:v>44587</c:v>
                </c:pt>
                <c:pt idx="694">
                  <c:v>44588</c:v>
                </c:pt>
                <c:pt idx="695">
                  <c:v>44589</c:v>
                </c:pt>
                <c:pt idx="696">
                  <c:v>44592</c:v>
                </c:pt>
                <c:pt idx="697">
                  <c:v>44593</c:v>
                </c:pt>
                <c:pt idx="698">
                  <c:v>44594</c:v>
                </c:pt>
                <c:pt idx="699">
                  <c:v>44595</c:v>
                </c:pt>
                <c:pt idx="700">
                  <c:v>44596</c:v>
                </c:pt>
                <c:pt idx="701">
                  <c:v>44599</c:v>
                </c:pt>
                <c:pt idx="702">
                  <c:v>44600</c:v>
                </c:pt>
                <c:pt idx="703">
                  <c:v>44601</c:v>
                </c:pt>
                <c:pt idx="704">
                  <c:v>44602</c:v>
                </c:pt>
                <c:pt idx="705">
                  <c:v>44603</c:v>
                </c:pt>
                <c:pt idx="706">
                  <c:v>44606</c:v>
                </c:pt>
                <c:pt idx="707">
                  <c:v>44607</c:v>
                </c:pt>
                <c:pt idx="708">
                  <c:v>44608</c:v>
                </c:pt>
                <c:pt idx="709">
                  <c:v>44609</c:v>
                </c:pt>
                <c:pt idx="710">
                  <c:v>44610</c:v>
                </c:pt>
                <c:pt idx="711">
                  <c:v>44614</c:v>
                </c:pt>
                <c:pt idx="712">
                  <c:v>44615</c:v>
                </c:pt>
                <c:pt idx="713">
                  <c:v>44616</c:v>
                </c:pt>
                <c:pt idx="714">
                  <c:v>44617</c:v>
                </c:pt>
                <c:pt idx="715">
                  <c:v>44620</c:v>
                </c:pt>
                <c:pt idx="716">
                  <c:v>44621</c:v>
                </c:pt>
                <c:pt idx="717">
                  <c:v>44622</c:v>
                </c:pt>
                <c:pt idx="718">
                  <c:v>44623</c:v>
                </c:pt>
                <c:pt idx="719">
                  <c:v>44624</c:v>
                </c:pt>
              </c:numCache>
            </c:numRef>
          </c:cat>
          <c:val>
            <c:numRef>
              <c:f>Sheet1!$K$2:$K$721</c:f>
              <c:numCache>
                <c:formatCode>General</c:formatCode>
                <c:ptCount val="72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2F-4F45-BD32-B84DE79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292064"/>
        <c:axId val="2133296640"/>
      </c:lineChart>
      <c:dateAx>
        <c:axId val="2133292064"/>
        <c:scaling>
          <c:orientation val="minMax"/>
        </c:scaling>
        <c:delete val="0"/>
        <c:axPos val="b"/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6640"/>
        <c:crosses val="autoZero"/>
        <c:auto val="1"/>
        <c:lblOffset val="100"/>
        <c:baseTimeUnit val="days"/>
      </c:dateAx>
      <c:valAx>
        <c:axId val="2133296640"/>
        <c:scaling>
          <c:orientation val="minMax"/>
          <c:max val="13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2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1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43983</c:v>
                </c:pt>
                <c:pt idx="14" formatCode="m/d/yyyy">
                  <c:v>44013</c:v>
                </c:pt>
                <c:pt idx="15" formatCode="m/d/yyyy">
                  <c:v>44044</c:v>
                </c:pt>
                <c:pt idx="16" formatCode="m/d/yyyy">
                  <c:v>44075</c:v>
                </c:pt>
                <c:pt idx="17" formatCode="m/d/yyyy">
                  <c:v>44105</c:v>
                </c:pt>
                <c:pt idx="18" formatCode="m/d/yyyy">
                  <c:v>44136</c:v>
                </c:pt>
                <c:pt idx="19" formatCode="m/d/yyyy">
                  <c:v>44166</c:v>
                </c:pt>
                <c:pt idx="20" formatCode="m/d/yyyy">
                  <c:v>44197</c:v>
                </c:pt>
                <c:pt idx="21" formatCode="m/d/yyyy">
                  <c:v>44228</c:v>
                </c:pt>
                <c:pt idx="22" formatCode="m/d/yyyy">
                  <c:v>44256</c:v>
                </c:pt>
                <c:pt idx="23" formatCode="m/d/yyyy">
                  <c:v>44287</c:v>
                </c:pt>
                <c:pt idx="24" formatCode="m/d/yyyy">
                  <c:v>44317</c:v>
                </c:pt>
                <c:pt idx="25" formatCode="m/d/yyyy">
                  <c:v>44348</c:v>
                </c:pt>
                <c:pt idx="26" formatCode="m/d/yyyy">
                  <c:v>44378</c:v>
                </c:pt>
                <c:pt idx="27" formatCode="m/d/yyyy">
                  <c:v>44409</c:v>
                </c:pt>
                <c:pt idx="28" formatCode="m/d/yyyy">
                  <c:v>44440</c:v>
                </c:pt>
                <c:pt idx="29" formatCode="m/d/yyyy">
                  <c:v>44470</c:v>
                </c:pt>
                <c:pt idx="30" formatCode="m/d/yyyy">
                  <c:v>44501</c:v>
                </c:pt>
                <c:pt idx="31" formatCode="m/d/yyyy">
                  <c:v>37591</c:v>
                </c:pt>
                <c:pt idx="32" formatCode="m/d/yyyy">
                  <c:v>44562</c:v>
                </c:pt>
                <c:pt idx="33" formatCode="m/d/yyyy">
                  <c:v>44593</c:v>
                </c:pt>
                <c:pt idx="34" formatCode="m/d/yyyy">
                  <c:v>44621</c:v>
                </c:pt>
                <c:pt idx="35" formatCode="m/d/yyyy">
                  <c:v>44652</c:v>
                </c:pt>
                <c:pt idx="36" formatCode="m/d/yyyy">
                  <c:v>44682</c:v>
                </c:pt>
              </c:numCache>
            </c:numRef>
          </c:cat>
          <c:val>
            <c:numRef>
              <c:f>Sheet1!$B$2:$B$38</c:f>
              <c:numCache>
                <c:formatCode>#,##0_);[Red]\(#,##0\)</c:formatCode>
                <c:ptCount val="37"/>
                <c:pt idx="0">
                  <c:v>125.928</c:v>
                </c:pt>
                <c:pt idx="1">
                  <c:v>125.268</c:v>
                </c:pt>
                <c:pt idx="2">
                  <c:v>124.268</c:v>
                </c:pt>
                <c:pt idx="3">
                  <c:v>123.07299999999999</c:v>
                </c:pt>
                <c:pt idx="4">
                  <c:v>121.744</c:v>
                </c:pt>
                <c:pt idx="5">
                  <c:v>121.60899999999999</c:v>
                </c:pt>
                <c:pt idx="6">
                  <c:v>121.49299999999999</c:v>
                </c:pt>
                <c:pt idx="7">
                  <c:v>120.268</c:v>
                </c:pt>
                <c:pt idx="8">
                  <c:v>120.218</c:v>
                </c:pt>
                <c:pt idx="9">
                  <c:v>119.01300000000001</c:v>
                </c:pt>
                <c:pt idx="10">
                  <c:v>118.163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43983</c:v>
                </c:pt>
                <c:pt idx="14" formatCode="m/d/yyyy">
                  <c:v>44013</c:v>
                </c:pt>
                <c:pt idx="15" formatCode="m/d/yyyy">
                  <c:v>44044</c:v>
                </c:pt>
                <c:pt idx="16" formatCode="m/d/yyyy">
                  <c:v>44075</c:v>
                </c:pt>
                <c:pt idx="17" formatCode="m/d/yyyy">
                  <c:v>44105</c:v>
                </c:pt>
                <c:pt idx="18" formatCode="m/d/yyyy">
                  <c:v>44136</c:v>
                </c:pt>
                <c:pt idx="19" formatCode="m/d/yyyy">
                  <c:v>44166</c:v>
                </c:pt>
                <c:pt idx="20" formatCode="m/d/yyyy">
                  <c:v>44197</c:v>
                </c:pt>
                <c:pt idx="21" formatCode="m/d/yyyy">
                  <c:v>44228</c:v>
                </c:pt>
                <c:pt idx="22" formatCode="m/d/yyyy">
                  <c:v>44256</c:v>
                </c:pt>
                <c:pt idx="23" formatCode="m/d/yyyy">
                  <c:v>44287</c:v>
                </c:pt>
                <c:pt idx="24" formatCode="m/d/yyyy">
                  <c:v>44317</c:v>
                </c:pt>
                <c:pt idx="25" formatCode="m/d/yyyy">
                  <c:v>44348</c:v>
                </c:pt>
                <c:pt idx="26" formatCode="m/d/yyyy">
                  <c:v>44378</c:v>
                </c:pt>
                <c:pt idx="27" formatCode="m/d/yyyy">
                  <c:v>44409</c:v>
                </c:pt>
                <c:pt idx="28" formatCode="m/d/yyyy">
                  <c:v>44440</c:v>
                </c:pt>
                <c:pt idx="29" formatCode="m/d/yyyy">
                  <c:v>44470</c:v>
                </c:pt>
                <c:pt idx="30" formatCode="m/d/yyyy">
                  <c:v>44501</c:v>
                </c:pt>
                <c:pt idx="31" formatCode="m/d/yyyy">
                  <c:v>37591</c:v>
                </c:pt>
                <c:pt idx="32" formatCode="m/d/yyyy">
                  <c:v>44562</c:v>
                </c:pt>
                <c:pt idx="33" formatCode="m/d/yyyy">
                  <c:v>44593</c:v>
                </c:pt>
                <c:pt idx="34" formatCode="m/d/yyyy">
                  <c:v>44621</c:v>
                </c:pt>
                <c:pt idx="35" formatCode="m/d/yyyy">
                  <c:v>44652</c:v>
                </c:pt>
                <c:pt idx="36" formatCode="m/d/yyyy">
                  <c:v>44682</c:v>
                </c:pt>
              </c:numCache>
            </c:numRef>
          </c:cat>
          <c:val>
            <c:numRef>
              <c:f>Sheet1!$C$2:$C$38</c:f>
              <c:numCache>
                <c:formatCode>#,##0_);[Red]\(#,##0\)</c:formatCode>
                <c:ptCount val="37"/>
                <c:pt idx="0">
                  <c:v>75.688000000000002</c:v>
                </c:pt>
                <c:pt idx="1">
                  <c:v>77.257999999999996</c:v>
                </c:pt>
                <c:pt idx="2">
                  <c:v>80.417000000000002</c:v>
                </c:pt>
                <c:pt idx="3">
                  <c:v>82.453000000000003</c:v>
                </c:pt>
                <c:pt idx="4">
                  <c:v>83.747</c:v>
                </c:pt>
                <c:pt idx="5">
                  <c:v>83.691000000000003</c:v>
                </c:pt>
                <c:pt idx="6">
                  <c:v>80.802000000000007</c:v>
                </c:pt>
                <c:pt idx="7">
                  <c:v>80.322999999999993</c:v>
                </c:pt>
                <c:pt idx="8">
                  <c:v>79.591999999999999</c:v>
                </c:pt>
                <c:pt idx="9">
                  <c:v>82.12</c:v>
                </c:pt>
                <c:pt idx="10">
                  <c:v>83.396000000000001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2-4A58-BAE3-2D03354140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43983</c:v>
                </c:pt>
                <c:pt idx="14" formatCode="m/d/yyyy">
                  <c:v>44013</c:v>
                </c:pt>
                <c:pt idx="15" formatCode="m/d/yyyy">
                  <c:v>44044</c:v>
                </c:pt>
                <c:pt idx="16" formatCode="m/d/yyyy">
                  <c:v>44075</c:v>
                </c:pt>
                <c:pt idx="17" formatCode="m/d/yyyy">
                  <c:v>44105</c:v>
                </c:pt>
                <c:pt idx="18" formatCode="m/d/yyyy">
                  <c:v>44136</c:v>
                </c:pt>
                <c:pt idx="19" formatCode="m/d/yyyy">
                  <c:v>44166</c:v>
                </c:pt>
                <c:pt idx="20" formatCode="m/d/yyyy">
                  <c:v>44197</c:v>
                </c:pt>
                <c:pt idx="21" formatCode="m/d/yyyy">
                  <c:v>44228</c:v>
                </c:pt>
                <c:pt idx="22" formatCode="m/d/yyyy">
                  <c:v>44256</c:v>
                </c:pt>
                <c:pt idx="23" formatCode="m/d/yyyy">
                  <c:v>44287</c:v>
                </c:pt>
                <c:pt idx="24" formatCode="m/d/yyyy">
                  <c:v>44317</c:v>
                </c:pt>
                <c:pt idx="25" formatCode="m/d/yyyy">
                  <c:v>44348</c:v>
                </c:pt>
                <c:pt idx="26" formatCode="m/d/yyyy">
                  <c:v>44378</c:v>
                </c:pt>
                <c:pt idx="27" formatCode="m/d/yyyy">
                  <c:v>44409</c:v>
                </c:pt>
                <c:pt idx="28" formatCode="m/d/yyyy">
                  <c:v>44440</c:v>
                </c:pt>
                <c:pt idx="29" formatCode="m/d/yyyy">
                  <c:v>44470</c:v>
                </c:pt>
                <c:pt idx="30" formatCode="m/d/yyyy">
                  <c:v>44501</c:v>
                </c:pt>
                <c:pt idx="31" formatCode="m/d/yyyy">
                  <c:v>37591</c:v>
                </c:pt>
                <c:pt idx="32" formatCode="m/d/yyyy">
                  <c:v>44562</c:v>
                </c:pt>
                <c:pt idx="33" formatCode="m/d/yyyy">
                  <c:v>44593</c:v>
                </c:pt>
                <c:pt idx="34" formatCode="m/d/yyyy">
                  <c:v>44621</c:v>
                </c:pt>
                <c:pt idx="35" formatCode="m/d/yyyy">
                  <c:v>44652</c:v>
                </c:pt>
                <c:pt idx="36" formatCode="m/d/yyyy">
                  <c:v>44682</c:v>
                </c:pt>
              </c:numCache>
            </c:numRef>
          </c:cat>
          <c:val>
            <c:numRef>
              <c:f>Sheet1!$D$2:$D$38</c:f>
              <c:numCache>
                <c:formatCode>#,##0_);[Red]\(#,##0\)</c:formatCode>
                <c:ptCount val="37"/>
                <c:pt idx="0">
                  <c:v>125.45399999999999</c:v>
                </c:pt>
                <c:pt idx="1">
                  <c:v>125.31699999999999</c:v>
                </c:pt>
                <c:pt idx="2">
                  <c:v>125.78700000000001</c:v>
                </c:pt>
                <c:pt idx="3">
                  <c:v>125.608</c:v>
                </c:pt>
                <c:pt idx="4">
                  <c:v>124.899</c:v>
                </c:pt>
                <c:pt idx="5">
                  <c:v>124.77200000000001</c:v>
                </c:pt>
                <c:pt idx="6">
                  <c:v>121.93899999999999</c:v>
                </c:pt>
                <c:pt idx="7">
                  <c:v>121.108</c:v>
                </c:pt>
                <c:pt idx="8">
                  <c:v>120.479</c:v>
                </c:pt>
                <c:pt idx="9">
                  <c:v>121.32899999999999</c:v>
                </c:pt>
                <c:pt idx="10">
                  <c:v>121.592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8-4871-99B7-C664CAD00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in val="70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 formatCode="m/d/yyyy">
                  <c:v>43983</c:v>
                </c:pt>
                <c:pt idx="14" formatCode="m/d/yyyy">
                  <c:v>44013</c:v>
                </c:pt>
                <c:pt idx="15" formatCode="m/d/yyyy">
                  <c:v>44044</c:v>
                </c:pt>
                <c:pt idx="16" formatCode="m/d/yyyy">
                  <c:v>44075</c:v>
                </c:pt>
                <c:pt idx="17" formatCode="m/d/yyyy">
                  <c:v>44105</c:v>
                </c:pt>
                <c:pt idx="18" formatCode="m/d/yyyy">
                  <c:v>44136</c:v>
                </c:pt>
                <c:pt idx="19" formatCode="m/d/yyyy">
                  <c:v>44166</c:v>
                </c:pt>
                <c:pt idx="20" formatCode="m/d/yyyy">
                  <c:v>44197</c:v>
                </c:pt>
                <c:pt idx="21" formatCode="m/d/yyyy">
                  <c:v>44228</c:v>
                </c:pt>
                <c:pt idx="22" formatCode="m/d/yyyy">
                  <c:v>44256</c:v>
                </c:pt>
                <c:pt idx="23" formatCode="m/d/yyyy">
                  <c:v>44287</c:v>
                </c:pt>
                <c:pt idx="24" formatCode="m/d/yyyy">
                  <c:v>44317</c:v>
                </c:pt>
                <c:pt idx="25" formatCode="m/d/yyyy">
                  <c:v>44348</c:v>
                </c:pt>
                <c:pt idx="26" formatCode="m/d/yyyy">
                  <c:v>44378</c:v>
                </c:pt>
                <c:pt idx="27" formatCode="m/d/yyyy">
                  <c:v>44409</c:v>
                </c:pt>
                <c:pt idx="28" formatCode="m/d/yyyy">
                  <c:v>44440</c:v>
                </c:pt>
                <c:pt idx="29" formatCode="m/d/yyyy">
                  <c:v>44470</c:v>
                </c:pt>
                <c:pt idx="30" formatCode="m/d/yyyy">
                  <c:v>44501</c:v>
                </c:pt>
                <c:pt idx="31" formatCode="m/d/yyyy">
                  <c:v>37591</c:v>
                </c:pt>
                <c:pt idx="32" formatCode="m/d/yyyy">
                  <c:v>44562</c:v>
                </c:pt>
                <c:pt idx="33" formatCode="m/d/yyyy">
                  <c:v>44593</c:v>
                </c:pt>
                <c:pt idx="34" formatCode="m/d/yyyy">
                  <c:v>44621</c:v>
                </c:pt>
                <c:pt idx="35" formatCode="m/d/yyyy">
                  <c:v>44652</c:v>
                </c:pt>
                <c:pt idx="36" formatCode="m/d/yyyy">
                  <c:v>44682</c:v>
                </c:pt>
              </c:numCache>
            </c:numRef>
          </c:cat>
          <c:val>
            <c:numRef>
              <c:f>Sheet1!$B$2:$B$38</c:f>
              <c:numCache>
                <c:formatCode>#,##0.000_);[Red]\(#,##0.000\)</c:formatCode>
                <c:ptCount val="37"/>
                <c:pt idx="0">
                  <c:v>-0.47399999999999998</c:v>
                </c:pt>
                <c:pt idx="1">
                  <c:v>4.9000000000000002E-2</c:v>
                </c:pt>
                <c:pt idx="2">
                  <c:v>1.5189999999999999</c:v>
                </c:pt>
                <c:pt idx="3">
                  <c:v>2.5350000000000001</c:v>
                </c:pt>
                <c:pt idx="4">
                  <c:v>3.1549999999999998</c:v>
                </c:pt>
                <c:pt idx="5">
                  <c:v>3.1629999999999998</c:v>
                </c:pt>
                <c:pt idx="6">
                  <c:v>0.44600000000000001</c:v>
                </c:pt>
                <c:pt idx="7">
                  <c:v>0.84</c:v>
                </c:pt>
                <c:pt idx="8">
                  <c:v>0.26100000000000001</c:v>
                </c:pt>
                <c:pt idx="9">
                  <c:v>2.3159999999999998</c:v>
                </c:pt>
                <c:pt idx="10">
                  <c:v>3.4289999999999998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2-4A58-BAE3-2D033541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80432"/>
        <c:axId val="1890162368"/>
      </c:lineChart>
      <c:dateAx>
        <c:axId val="1600980432"/>
        <c:scaling>
          <c:orientation val="minMax"/>
          <c:max val="44835"/>
          <c:min val="43586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90162368"/>
        <c:crosses val="autoZero"/>
        <c:auto val="1"/>
        <c:lblOffset val="100"/>
        <c:baseTimeUnit val="months"/>
      </c:dateAx>
      <c:valAx>
        <c:axId val="1890162368"/>
        <c:scaling>
          <c:orientation val="minMax"/>
          <c:max val="20"/>
          <c:min val="-5"/>
        </c:scaling>
        <c:delete val="0"/>
        <c:axPos val="l"/>
        <c:majorGridlines>
          <c:spPr>
            <a:ln w="254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009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0.4025</cdr:x>
      <cdr:y>0.438</cdr:y>
    </cdr:from>
    <cdr:to>
      <cdr:x>0.94884</cdr:x>
      <cdr:y>0.58021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6148CC-A3F4-44FE-A827-56F8C0640AAA}"/>
            </a:ext>
          </a:extLst>
        </cdr:cNvPr>
        <cdr:cNvSpPr txBox="1"/>
      </cdr:nvSpPr>
      <cdr:spPr>
        <a:xfrm xmlns:a="http://schemas.openxmlformats.org/drawingml/2006/main">
          <a:off x="4232560" y="1905874"/>
          <a:ext cx="5745019" cy="61883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bg1"/>
              </a:solidFill>
              <a:latin typeface="Arial Nova" panose="020B0504020202020204" pitchFamily="34" charset="0"/>
            </a:rPr>
            <a:t>This announcement broke the back of the March 2020 contract. It never</a:t>
          </a:r>
        </a:p>
        <a:p xmlns:a="http://schemas.openxmlformats.org/drawingml/2006/main">
          <a:r>
            <a:rPr lang="en-US" sz="1400" dirty="0">
              <a:solidFill>
                <a:schemeClr val="bg1"/>
              </a:solidFill>
              <a:latin typeface="Arial Nova" panose="020B0504020202020204" pitchFamily="34" charset="0"/>
            </a:rPr>
            <a:t>saw another trade over 7000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0.66776</cdr:x>
      <cdr:y>0.07715</cdr:y>
    </cdr:from>
    <cdr:to>
      <cdr:x>0.66776</cdr:x>
      <cdr:y>0.90073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BED2A2E-00F6-45A7-863F-82E3C0A228AD}"/>
            </a:ext>
          </a:extLst>
        </cdr:cNvPr>
        <cdr:cNvCxnSpPr/>
      </cdr:nvCxnSpPr>
      <cdr:spPr>
        <a:xfrm xmlns:a="http://schemas.openxmlformats.org/drawingml/2006/main">
          <a:off x="7021945" y="335684"/>
          <a:ext cx="0" cy="3583709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06D8B-9DC5-42CD-AE9F-CA4A41C4450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08500"/>
            <a:ext cx="5683250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51FEC-30C5-46E4-9420-5E7DCADCC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9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51FEC-30C5-46E4-9420-5E7DCADCCD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51FEC-30C5-46E4-9420-5E7DCADCC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3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51FEC-30C5-46E4-9420-5E7DCADCCD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51FEC-30C5-46E4-9420-5E7DCADCCD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51FEC-30C5-46E4-9420-5E7DCADCCD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169E-33E7-4516-B45E-C08D7261F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418F2-83B2-46F5-AF85-B4EAC7FC7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2EFE-8D97-4852-B4E6-650896C0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9080E-AE56-47FB-B13D-BF78F71A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BB1E-F521-4112-BDEB-C231C91A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9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401F-A5AE-4EB6-ACCE-30C8427D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EC7A2-4223-434A-AAF3-6BFC089F8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6F8A2-DFC2-41F2-9217-710426C8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AA61E-425C-4E2A-9F3C-013D2813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14887-1AC4-4DA1-8205-CC4C78D1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9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4B0D3-C6C5-43C2-88A0-3247457B7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CAE09-749E-4986-A082-E3BA3804E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3F791-6A89-4193-A6C4-6D69DC16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1897A-140A-4565-A8B4-FC7C264E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D8FBF-9E8A-454A-8242-D1D4F99A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5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F882-EBC9-4A55-A012-320D7B7E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5712-E9B0-4C76-9BFE-7CC7A0FA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9C43A-8B3C-492B-860A-51C35FA7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727D-18EB-45D6-9ED1-FF88FEF0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E0A87-263E-4FB7-BC6D-430BF35B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A93A-F9ED-41A8-A37A-5513D312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C7390-967F-418A-AFD1-525057F6E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4CBE6-9CC0-4E59-8C76-DDBF5DD5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1F621-EC86-46DE-8CF6-29AF65AD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AEAD-6500-4E30-BF0A-63108B56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C334-1A7F-4D02-A059-BCF4C90D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0EB4-DE83-4266-97D1-CA44ECDF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7174F-D3F9-4A02-A423-2A74DF59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5C20F-27DF-4A92-90C3-85E2505D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5640A-F736-455B-9ED0-8A8B8655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FF9A3-1159-4D73-B3ED-8E2CF045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1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1B8D-67E0-4EE7-9FF6-A56D8063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0ACFD-4E54-4CD4-959A-F0A48564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DE327-79B4-44D6-8A17-DA9C00AA4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8ADDF-A071-4F22-A784-100CA9698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E27E2-32A8-458A-8965-8981D53F8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36E7D-7FD4-4DA5-9177-FFA4BA81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7A438-8F11-4DF0-8D42-54F1B280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9C93B-BC55-4C89-BABD-4B83ED5A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590E-7A9A-4F92-8DDC-AE4ED37D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1473A-1388-4ED2-9061-85D24F94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9CA7E-CF04-49D8-A2CF-756A2323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1B96-48C4-40BC-B013-46DA7506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29C48-7BE6-455C-A648-E7D82C1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8BE45-2027-478A-9FFD-998C5332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00DE9-7098-4AC5-BC82-9977B6A4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7785-CD1A-4F24-9CA3-ACA81A40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DFE7-66A5-4557-B25F-C4D8F4C0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51AA9-DE0F-47A8-9A5B-7CEB0AE24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0F3FC-CECE-4DE1-BAF3-46B6DE30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8FC9E-5A97-4213-8554-5DD61D29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A3C2B-1AA8-49BF-B028-D282BE28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8A8F-D478-48E1-B978-916602C7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C4534-5F7B-48E9-AF3F-1130470D8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6F71C-EA37-4049-9106-F4DE7410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C9CE9-4A39-4F4E-914E-AFFEE879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B8594-905B-4B83-B86B-401A67F36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41A3B-D828-4785-BD97-731CF84C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7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8C1437-3470-4EFE-851F-BF52824B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35F9E-DC44-442A-9D87-48743AB7B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E7D99-C77A-40DC-B2E9-8979E39D1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C72A-9954-4EB6-A44C-07EAB125E5C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9DB23-BBB3-4A0E-96D4-5071469E4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A8501-2FFF-4179-8876-D2D412B70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FAA4-AA58-4D18-A641-5CFC8F2D1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sj.com/articles/russian-escalation-in-ukraine-raises-global-economic-risks-11645535764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white flowers&#10;&#10;Description automatically generated with medium confidence">
            <a:extLst>
              <a:ext uri="{FF2B5EF4-FFF2-40B4-BE49-F238E27FC236}">
                <a16:creationId xmlns:a16="http://schemas.microsoft.com/office/drawing/2014/main" id="{A314FA41-D7EB-4F51-AB7E-26B3824A5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0F848-F9A7-4DC2-B0D8-FFBCB5651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781" y="1948874"/>
            <a:ext cx="7934037" cy="2253672"/>
          </a:xfrm>
          <a:solidFill>
            <a:schemeClr val="bg1">
              <a:alpha val="46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Anatomy of a Price Spike</a:t>
            </a:r>
            <a:br>
              <a:rPr lang="en-US" sz="4000" b="1" dirty="0">
                <a:latin typeface="Arial Nova" panose="020B0504020202020204" pitchFamily="34" charset="0"/>
              </a:rPr>
            </a:br>
            <a:br>
              <a:rPr lang="en-US" sz="4000" b="1" dirty="0">
                <a:latin typeface="Arial Nova" panose="020B0504020202020204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Jarral Neeper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February 25, 2022</a:t>
            </a:r>
            <a:br>
              <a:rPr lang="en-US" sz="4000" dirty="0">
                <a:latin typeface="Trebuchet MS" panose="020B0603020202020204" pitchFamily="34" charset="0"/>
              </a:rPr>
            </a:br>
            <a:endParaRPr lang="en-US" sz="32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2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MONTHLY WORLD CONS. AND END STK EST. FOR 2019/20 – 2021/22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197585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8F329E-73CB-4D64-8CAF-258F09452D65}"/>
              </a:ext>
            </a:extLst>
          </p:cNvPr>
          <p:cNvSpPr txBox="1"/>
          <p:nvPr/>
        </p:nvSpPr>
        <p:spPr>
          <a:xfrm>
            <a:off x="2516888" y="3638755"/>
            <a:ext cx="191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 Nova" panose="020B0504020202020204" pitchFamily="34" charset="0"/>
              </a:rPr>
              <a:t>Ending Stocks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872AD-4E52-4C89-86A5-5FA9D6957118}"/>
              </a:ext>
            </a:extLst>
          </p:cNvPr>
          <p:cNvSpPr txBox="1"/>
          <p:nvPr/>
        </p:nvSpPr>
        <p:spPr>
          <a:xfrm>
            <a:off x="2521511" y="3052236"/>
            <a:ext cx="180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 Nova" panose="020B0504020202020204" pitchFamily="34" charset="0"/>
              </a:rPr>
              <a:t>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2539623"/>
            <a:ext cx="151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rial Nova" panose="020B05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23448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WORLD PRODUCTION/CONSUMPTION DEFICIT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017725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3454020"/>
            <a:ext cx="111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Surplus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13279-118D-42CA-A39A-08A4B572B7B1}"/>
              </a:ext>
            </a:extLst>
          </p:cNvPr>
          <p:cNvSpPr txBox="1"/>
          <p:nvPr/>
        </p:nvSpPr>
        <p:spPr>
          <a:xfrm>
            <a:off x="3555988" y="4742493"/>
            <a:ext cx="969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288162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7636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283099B-461D-4F5B-AD57-2D818FC5B249}"/>
              </a:ext>
            </a:extLst>
          </p:cNvPr>
          <p:cNvSpPr txBox="1"/>
          <p:nvPr/>
        </p:nvSpPr>
        <p:spPr>
          <a:xfrm>
            <a:off x="5135407" y="3796150"/>
            <a:ext cx="4497887" cy="9233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One brutal stretch between Feb 24 to Feb 28,</a:t>
            </a:r>
          </a:p>
          <a:p>
            <a:r>
              <a:rPr lang="en-US" dirty="0">
                <a:solidFill>
                  <a:schemeClr val="bg1"/>
                </a:solidFill>
              </a:rPr>
              <a:t>The Dow lost  3,583 points or 12.4%. </a:t>
            </a:r>
          </a:p>
          <a:p>
            <a:r>
              <a:rPr lang="en-US" dirty="0">
                <a:solidFill>
                  <a:schemeClr val="bg1"/>
                </a:solidFill>
              </a:rPr>
              <a:t>March cotton was down 734 points or 10.6%.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FEF8A-4D66-4B8C-B2C2-FCBB9BB91B65}"/>
              </a:ext>
            </a:extLst>
          </p:cNvPr>
          <p:cNvSpPr txBox="1"/>
          <p:nvPr/>
        </p:nvSpPr>
        <p:spPr>
          <a:xfrm>
            <a:off x="5126175" y="1990729"/>
            <a:ext cx="6096000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February 23, 2020</a:t>
            </a: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As Italy becomes a global COVID-19 hotspot, the Italian government issues Decree-Law No. 6 of February 23, 2020, containing Urgent Measures to Contain and manage the Epidemiological Emergency Caused by COVID-19, effectively locking down the country.</a:t>
            </a:r>
          </a:p>
        </p:txBody>
      </p:sp>
    </p:spTree>
    <p:extLst>
      <p:ext uri="{BB962C8B-B14F-4D97-AF65-F5344CB8AC3E}">
        <p14:creationId xmlns:p14="http://schemas.microsoft.com/office/powerpoint/2010/main" val="267112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1558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DDA279-3F2A-4BA0-8949-A3E99164D287}"/>
              </a:ext>
            </a:extLst>
          </p:cNvPr>
          <p:cNvSpPr txBox="1"/>
          <p:nvPr/>
        </p:nvSpPr>
        <p:spPr>
          <a:xfrm>
            <a:off x="6553192" y="2655456"/>
            <a:ext cx="4497887" cy="20313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Dow hit a record high on Feb 12 and lost 11,335 points by the time it bottomed on Mar 23 or 38.4%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Between Feb 24 and when it bottomed on April 1, the nearby cotton contract lost 20.52 cents or 29.8%. </a:t>
            </a:r>
          </a:p>
        </p:txBody>
      </p:sp>
    </p:spTree>
    <p:extLst>
      <p:ext uri="{BB962C8B-B14F-4D97-AF65-F5344CB8AC3E}">
        <p14:creationId xmlns:p14="http://schemas.microsoft.com/office/powerpoint/2010/main" val="289866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MONTHLY WORLD CONS. AND END STK EST. FOR 2019/20 – 2021/22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1326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8F329E-73CB-4D64-8CAF-258F09452D65}"/>
              </a:ext>
            </a:extLst>
          </p:cNvPr>
          <p:cNvSpPr txBox="1"/>
          <p:nvPr/>
        </p:nvSpPr>
        <p:spPr>
          <a:xfrm>
            <a:off x="2516888" y="3638755"/>
            <a:ext cx="191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 Nova" panose="020B0504020202020204" pitchFamily="34" charset="0"/>
              </a:rPr>
              <a:t>Ending Stocks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872AD-4E52-4C89-86A5-5FA9D6957118}"/>
              </a:ext>
            </a:extLst>
          </p:cNvPr>
          <p:cNvSpPr txBox="1"/>
          <p:nvPr/>
        </p:nvSpPr>
        <p:spPr>
          <a:xfrm>
            <a:off x="2521511" y="3052236"/>
            <a:ext cx="180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 Nova" panose="020B0504020202020204" pitchFamily="34" charset="0"/>
              </a:rPr>
              <a:t>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2539623"/>
            <a:ext cx="151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rial Nova" panose="020B0504020202020204" pitchFamily="34" charset="0"/>
              </a:rPr>
              <a:t>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12002-1A38-48DD-805F-2AC699C59C91}"/>
              </a:ext>
            </a:extLst>
          </p:cNvPr>
          <p:cNvSpPr txBox="1"/>
          <p:nvPr/>
        </p:nvSpPr>
        <p:spPr>
          <a:xfrm>
            <a:off x="6068292" y="1902693"/>
            <a:ext cx="393469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World Cons cut 7.6 million bales in April and another 5.6 million in May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77318-B478-4899-A8FC-3CC00A33E195}"/>
              </a:ext>
            </a:extLst>
          </p:cNvPr>
          <p:cNvSpPr txBox="1"/>
          <p:nvPr/>
        </p:nvSpPr>
        <p:spPr>
          <a:xfrm>
            <a:off x="6072911" y="2646218"/>
            <a:ext cx="382822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World ending stocks jumped 13.7 million bales in April, May reports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7A0D6-5FE6-40B2-B712-0C0043C8459E}"/>
              </a:ext>
            </a:extLst>
          </p:cNvPr>
          <p:cNvSpPr txBox="1"/>
          <p:nvPr/>
        </p:nvSpPr>
        <p:spPr>
          <a:xfrm>
            <a:off x="6086764" y="3417456"/>
            <a:ext cx="3809757" cy="6555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ending stocks jumped from 5.1 to 7.1 as domestic cons and exports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250C3-49D0-4D68-9E69-4BC26A22E38C}"/>
              </a:ext>
            </a:extLst>
          </p:cNvPr>
          <p:cNvSpPr txBox="1"/>
          <p:nvPr/>
        </p:nvSpPr>
        <p:spPr>
          <a:xfrm>
            <a:off x="6091383" y="4354946"/>
            <a:ext cx="380975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Yet…prices bottomed April 1. </a:t>
            </a:r>
          </a:p>
        </p:txBody>
      </p:sp>
    </p:spTree>
    <p:extLst>
      <p:ext uri="{BB962C8B-B14F-4D97-AF65-F5344CB8AC3E}">
        <p14:creationId xmlns:p14="http://schemas.microsoft.com/office/powerpoint/2010/main" val="256381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D8A14A-B614-482D-8210-20FD267E7778}"/>
              </a:ext>
            </a:extLst>
          </p:cNvPr>
          <p:cNvSpPr txBox="1"/>
          <p:nvPr/>
        </p:nvSpPr>
        <p:spPr>
          <a:xfrm>
            <a:off x="701964" y="1237676"/>
            <a:ext cx="5181598" cy="1491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highlight>
                  <a:srgbClr val="FFFF00"/>
                </a:highlight>
                <a:latin typeface="Exchange"/>
              </a:rPr>
              <a:t>“Hell is coming,” said billionaire investor Bill Ackman, calling into CNBC at midday on March 18 </a:t>
            </a:r>
            <a:r>
              <a:rPr lang="en-US" b="0" i="0" dirty="0">
                <a:solidFill>
                  <a:schemeClr val="bg1"/>
                </a:solidFill>
                <a:effectLst/>
                <a:latin typeface="Exchange"/>
              </a:rPr>
              <a:t>during an emotional, 28-minute live interview. He called for a 30-day shutdown of the economy. “We need to shut it down. Shut it down now,” he said.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1E945-F093-478B-94D4-F44B0A202FCB}"/>
              </a:ext>
            </a:extLst>
          </p:cNvPr>
          <p:cNvSpPr txBox="1"/>
          <p:nvPr/>
        </p:nvSpPr>
        <p:spPr>
          <a:xfrm>
            <a:off x="6160652" y="1251770"/>
            <a:ext cx="53386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 err="1">
                <a:effectLst/>
                <a:highlight>
                  <a:srgbClr val="FFFF00"/>
                </a:highlight>
                <a:latin typeface="var(--font-serif)"/>
              </a:rPr>
              <a:t>Daleep</a:t>
            </a:r>
            <a:r>
              <a:rPr lang="en-US" b="0" i="0" dirty="0">
                <a:effectLst/>
                <a:highlight>
                  <a:srgbClr val="FFFF00"/>
                </a:highlight>
                <a:latin typeface="var(--font-serif)"/>
              </a:rPr>
              <a:t> Singh, the markets desk chief at the New York Fed</a:t>
            </a:r>
            <a:r>
              <a:rPr lang="en-US" b="0" i="0" dirty="0">
                <a:solidFill>
                  <a:schemeClr val="bg1"/>
                </a:solidFill>
                <a:effectLst/>
                <a:latin typeface="var(--font-serif)"/>
              </a:rPr>
              <a:t>, was inundated with messages from contacts urging a shutdown to trading.</a:t>
            </a:r>
          </a:p>
          <a:p>
            <a:pPr algn="l" fontAlgn="base"/>
            <a:r>
              <a:rPr lang="en-US" b="0" i="0" dirty="0">
                <a:effectLst/>
                <a:highlight>
                  <a:srgbClr val="FFFF00"/>
                </a:highlight>
                <a:latin typeface="var(--font-serif)"/>
              </a:rPr>
              <a:t>“It was sheer, unadulterated panic, of a magnitude that was far worse than in 2008 and 2009. Far worse,”</a:t>
            </a:r>
            <a:r>
              <a:rPr lang="en-US" b="0" i="0" dirty="0">
                <a:effectLst/>
                <a:latin typeface="var(--font-serif)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var(--font-serif)"/>
              </a:rPr>
              <a:t>said Mr. Singh,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71BCA80-5C0C-4BE9-A7C6-ABE203DE1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Escrow Condensed"/>
              </a:rPr>
              <a:t>‘The pandemic is just raging. And we don’t have a plan. Nobody in the world has a plan.’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Fed chief Jerome Powell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0C368-09FA-4DEB-9F36-BFC4219AC3E7}"/>
              </a:ext>
            </a:extLst>
          </p:cNvPr>
          <p:cNvSpPr txBox="1"/>
          <p:nvPr/>
        </p:nvSpPr>
        <p:spPr>
          <a:xfrm>
            <a:off x="720440" y="794330"/>
            <a:ext cx="790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During the week of March 16  - after the Fed cut rates to ZERO on Sunday the 15th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6F15B4-58DF-4623-9B5E-52F8CDE55703}"/>
              </a:ext>
            </a:extLst>
          </p:cNvPr>
          <p:cNvSpPr txBox="1"/>
          <p:nvPr/>
        </p:nvSpPr>
        <p:spPr>
          <a:xfrm>
            <a:off x="734298" y="3163468"/>
            <a:ext cx="891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Despite the rate cuts – markets suffered from a liquidity problem; i.e., turning assets into cash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0211D-CC2B-49AB-8CC0-CEB3A94290BB}"/>
              </a:ext>
            </a:extLst>
          </p:cNvPr>
          <p:cNvSpPr txBox="1"/>
          <p:nvPr/>
        </p:nvSpPr>
        <p:spPr>
          <a:xfrm>
            <a:off x="729670" y="3639141"/>
            <a:ext cx="1005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TURNING POINT FOR STOCK MARKET AS WELL AS THE REST OF THE COMMODITY AND FINACIAL SECTOR</a:t>
            </a:r>
          </a:p>
          <a:p>
            <a:r>
              <a:rPr lang="en-US" dirty="0">
                <a:solidFill>
                  <a:schemeClr val="bg1"/>
                </a:solidFill>
              </a:rPr>
              <a:t>WAS THE BRUTALLY AGGRESSIVE ACTION BY THE FED TO KEEP THE US FROM FALLING INTO THE ABYSS</a:t>
            </a:r>
            <a:r>
              <a:rPr lang="en-US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4DAB8-61D0-4118-B786-F979683E6953}"/>
              </a:ext>
            </a:extLst>
          </p:cNvPr>
          <p:cNvSpPr txBox="1"/>
          <p:nvPr/>
        </p:nvSpPr>
        <p:spPr>
          <a:xfrm>
            <a:off x="2923309" y="4405996"/>
            <a:ext cx="61791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Exchange"/>
              </a:rPr>
              <a:t>“My thought was—I remember this very clearly—‘O.K. We have a four-or-five-day chance to really get our act together and get ahead of this. </a:t>
            </a:r>
            <a:r>
              <a:rPr lang="en-US" b="0" i="0" dirty="0">
                <a:effectLst/>
                <a:highlight>
                  <a:srgbClr val="FFFF00"/>
                </a:highlight>
                <a:latin typeface="Exchange"/>
              </a:rPr>
              <a:t>We’re </a:t>
            </a:r>
            <a:r>
              <a:rPr lang="en-US" b="0" i="0" dirty="0" err="1">
                <a:effectLst/>
                <a:highlight>
                  <a:srgbClr val="FFFF00"/>
                </a:highlight>
                <a:latin typeface="Exchange"/>
              </a:rPr>
              <a:t>gonna</a:t>
            </a:r>
            <a:r>
              <a:rPr lang="en-US" b="0" i="0" dirty="0">
                <a:effectLst/>
                <a:highlight>
                  <a:srgbClr val="FFFF00"/>
                </a:highlight>
                <a:latin typeface="Exchange"/>
              </a:rPr>
              <a:t> try to get ahead of this,’” Mr. Powell recalled later. “And we were going to do that by just announcing a ton of stuff on Monday morning.”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952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15303E-DEC4-4950-A670-3862BC3BA99D}"/>
              </a:ext>
            </a:extLst>
          </p:cNvPr>
          <p:cNvSpPr txBox="1"/>
          <p:nvPr/>
        </p:nvSpPr>
        <p:spPr>
          <a:xfrm>
            <a:off x="3048000" y="131647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Exchange"/>
              </a:rPr>
              <a:t>It worked. </a:t>
            </a:r>
            <a:r>
              <a:rPr lang="en-US" b="0" i="0" dirty="0">
                <a:effectLst/>
                <a:highlight>
                  <a:srgbClr val="FFFF00"/>
                </a:highlight>
                <a:latin typeface="Exchange"/>
              </a:rPr>
              <a:t>The Fed’s pledges to backstop an array of lending, announced on Monday, March 23, would unleash a torrent of private borrowing based on the mere promise of central bank action—</a:t>
            </a:r>
            <a:r>
              <a:rPr lang="en-US" b="0" i="0" dirty="0">
                <a:solidFill>
                  <a:schemeClr val="bg1"/>
                </a:solidFill>
                <a:effectLst/>
                <a:latin typeface="Exchange"/>
              </a:rPr>
              <a:t>together with a massive assist by Congress, which authorized hundreds of billions of dollars that would cover any losses.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C5724-AC65-458E-AEC1-FEE6D2622782}"/>
              </a:ext>
            </a:extLst>
          </p:cNvPr>
          <p:cNvSpPr txBox="1"/>
          <p:nvPr/>
        </p:nvSpPr>
        <p:spPr>
          <a:xfrm>
            <a:off x="729670" y="508013"/>
            <a:ext cx="1005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TURNING POINT FOR STOCK MARKET AS WELL AS THE REST OF THE COMMODITY AND FINACIAL SECTOR</a:t>
            </a:r>
          </a:p>
          <a:p>
            <a:r>
              <a:rPr lang="en-US" dirty="0">
                <a:solidFill>
                  <a:schemeClr val="bg1"/>
                </a:solidFill>
              </a:rPr>
              <a:t>WAS THE BRUTALLY AGGRESSIVE ACTION BY THE FED TO KEEP THE US FROM FALLING INTO THE ABYSS</a:t>
            </a:r>
            <a:r>
              <a:rPr lang="en-US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8B2AA-602B-4CEC-ACF1-E9D9E6BFE3FF}"/>
              </a:ext>
            </a:extLst>
          </p:cNvPr>
          <p:cNvSpPr txBox="1"/>
          <p:nvPr/>
        </p:nvSpPr>
        <p:spPr>
          <a:xfrm>
            <a:off x="919019" y="3209653"/>
            <a:ext cx="1073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THE DOW JONES MADE ITS LOW ON MONDAY, MARCH 23 – A WEEK LATER ON APRIL 1,  COTTON DID THE SAME</a:t>
            </a:r>
            <a:r>
              <a:rPr lang="en-US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64298-BC56-4532-930A-46BDD3DA5548}"/>
              </a:ext>
            </a:extLst>
          </p:cNvPr>
          <p:cNvSpPr txBox="1"/>
          <p:nvPr/>
        </p:nvSpPr>
        <p:spPr>
          <a:xfrm>
            <a:off x="1764145" y="3676075"/>
            <a:ext cx="73798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March 25, 2020,  Congress passes the CARES Act.  Signed into law March 27</a:t>
            </a:r>
          </a:p>
          <a:p>
            <a:endParaRPr lang="en-US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</a:rPr>
              <a:t>One of the first responses was the I</a:t>
            </a:r>
            <a:r>
              <a:rPr lang="en-US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RS issued the first of three Economic Impact (Stimulus) Payments for people who were eligible. </a:t>
            </a:r>
          </a:p>
          <a:p>
            <a:endParaRPr lang="en-US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Soon after (mid April) Paycheck Protection Program…</a:t>
            </a:r>
          </a:p>
          <a:p>
            <a:endParaRPr lang="en-US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3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DA3D-3CB4-4B6B-9454-1D3920E4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rial Nova" panose="020B0504020202020204" pitchFamily="34" charset="0"/>
              </a:rPr>
              <a:t>Federal Reserve - Total Assets</a:t>
            </a:r>
            <a:b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In Trillion Dollars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AE55110-DDA3-47F6-A99C-AA40D5B66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5098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F3486B-69D2-4F0F-9AA8-599DEA41C22B}"/>
              </a:ext>
            </a:extLst>
          </p:cNvPr>
          <p:cNvSpPr txBox="1"/>
          <p:nvPr/>
        </p:nvSpPr>
        <p:spPr>
          <a:xfrm>
            <a:off x="2410691" y="2253678"/>
            <a:ext cx="422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Week Ending Mar 11, 2020: Assets $4.31 T</a:t>
            </a:r>
          </a:p>
          <a:p>
            <a:r>
              <a:rPr lang="en-US" dirty="0">
                <a:solidFill>
                  <a:schemeClr val="bg1"/>
                </a:solidFill>
              </a:rPr>
              <a:t>Week Ending Apr  15, 2020: Assets $6.37 T </a:t>
            </a:r>
          </a:p>
        </p:txBody>
      </p:sp>
    </p:spTree>
    <p:extLst>
      <p:ext uri="{BB962C8B-B14F-4D97-AF65-F5344CB8AC3E}">
        <p14:creationId xmlns:p14="http://schemas.microsoft.com/office/powerpoint/2010/main" val="136792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DAA9-6A14-47DC-A12F-20836E08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ova" panose="020B0504020202020204" pitchFamily="34" charset="0"/>
              </a:rPr>
              <a:t>M2, Trillions of Dollars, Seasonally-Adjusted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775BA92-6E15-4E6A-96FA-0916725D0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9848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791A59-190F-4B7C-AA16-B222421668C7}"/>
              </a:ext>
            </a:extLst>
          </p:cNvPr>
          <p:cNvSpPr txBox="1"/>
          <p:nvPr/>
        </p:nvSpPr>
        <p:spPr>
          <a:xfrm>
            <a:off x="1902692" y="2170547"/>
            <a:ext cx="3765839" cy="193899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March 2020: M2 = $16.0 Trillion</a:t>
            </a:r>
          </a:p>
          <a:p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April 2020:    M2 = $17.0</a:t>
            </a:r>
          </a:p>
          <a:p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May 2020:     M2 = $17.9</a:t>
            </a:r>
          </a:p>
          <a:p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March 2021: M2 = $19.9 </a:t>
            </a:r>
          </a:p>
          <a:p>
            <a:r>
              <a:rPr lang="en-US" sz="2000" dirty="0">
                <a:solidFill>
                  <a:schemeClr val="bg1"/>
                </a:solidFill>
                <a:latin typeface="Arial Nova" panose="020B0504020202020204" pitchFamily="34" charset="0"/>
              </a:rPr>
              <a:t>Dec 2021:     M2 = $21.7 </a:t>
            </a:r>
          </a:p>
        </p:txBody>
      </p:sp>
    </p:spTree>
    <p:extLst>
      <p:ext uri="{BB962C8B-B14F-4D97-AF65-F5344CB8AC3E}">
        <p14:creationId xmlns:p14="http://schemas.microsoft.com/office/powerpoint/2010/main" val="253123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MONTHLY WORLD CONS. AND END STK EST. FOR 2019/20 – 2021/22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80730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8F329E-73CB-4D64-8CAF-258F09452D65}"/>
              </a:ext>
            </a:extLst>
          </p:cNvPr>
          <p:cNvSpPr txBox="1"/>
          <p:nvPr/>
        </p:nvSpPr>
        <p:spPr>
          <a:xfrm>
            <a:off x="2516888" y="3638755"/>
            <a:ext cx="191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 Nova" panose="020B0504020202020204" pitchFamily="34" charset="0"/>
              </a:rPr>
              <a:t>Ending Stocks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872AD-4E52-4C89-86A5-5FA9D6957118}"/>
              </a:ext>
            </a:extLst>
          </p:cNvPr>
          <p:cNvSpPr txBox="1"/>
          <p:nvPr/>
        </p:nvSpPr>
        <p:spPr>
          <a:xfrm>
            <a:off x="2521511" y="3052236"/>
            <a:ext cx="180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 Nova" panose="020B0504020202020204" pitchFamily="34" charset="0"/>
              </a:rPr>
              <a:t>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2539623"/>
            <a:ext cx="151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rial Nova" panose="020B0504020202020204" pitchFamily="34" charset="0"/>
              </a:rPr>
              <a:t>Production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A54037-A395-4FEB-968A-79690C044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70504"/>
              </p:ext>
            </p:extLst>
          </p:nvPr>
        </p:nvGraphicFramePr>
        <p:xfrm>
          <a:off x="6622472" y="1844531"/>
          <a:ext cx="2327565" cy="1325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855">
                  <a:extLst>
                    <a:ext uri="{9D8B030D-6E8A-4147-A177-3AD203B41FA5}">
                      <a16:colId xmlns:a16="http://schemas.microsoft.com/office/drawing/2014/main" val="3757259651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1201278860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4170012286"/>
                    </a:ext>
                  </a:extLst>
                </a:gridCol>
              </a:tblGrid>
              <a:tr h="2209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USDA World S/D, May 2020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552136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2019/20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2020/21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0990579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Beg Stks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9087131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122.7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119.0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7295602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103.0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116.5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7707195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End Stks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99.4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0298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2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4656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BBEB5C-7EB4-472D-BCE0-3C775E9EC692}"/>
              </a:ext>
            </a:extLst>
          </p:cNvPr>
          <p:cNvSpPr txBox="1"/>
          <p:nvPr/>
        </p:nvSpPr>
        <p:spPr>
          <a:xfrm>
            <a:off x="2650836" y="2207491"/>
            <a:ext cx="3556038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 1, 2020 – Contract low of 4835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06356-14A4-477E-B3B2-B2F9DA690BF2}"/>
              </a:ext>
            </a:extLst>
          </p:cNvPr>
          <p:cNvSpPr txBox="1"/>
          <p:nvPr/>
        </p:nvSpPr>
        <p:spPr>
          <a:xfrm>
            <a:off x="2646218" y="2692398"/>
            <a:ext cx="3755515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 1, 2022 – Contract high of 12937</a:t>
            </a:r>
          </a:p>
        </p:txBody>
      </p:sp>
    </p:spTree>
    <p:extLst>
      <p:ext uri="{BB962C8B-B14F-4D97-AF65-F5344CB8AC3E}">
        <p14:creationId xmlns:p14="http://schemas.microsoft.com/office/powerpoint/2010/main" val="3877171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WORLD PRODUCTION/CONSUMPTION DEFICIT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39214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3454020"/>
            <a:ext cx="111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Surplus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13279-118D-42CA-A39A-08A4B572B7B1}"/>
              </a:ext>
            </a:extLst>
          </p:cNvPr>
          <p:cNvSpPr txBox="1"/>
          <p:nvPr/>
        </p:nvSpPr>
        <p:spPr>
          <a:xfrm>
            <a:off x="3555988" y="4742493"/>
            <a:ext cx="969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314127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6190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A0DCEF-6CF2-4D2F-9700-AB4DCE40E920}"/>
              </a:ext>
            </a:extLst>
          </p:cNvPr>
          <p:cNvSpPr txBox="1"/>
          <p:nvPr/>
        </p:nvSpPr>
        <p:spPr>
          <a:xfrm>
            <a:off x="6400800" y="2512291"/>
            <a:ext cx="4765022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a 13-week stretch of time (April 2 to June 25)</a:t>
            </a:r>
          </a:p>
          <a:p>
            <a:r>
              <a:rPr lang="en-US" dirty="0">
                <a:solidFill>
                  <a:schemeClr val="bg1"/>
                </a:solidFill>
              </a:rPr>
              <a:t>China purchased 2.2 million bales of US cotton.</a:t>
            </a:r>
          </a:p>
          <a:p>
            <a:r>
              <a:rPr lang="en-US" dirty="0">
                <a:solidFill>
                  <a:schemeClr val="bg1"/>
                </a:solidFill>
              </a:rPr>
              <a:t>1.3 million for the 2019 CY and </a:t>
            </a:r>
          </a:p>
          <a:p>
            <a:r>
              <a:rPr lang="en-US" dirty="0">
                <a:solidFill>
                  <a:schemeClr val="bg1"/>
                </a:solidFill>
              </a:rPr>
              <a:t>900,000 for the 2020 CY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Phase 1 looks to be a success</a:t>
            </a:r>
          </a:p>
        </p:txBody>
      </p:sp>
    </p:spTree>
    <p:extLst>
      <p:ext uri="{BB962C8B-B14F-4D97-AF65-F5344CB8AC3E}">
        <p14:creationId xmlns:p14="http://schemas.microsoft.com/office/powerpoint/2010/main" val="3271045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7469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C8714A-90D4-49EF-901A-BA94918BE58D}"/>
              </a:ext>
            </a:extLst>
          </p:cNvPr>
          <p:cNvSpPr txBox="1"/>
          <p:nvPr/>
        </p:nvSpPr>
        <p:spPr>
          <a:xfrm>
            <a:off x="5532578" y="2701845"/>
            <a:ext cx="5661893" cy="73866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December 14, 2020</a:t>
            </a:r>
          </a:p>
          <a:p>
            <a:pPr algn="l"/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Sandra Lindsay, a nurse in New York, becomes the first American outside a clinical trial to receive the COVID-19 vaccine.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8B936-D0F5-41A1-9BD6-693E3A3E5DDC}"/>
              </a:ext>
            </a:extLst>
          </p:cNvPr>
          <p:cNvSpPr txBox="1"/>
          <p:nvPr/>
        </p:nvSpPr>
        <p:spPr>
          <a:xfrm>
            <a:off x="7693881" y="1962888"/>
            <a:ext cx="3497176" cy="7386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December 14, 2020</a:t>
            </a:r>
          </a:p>
          <a:p>
            <a:pPr algn="l"/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United States coronavirus (COVID-19) </a:t>
            </a:r>
          </a:p>
          <a:p>
            <a:pPr algn="l"/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death toll surpasses 300,000.</a:t>
            </a:r>
          </a:p>
        </p:txBody>
      </p:sp>
    </p:spTree>
    <p:extLst>
      <p:ext uri="{BB962C8B-B14F-4D97-AF65-F5344CB8AC3E}">
        <p14:creationId xmlns:p14="http://schemas.microsoft.com/office/powerpoint/2010/main" val="2803116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MONTHLY WORLD CONS. AND END STK EST. FOR 2019/20 – 2021/22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25043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8F329E-73CB-4D64-8CAF-258F09452D65}"/>
              </a:ext>
            </a:extLst>
          </p:cNvPr>
          <p:cNvSpPr txBox="1"/>
          <p:nvPr/>
        </p:nvSpPr>
        <p:spPr>
          <a:xfrm>
            <a:off x="2516888" y="3638755"/>
            <a:ext cx="191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 Nova" panose="020B0504020202020204" pitchFamily="34" charset="0"/>
              </a:rPr>
              <a:t>Ending Stocks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872AD-4E52-4C89-86A5-5FA9D6957118}"/>
              </a:ext>
            </a:extLst>
          </p:cNvPr>
          <p:cNvSpPr txBox="1"/>
          <p:nvPr/>
        </p:nvSpPr>
        <p:spPr>
          <a:xfrm>
            <a:off x="2521511" y="3052236"/>
            <a:ext cx="180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 Nova" panose="020B0504020202020204" pitchFamily="34" charset="0"/>
              </a:rPr>
              <a:t>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2539623"/>
            <a:ext cx="151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rial Nova" panose="020B0504020202020204" pitchFamily="34" charset="0"/>
              </a:rPr>
              <a:t>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44750-27E4-4D44-82FA-54CD83BD88F5}"/>
              </a:ext>
            </a:extLst>
          </p:cNvPr>
          <p:cNvSpPr txBox="1"/>
          <p:nvPr/>
        </p:nvSpPr>
        <p:spPr>
          <a:xfrm>
            <a:off x="6530109" y="1773385"/>
            <a:ext cx="3497176" cy="14773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 Dec 2020, world production </a:t>
            </a:r>
          </a:p>
          <a:p>
            <a:r>
              <a:rPr lang="en-US" dirty="0">
                <a:solidFill>
                  <a:schemeClr val="bg1"/>
                </a:solidFill>
              </a:rPr>
              <a:t>reduced by 5.1 million bales from </a:t>
            </a:r>
          </a:p>
          <a:p>
            <a:r>
              <a:rPr lang="en-US" dirty="0">
                <a:solidFill>
                  <a:schemeClr val="bg1"/>
                </a:solidFill>
              </a:rPr>
              <a:t>original May forecast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US production reduced 3.6 million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95A4A-7163-44F7-BCE1-88026BC8C7A4}"/>
              </a:ext>
            </a:extLst>
          </p:cNvPr>
          <p:cNvSpPr txBox="1"/>
          <p:nvPr/>
        </p:nvSpPr>
        <p:spPr>
          <a:xfrm>
            <a:off x="5569523" y="3745545"/>
            <a:ext cx="4507346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December 21, 2020</a:t>
            </a:r>
          </a:p>
          <a:p>
            <a:pPr algn="l"/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U.S. Congress passes second COVID Relief Act which </a:t>
            </a:r>
          </a:p>
          <a:p>
            <a:pPr algn="l"/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Went to former President Trump for approval or veto. This act promises $600 per individual.</a:t>
            </a:r>
          </a:p>
        </p:txBody>
      </p:sp>
    </p:spTree>
    <p:extLst>
      <p:ext uri="{BB962C8B-B14F-4D97-AF65-F5344CB8AC3E}">
        <p14:creationId xmlns:p14="http://schemas.microsoft.com/office/powerpoint/2010/main" val="731046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WORLD PRODUCTION/CONSUMPTION DEFICIT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95013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3454020"/>
            <a:ext cx="111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Surplus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13279-118D-42CA-A39A-08A4B572B7B1}"/>
              </a:ext>
            </a:extLst>
          </p:cNvPr>
          <p:cNvSpPr txBox="1"/>
          <p:nvPr/>
        </p:nvSpPr>
        <p:spPr>
          <a:xfrm>
            <a:off x="3555988" y="4742493"/>
            <a:ext cx="969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3258895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93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9D64B9-F89B-4163-8D6D-C18E6D82979A}"/>
              </a:ext>
            </a:extLst>
          </p:cNvPr>
          <p:cNvSpPr txBox="1"/>
          <p:nvPr/>
        </p:nvSpPr>
        <p:spPr>
          <a:xfrm>
            <a:off x="5107704" y="2027494"/>
            <a:ext cx="609600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March 13, 2021</a:t>
            </a: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U.S. surpasses 100 million vaccinations administered.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9064B-E657-4C15-85F0-9D88D81320E0}"/>
              </a:ext>
            </a:extLst>
          </p:cNvPr>
          <p:cNvSpPr txBox="1"/>
          <p:nvPr/>
        </p:nvSpPr>
        <p:spPr>
          <a:xfrm>
            <a:off x="1491655" y="2697128"/>
            <a:ext cx="3976272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March 2021</a:t>
            </a:r>
          </a:p>
          <a:p>
            <a:pPr algn="l"/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Third round of stimulus checks go out</a:t>
            </a:r>
          </a:p>
        </p:txBody>
      </p:sp>
    </p:spTree>
    <p:extLst>
      <p:ext uri="{BB962C8B-B14F-4D97-AF65-F5344CB8AC3E}">
        <p14:creationId xmlns:p14="http://schemas.microsoft.com/office/powerpoint/2010/main" val="427726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MONTHLY WORLD CONS. AND END STK EST. FOR 2019/20 – 2021/22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21296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8F329E-73CB-4D64-8CAF-258F09452D65}"/>
              </a:ext>
            </a:extLst>
          </p:cNvPr>
          <p:cNvSpPr txBox="1"/>
          <p:nvPr/>
        </p:nvSpPr>
        <p:spPr>
          <a:xfrm>
            <a:off x="2516888" y="3638755"/>
            <a:ext cx="191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 Nova" panose="020B0504020202020204" pitchFamily="34" charset="0"/>
              </a:rPr>
              <a:t>Ending Stocks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872AD-4E52-4C89-86A5-5FA9D6957118}"/>
              </a:ext>
            </a:extLst>
          </p:cNvPr>
          <p:cNvSpPr txBox="1"/>
          <p:nvPr/>
        </p:nvSpPr>
        <p:spPr>
          <a:xfrm>
            <a:off x="2521511" y="3052236"/>
            <a:ext cx="180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 Nova" panose="020B0504020202020204" pitchFamily="34" charset="0"/>
              </a:rPr>
              <a:t>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2539623"/>
            <a:ext cx="151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rial Nova" panose="020B0504020202020204" pitchFamily="34" charset="0"/>
              </a:rPr>
              <a:t>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B97F5-DED0-493D-B9EB-16D96D5BA880}"/>
              </a:ext>
            </a:extLst>
          </p:cNvPr>
          <p:cNvSpPr txBox="1"/>
          <p:nvPr/>
        </p:nvSpPr>
        <p:spPr>
          <a:xfrm>
            <a:off x="6751785" y="2392219"/>
            <a:ext cx="3389742" cy="16004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</a:rPr>
              <a:t>In March, USDA lifts world consumption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</a:rPr>
              <a:t>again, now 1 million bales above original</a:t>
            </a:r>
          </a:p>
          <a:p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</a:rPr>
              <a:t>May 2020 forecast. </a:t>
            </a:r>
          </a:p>
          <a:p>
            <a:endParaRPr lang="en-US" sz="14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</a:rPr>
              <a:t>Meanwhile, production lowered 800,000</a:t>
            </a:r>
          </a:p>
          <a:p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</a:rPr>
              <a:t>bales, now 6.6 million below original forecast</a:t>
            </a:r>
          </a:p>
        </p:txBody>
      </p:sp>
    </p:spTree>
    <p:extLst>
      <p:ext uri="{BB962C8B-B14F-4D97-AF65-F5344CB8AC3E}">
        <p14:creationId xmlns:p14="http://schemas.microsoft.com/office/powerpoint/2010/main" val="4232922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WORLD PRODUCTION/CONSUMPTION DEFICIT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43370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3454020"/>
            <a:ext cx="111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Surplus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13279-118D-42CA-A39A-08A4B572B7B1}"/>
              </a:ext>
            </a:extLst>
          </p:cNvPr>
          <p:cNvSpPr txBox="1"/>
          <p:nvPr/>
        </p:nvSpPr>
        <p:spPr>
          <a:xfrm>
            <a:off x="3555988" y="4742493"/>
            <a:ext cx="969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2101566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MONTHLY WORLD CONS. AND END STK EST. FOR 2019/20 – 2021/22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56146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8F329E-73CB-4D64-8CAF-258F09452D65}"/>
              </a:ext>
            </a:extLst>
          </p:cNvPr>
          <p:cNvSpPr txBox="1"/>
          <p:nvPr/>
        </p:nvSpPr>
        <p:spPr>
          <a:xfrm>
            <a:off x="2516888" y="3638755"/>
            <a:ext cx="191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 Nova" panose="020B0504020202020204" pitchFamily="34" charset="0"/>
              </a:rPr>
              <a:t>Ending Stocks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872AD-4E52-4C89-86A5-5FA9D6957118}"/>
              </a:ext>
            </a:extLst>
          </p:cNvPr>
          <p:cNvSpPr txBox="1"/>
          <p:nvPr/>
        </p:nvSpPr>
        <p:spPr>
          <a:xfrm>
            <a:off x="2521511" y="3052236"/>
            <a:ext cx="180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 Nova" panose="020B0504020202020204" pitchFamily="34" charset="0"/>
              </a:rPr>
              <a:t>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2539623"/>
            <a:ext cx="151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rial Nova" panose="020B0504020202020204" pitchFamily="34" charset="0"/>
              </a:rPr>
              <a:t>Production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EAE10E8-0E97-49EF-8CEA-FEE06A778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82916"/>
              </p:ext>
            </p:extLst>
          </p:nvPr>
        </p:nvGraphicFramePr>
        <p:xfrm>
          <a:off x="7645590" y="2703512"/>
          <a:ext cx="2200374" cy="1452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458">
                  <a:extLst>
                    <a:ext uri="{9D8B030D-6E8A-4147-A177-3AD203B41FA5}">
                      <a16:colId xmlns:a16="http://schemas.microsoft.com/office/drawing/2014/main" val="1107731051"/>
                    </a:ext>
                  </a:extLst>
                </a:gridCol>
                <a:gridCol w="733458">
                  <a:extLst>
                    <a:ext uri="{9D8B030D-6E8A-4147-A177-3AD203B41FA5}">
                      <a16:colId xmlns:a16="http://schemas.microsoft.com/office/drawing/2014/main" val="4030621352"/>
                    </a:ext>
                  </a:extLst>
                </a:gridCol>
                <a:gridCol w="733458">
                  <a:extLst>
                    <a:ext uri="{9D8B030D-6E8A-4147-A177-3AD203B41FA5}">
                      <a16:colId xmlns:a16="http://schemas.microsoft.com/office/drawing/2014/main" val="341083122"/>
                    </a:ext>
                  </a:extLst>
                </a:gridCol>
              </a:tblGrid>
              <a:tr h="2421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USDA World S/D, May 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57512"/>
                  </a:ext>
                </a:extLst>
              </a:tr>
              <a:tr h="2421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2021/22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2022/23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165891"/>
                  </a:ext>
                </a:extLst>
              </a:tr>
              <a:tr h="24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Beg Stks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93.2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9944628"/>
                  </a:ext>
                </a:extLst>
              </a:tr>
              <a:tr h="24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113.1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119.4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745554"/>
                  </a:ext>
                </a:extLst>
              </a:tr>
              <a:tr h="24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7077788"/>
                  </a:ext>
                </a:extLst>
              </a:tr>
              <a:tr h="242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End Stks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93.2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5748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47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4799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4C89D8-DDB9-4E83-B2DA-7B1AE4623E94}"/>
              </a:ext>
            </a:extLst>
          </p:cNvPr>
          <p:cNvSpPr txBox="1"/>
          <p:nvPr/>
        </p:nvSpPr>
        <p:spPr>
          <a:xfrm>
            <a:off x="1505512" y="2041241"/>
            <a:ext cx="4663008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Feb 11, 2021, to April 1, 2021</a:t>
            </a:r>
          </a:p>
          <a:p>
            <a:r>
              <a:rPr lang="en-US" dirty="0">
                <a:solidFill>
                  <a:schemeClr val="bg1"/>
                </a:solidFill>
              </a:rPr>
              <a:t>The US sold 1.7 million bales into export 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28C34-87AF-4FF8-BFE9-997F553093B9}"/>
              </a:ext>
            </a:extLst>
          </p:cNvPr>
          <p:cNvSpPr txBox="1"/>
          <p:nvPr/>
        </p:nvSpPr>
        <p:spPr>
          <a:xfrm>
            <a:off x="1533231" y="2794107"/>
            <a:ext cx="5153886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</a:rPr>
              <a:t>April 21, 2021</a:t>
            </a: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</a:rPr>
              <a:t>U.S. surpasses 200 million vaccinations administered.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88B07-0485-4EC4-AF9D-6C3906078215}"/>
              </a:ext>
            </a:extLst>
          </p:cNvPr>
          <p:cNvSpPr txBox="1"/>
          <p:nvPr/>
        </p:nvSpPr>
        <p:spPr>
          <a:xfrm>
            <a:off x="5227784" y="4059632"/>
            <a:ext cx="6096000" cy="9541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June 1, 2021</a:t>
            </a:r>
          </a:p>
          <a:p>
            <a:pPr algn="l"/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The Delta variant, first identified in India in late 2020, becomes the dominant variant in the U.S. The variant kicks off a third wave of infections during the summer of 2021.</a:t>
            </a:r>
          </a:p>
        </p:txBody>
      </p:sp>
    </p:spTree>
    <p:extLst>
      <p:ext uri="{BB962C8B-B14F-4D97-AF65-F5344CB8AC3E}">
        <p14:creationId xmlns:p14="http://schemas.microsoft.com/office/powerpoint/2010/main" val="97230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2497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7039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174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1938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MONTHLY WORLD CONS. AND END STK EST. FOR 2019/20 – 2021/22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1379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8F329E-73CB-4D64-8CAF-258F09452D65}"/>
              </a:ext>
            </a:extLst>
          </p:cNvPr>
          <p:cNvSpPr txBox="1"/>
          <p:nvPr/>
        </p:nvSpPr>
        <p:spPr>
          <a:xfrm>
            <a:off x="2516888" y="3638755"/>
            <a:ext cx="191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 Nova" panose="020B0504020202020204" pitchFamily="34" charset="0"/>
              </a:rPr>
              <a:t>Ending Stocks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872AD-4E52-4C89-86A5-5FA9D6957118}"/>
              </a:ext>
            </a:extLst>
          </p:cNvPr>
          <p:cNvSpPr txBox="1"/>
          <p:nvPr/>
        </p:nvSpPr>
        <p:spPr>
          <a:xfrm>
            <a:off x="2521511" y="3052236"/>
            <a:ext cx="180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 Nova" panose="020B0504020202020204" pitchFamily="34" charset="0"/>
              </a:rPr>
              <a:t>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2539623"/>
            <a:ext cx="151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rial Nova" panose="020B05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600200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WORLD PRODUCTION/CONSUMPTION DEFICIT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58735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3454020"/>
            <a:ext cx="111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Surplus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13279-118D-42CA-A39A-08A4B572B7B1}"/>
              </a:ext>
            </a:extLst>
          </p:cNvPr>
          <p:cNvSpPr txBox="1"/>
          <p:nvPr/>
        </p:nvSpPr>
        <p:spPr>
          <a:xfrm>
            <a:off x="3555988" y="4742493"/>
            <a:ext cx="969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2963920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9867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323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281C-226F-4521-95FA-D3F66DA8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Omicron – Problem or Not?</a:t>
            </a:r>
            <a:b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Percent Move Hi to Low from Nov 24 to Dec 2, 2021 </a:t>
            </a:r>
            <a:endParaRPr lang="en-US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9CF7DF-F5FF-476A-9392-8A6932CE2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0355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992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281C-226F-4521-95FA-D3F66DA8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Omicron – Problem or Not?</a:t>
            </a:r>
            <a:b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% Move hi-low Nov 24/Dec 02; Low to Hi Dec 02/Dec 31</a:t>
            </a:r>
            <a:endParaRPr lang="en-US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9CF7DF-F5FF-476A-9392-8A6932CE2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9677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5710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6377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3315-D8A0-4391-94F4-AE8F892E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US CPI - All Urban Consumers</a:t>
            </a:r>
            <a:b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Monthly YOY Percentage Change: Seasonally Adjusted.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CADCAE-703A-4447-8ED8-6F3057D81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37858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D52F27-F25A-4ADD-9052-52CD2086CC31}"/>
              </a:ext>
            </a:extLst>
          </p:cNvPr>
          <p:cNvSpPr txBox="1"/>
          <p:nvPr/>
        </p:nvSpPr>
        <p:spPr>
          <a:xfrm>
            <a:off x="5992073" y="306149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</a:rPr>
              <a:t>All Items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2BA3E-E7EE-4F74-8F57-6F142F6C476D}"/>
              </a:ext>
            </a:extLst>
          </p:cNvPr>
          <p:cNvSpPr txBox="1"/>
          <p:nvPr/>
        </p:nvSpPr>
        <p:spPr>
          <a:xfrm>
            <a:off x="7462035" y="4410584"/>
            <a:ext cx="266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rPr>
              <a:t>Less Food and 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D9B13-DAD9-4630-B991-947D592527EF}"/>
              </a:ext>
            </a:extLst>
          </p:cNvPr>
          <p:cNvSpPr txBox="1"/>
          <p:nvPr/>
        </p:nvSpPr>
        <p:spPr>
          <a:xfrm>
            <a:off x="3687601" y="1902147"/>
            <a:ext cx="5363328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YOY changes were mild until April of 2021</a:t>
            </a:r>
          </a:p>
          <a:p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CPI jumped 4.15%, and has since accelerated to</a:t>
            </a:r>
          </a:p>
          <a:p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over 7%.  </a:t>
            </a:r>
          </a:p>
        </p:txBody>
      </p:sp>
    </p:spTree>
    <p:extLst>
      <p:ext uri="{BB962C8B-B14F-4D97-AF65-F5344CB8AC3E}">
        <p14:creationId xmlns:p14="http://schemas.microsoft.com/office/powerpoint/2010/main" val="1211879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4CC92C-D9EC-42B4-80E2-99CF84E117F4}"/>
              </a:ext>
            </a:extLst>
          </p:cNvPr>
          <p:cNvSpPr txBox="1"/>
          <p:nvPr/>
        </p:nvSpPr>
        <p:spPr>
          <a:xfrm>
            <a:off x="1052944" y="5036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2021 INFLATIONARY DRIVERS</a:t>
            </a:r>
            <a:endParaRPr lang="en-US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1F725-B47E-4BF1-8E1C-A9FF5FD04BDB}"/>
              </a:ext>
            </a:extLst>
          </p:cNvPr>
          <p:cNvSpPr txBox="1"/>
          <p:nvPr/>
        </p:nvSpPr>
        <p:spPr>
          <a:xfrm>
            <a:off x="1048331" y="1274860"/>
            <a:ext cx="9065487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Fiscal/Monetary Policies </a:t>
            </a:r>
            <a:r>
              <a:rPr lang="en-US" sz="24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– sea of liquidity to fight covid impacts</a:t>
            </a:r>
            <a:endParaRPr lang="en-US" sz="24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1CE48-B81F-48F5-A446-F6E768275378}"/>
              </a:ext>
            </a:extLst>
          </p:cNvPr>
          <p:cNvSpPr txBox="1"/>
          <p:nvPr/>
        </p:nvSpPr>
        <p:spPr>
          <a:xfrm>
            <a:off x="1034479" y="1805949"/>
            <a:ext cx="713508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But weather too has played a role – </a:t>
            </a:r>
            <a:r>
              <a:rPr lang="en-US" sz="2000" i="1" dirty="0">
                <a:solidFill>
                  <a:srgbClr val="FFFF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“ Weather is probably the biggest factor of higher prices “ 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said Craig Turner, senior commodities brokers with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StoneX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 Financial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86598-6CE3-40F4-92B5-C931534D51C8}"/>
              </a:ext>
            </a:extLst>
          </p:cNvPr>
          <p:cNvSpPr txBox="1"/>
          <p:nvPr/>
        </p:nvSpPr>
        <p:spPr>
          <a:xfrm>
            <a:off x="1080664" y="2914316"/>
            <a:ext cx="7135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Feb 2021 –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Texas Freeze 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drives demand for natural gas while clogging wells with ice – Spot prices rose to a record $23.86/million BTU…also the cold crimped chemical plant production along the Texas gulf coast..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9840B-818B-4732-9C20-A2DFC4D936EB}"/>
              </a:ext>
            </a:extLst>
          </p:cNvPr>
          <p:cNvSpPr txBox="1"/>
          <p:nvPr/>
        </p:nvSpPr>
        <p:spPr>
          <a:xfrm>
            <a:off x="1112991" y="4304392"/>
            <a:ext cx="7135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Worst drought in decades in South America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… hurt Brazil corn crop and Parana River in Argentina fell to levels to low for fully loaded boats… by Mid-May, corn and bean prices were the highest in several years… 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64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4CC92C-D9EC-42B4-80E2-99CF84E117F4}"/>
              </a:ext>
            </a:extLst>
          </p:cNvPr>
          <p:cNvSpPr txBox="1"/>
          <p:nvPr/>
        </p:nvSpPr>
        <p:spPr>
          <a:xfrm>
            <a:off x="1052944" y="5036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2021 INFLATIONARY DRIVERS</a:t>
            </a:r>
            <a:endParaRPr lang="en-US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1F725-B47E-4BF1-8E1C-A9FF5FD04BDB}"/>
              </a:ext>
            </a:extLst>
          </p:cNvPr>
          <p:cNvSpPr txBox="1"/>
          <p:nvPr/>
        </p:nvSpPr>
        <p:spPr>
          <a:xfrm>
            <a:off x="1048331" y="970063"/>
            <a:ext cx="80679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Drought in North America 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hurt electricity production in the West…one hydropower plant had to be shut down completely when Lake Oroville fell beneath the level needed to generate electricity…</a:t>
            </a:r>
          </a:p>
          <a:p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Natural gas and coal were burned to cover the shortfall…driving up prices..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86598-6CE3-40F4-92B5-C931534D51C8}"/>
              </a:ext>
            </a:extLst>
          </p:cNvPr>
          <p:cNvSpPr txBox="1"/>
          <p:nvPr/>
        </p:nvSpPr>
        <p:spPr>
          <a:xfrm>
            <a:off x="1043719" y="2581811"/>
            <a:ext cx="8756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Hottest June on record in North America 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kept A/C on and fuel prices climbing…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9840B-818B-4732-9C20-A2DFC4D936EB}"/>
              </a:ext>
            </a:extLst>
          </p:cNvPr>
          <p:cNvSpPr txBox="1"/>
          <p:nvPr/>
        </p:nvSpPr>
        <p:spPr>
          <a:xfrm>
            <a:off x="1066810" y="3122142"/>
            <a:ext cx="9444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Wildfires in bone-dry forests of the Pacific Northwest 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– sawmills were choked off from forest and customers – lumber prices jump…this just after they had retreated some…wood rose again in November when </a:t>
            </a:r>
            <a:r>
              <a:rPr lang="en-US" sz="1800" dirty="0">
                <a:solidFill>
                  <a:srgbClr val="FFFF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floods in British Columbia 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cut off sawmills…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6FCA2-4806-4F0A-938E-8851D9D692DB}"/>
              </a:ext>
            </a:extLst>
          </p:cNvPr>
          <p:cNvSpPr txBox="1"/>
          <p:nvPr/>
        </p:nvSpPr>
        <p:spPr>
          <a:xfrm>
            <a:off x="1108376" y="4188939"/>
            <a:ext cx="9444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Spring wheat crop hurt by drought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, crop down 44%...price jumped to highest level on Minneapolis Exchange since 2008 plantings season…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6F870-E516-41E6-B404-6FF6327F747E}"/>
              </a:ext>
            </a:extLst>
          </p:cNvPr>
          <p:cNvSpPr txBox="1"/>
          <p:nvPr/>
        </p:nvSpPr>
        <p:spPr>
          <a:xfrm>
            <a:off x="1122232" y="4913988"/>
            <a:ext cx="9444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Bone dry Canadian prairie resulted in poor oat crop and record prices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…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0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MONTHLY WORLD PRODCONS AND END STK EST. FOR 2019/20 – 2021/22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75192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91E5DC-2FA0-4E5C-9DF9-24B03BC12D42}"/>
              </a:ext>
            </a:extLst>
          </p:cNvPr>
          <p:cNvSpPr txBox="1"/>
          <p:nvPr/>
        </p:nvSpPr>
        <p:spPr>
          <a:xfrm>
            <a:off x="4435869" y="1766658"/>
            <a:ext cx="164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rPr>
              <a:t>Consumption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F329E-73CB-4D64-8CAF-258F09452D65}"/>
              </a:ext>
            </a:extLst>
          </p:cNvPr>
          <p:cNvSpPr txBox="1"/>
          <p:nvPr/>
        </p:nvSpPr>
        <p:spPr>
          <a:xfrm>
            <a:off x="2516888" y="3638755"/>
            <a:ext cx="191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 Nova" panose="020B0504020202020204" pitchFamily="34" charset="0"/>
              </a:rPr>
              <a:t>Ending Stocks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872AD-4E52-4C89-86A5-5FA9D6957118}"/>
              </a:ext>
            </a:extLst>
          </p:cNvPr>
          <p:cNvSpPr txBox="1"/>
          <p:nvPr/>
        </p:nvSpPr>
        <p:spPr>
          <a:xfrm>
            <a:off x="2521511" y="3052236"/>
            <a:ext cx="180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 Nova" panose="020B0504020202020204" pitchFamily="34" charset="0"/>
              </a:rPr>
              <a:t>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86B65-7E8B-437C-A43D-BF179C61CC54}"/>
              </a:ext>
            </a:extLst>
          </p:cNvPr>
          <p:cNvSpPr txBox="1"/>
          <p:nvPr/>
        </p:nvSpPr>
        <p:spPr>
          <a:xfrm>
            <a:off x="2544607" y="2539623"/>
            <a:ext cx="151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rial Nova" panose="020B0504020202020204" pitchFamily="34" charset="0"/>
              </a:rPr>
              <a:t>Production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2F22D-731D-4C9F-BC44-22BBAB610B4B}"/>
              </a:ext>
            </a:extLst>
          </p:cNvPr>
          <p:cNvSpPr txBox="1"/>
          <p:nvPr/>
        </p:nvSpPr>
        <p:spPr>
          <a:xfrm>
            <a:off x="4701310" y="2043625"/>
            <a:ext cx="5305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US and world economy start slowing, Fed reduces</a:t>
            </a:r>
          </a:p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target Fed Fund rates by 75 basis points between </a:t>
            </a:r>
          </a:p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July of 2019 and end of October 2019. </a:t>
            </a:r>
          </a:p>
        </p:txBody>
      </p:sp>
    </p:spTree>
    <p:extLst>
      <p:ext uri="{BB962C8B-B14F-4D97-AF65-F5344CB8AC3E}">
        <p14:creationId xmlns:p14="http://schemas.microsoft.com/office/powerpoint/2010/main" val="1574518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4CC92C-D9EC-42B4-80E2-99CF84E117F4}"/>
              </a:ext>
            </a:extLst>
          </p:cNvPr>
          <p:cNvSpPr txBox="1"/>
          <p:nvPr/>
        </p:nvSpPr>
        <p:spPr>
          <a:xfrm>
            <a:off x="1052944" y="5036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2021 INFLATIONARY DRIVERS</a:t>
            </a:r>
            <a:endParaRPr lang="en-US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1F725-B47E-4BF1-8E1C-A9FF5FD04BDB}"/>
              </a:ext>
            </a:extLst>
          </p:cNvPr>
          <p:cNvSpPr txBox="1"/>
          <p:nvPr/>
        </p:nvSpPr>
        <p:spPr>
          <a:xfrm>
            <a:off x="1048331" y="970063"/>
            <a:ext cx="80679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Flooding and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a power-grid strained by record temps 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  <a:t>hurt tin makers in China, the world’s largest producer…leading to record prices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…tin crucial to making circuit boards..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86598-6CE3-40F4-92B5-C931534D51C8}"/>
              </a:ext>
            </a:extLst>
          </p:cNvPr>
          <p:cNvSpPr txBox="1"/>
          <p:nvPr/>
        </p:nvSpPr>
        <p:spPr>
          <a:xfrm>
            <a:off x="1043719" y="2046106"/>
            <a:ext cx="87560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Hurricane Ida slammed into the Louisiana coast (August 29)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…nearly all of the Gulf’s natural gas output was knocked offline – higher prices for electricity, gas for heat and cooking and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Times New Roman" panose="02020603050405020304" pitchFamily="18" charset="0"/>
              </a:rPr>
              <a:t>FERTILIZER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, cement, steel and plastic…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6FCA2-4806-4F0A-938E-8851D9D692DB}"/>
              </a:ext>
            </a:extLst>
          </p:cNvPr>
          <p:cNvSpPr txBox="1"/>
          <p:nvPr/>
        </p:nvSpPr>
        <p:spPr>
          <a:xfrm>
            <a:off x="1108376" y="3163713"/>
            <a:ext cx="9444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Thankfully, the second warmest October on record for North America and a warm November enabled gas supplies to be replenished. 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6F870-E516-41E6-B404-6FF6327F747E}"/>
              </a:ext>
            </a:extLst>
          </p:cNvPr>
          <p:cNvSpPr txBox="1"/>
          <p:nvPr/>
        </p:nvSpPr>
        <p:spPr>
          <a:xfrm>
            <a:off x="1122232" y="4102472"/>
            <a:ext cx="9444172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So yeah, fiscal and monetary policies instituted from the beginning of the covid outbreak have certainly contributed to inflationary pressures, but the confluence of other factors have only worsened 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  <a:t>inflationary shocks</a:t>
            </a:r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… 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13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B716-D1B1-40DA-BA00-90951790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Index of Fertilizer Prices – Jan 2021 to Jan 2022</a:t>
            </a:r>
            <a:b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Jan 2021 = 100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35965BA-17ED-473A-93E3-150D27BB1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5212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C0CF3A-DDE8-4C9C-A248-BC915B894BD5}"/>
              </a:ext>
            </a:extLst>
          </p:cNvPr>
          <p:cNvSpPr txBox="1"/>
          <p:nvPr/>
        </p:nvSpPr>
        <p:spPr>
          <a:xfrm>
            <a:off x="9670473" y="5273972"/>
            <a:ext cx="133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 Nova" panose="020B0504020202020204" pitchFamily="34" charset="0"/>
              </a:rPr>
              <a:t>Potash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FC0D6-D982-43C3-A411-2CAC1718EAEE}"/>
              </a:ext>
            </a:extLst>
          </p:cNvPr>
          <p:cNvSpPr txBox="1"/>
          <p:nvPr/>
        </p:nvSpPr>
        <p:spPr>
          <a:xfrm>
            <a:off x="9656625" y="4770592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Arial Nova" panose="020B0504020202020204" pitchFamily="34" charset="0"/>
              </a:rPr>
              <a:t>Urea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860E8-58A5-47A3-B277-8C97BBED2F03}"/>
              </a:ext>
            </a:extLst>
          </p:cNvPr>
          <p:cNvSpPr txBox="1"/>
          <p:nvPr/>
        </p:nvSpPr>
        <p:spPr>
          <a:xfrm>
            <a:off x="9670483" y="4184086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Nova" panose="020B0504020202020204" pitchFamily="34" charset="0"/>
              </a:rPr>
              <a:t>ANHYD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ACDBF-B75C-4FC3-916B-1B2ED6FAB57B}"/>
              </a:ext>
            </a:extLst>
          </p:cNvPr>
          <p:cNvSpPr txBox="1"/>
          <p:nvPr/>
        </p:nvSpPr>
        <p:spPr>
          <a:xfrm>
            <a:off x="5638796" y="2064338"/>
            <a:ext cx="2016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Before IDA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4CAB87-D802-4B69-9C6C-18A4BC48513B}"/>
              </a:ext>
            </a:extLst>
          </p:cNvPr>
          <p:cNvSpPr txBox="1"/>
          <p:nvPr/>
        </p:nvSpPr>
        <p:spPr>
          <a:xfrm>
            <a:off x="7878619" y="2078198"/>
            <a:ext cx="1742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After IDA</a:t>
            </a:r>
          </a:p>
        </p:txBody>
      </p:sp>
    </p:spTree>
    <p:extLst>
      <p:ext uri="{BB962C8B-B14F-4D97-AF65-F5344CB8AC3E}">
        <p14:creationId xmlns:p14="http://schemas.microsoft.com/office/powerpoint/2010/main" val="4072947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4CC92C-D9EC-42B4-80E2-99CF84E117F4}"/>
              </a:ext>
            </a:extLst>
          </p:cNvPr>
          <p:cNvSpPr txBox="1"/>
          <p:nvPr/>
        </p:nvSpPr>
        <p:spPr>
          <a:xfrm>
            <a:off x="1052944" y="5036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2021 INFLATIONARY DRIVERS</a:t>
            </a:r>
            <a:endParaRPr lang="en-US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6F870-E516-41E6-B404-6FF6327F747E}"/>
              </a:ext>
            </a:extLst>
          </p:cNvPr>
          <p:cNvSpPr txBox="1"/>
          <p:nvPr/>
        </p:nvSpPr>
        <p:spPr>
          <a:xfrm>
            <a:off x="1122232" y="2383240"/>
            <a:ext cx="9444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And now the latest inflationary driver - February 22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073F5-7306-4FE2-95F1-1B839CD628C7}"/>
              </a:ext>
            </a:extLst>
          </p:cNvPr>
          <p:cNvSpPr txBox="1"/>
          <p:nvPr/>
        </p:nvSpPr>
        <p:spPr>
          <a:xfrm>
            <a:off x="1034490" y="1214836"/>
            <a:ext cx="9444172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And supply-chain disruptions haven’t even been mentioned…or wage hikes…</a:t>
            </a:r>
          </a:p>
          <a:p>
            <a:endParaRPr lang="en-US" b="1" dirty="0">
              <a:solidFill>
                <a:srgbClr val="FFFF00"/>
              </a:solidFill>
              <a:latin typeface="Arial Nova" panose="020B0504020202020204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Arial Nova" panose="020B0504020202020204" pitchFamily="34" charset="0"/>
              </a:rPr>
              <a:t>…or </a:t>
            </a:r>
            <a:r>
              <a:rPr lang="en-US" b="1" dirty="0" err="1">
                <a:solidFill>
                  <a:srgbClr val="FFFF00"/>
                </a:solidFill>
                <a:latin typeface="Arial Nova" panose="020B0504020202020204" pitchFamily="34" charset="0"/>
              </a:rPr>
              <a:t>herbacide</a:t>
            </a:r>
            <a:r>
              <a:rPr lang="en-US" b="1" dirty="0">
                <a:solidFill>
                  <a:srgbClr val="FFFF00"/>
                </a:solidFill>
                <a:latin typeface="Arial Nova" panose="020B0504020202020204" pitchFamily="34" charset="0"/>
              </a:rPr>
              <a:t> or insecticide pricing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DAF17-006A-4916-A491-13C9594356E0}"/>
              </a:ext>
            </a:extLst>
          </p:cNvPr>
          <p:cNvSpPr txBox="1"/>
          <p:nvPr/>
        </p:nvSpPr>
        <p:spPr>
          <a:xfrm>
            <a:off x="1080655" y="2978970"/>
            <a:ext cx="609600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222222"/>
                </a:solidFill>
                <a:effectLst/>
                <a:latin typeface="Escrow Condensed"/>
                <a:hlinkClick r:id="rId2"/>
              </a:rPr>
              <a:t>Russian Escalation in Ukraine Raises Global Economic Risks</a:t>
            </a:r>
            <a:endParaRPr lang="en-US" b="1" i="0" dirty="0">
              <a:solidFill>
                <a:srgbClr val="000000"/>
              </a:solidFill>
              <a:effectLst/>
              <a:latin typeface="Escrow Condensed"/>
            </a:endParaRPr>
          </a:p>
          <a:p>
            <a:pPr algn="l"/>
            <a:r>
              <a:rPr lang="en-US" b="0" i="0" dirty="0">
                <a:solidFill>
                  <a:srgbClr val="FFFF00"/>
                </a:solidFill>
                <a:effectLst/>
                <a:latin typeface="Exchange"/>
              </a:rPr>
              <a:t>Moscow’s decision to deploy troops to two breakaway Ukrainian provinces ratchets up the risks to a global economy already reeling from snarled supply chains and some of the highest inflation in years.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1A9C2-6364-4336-B4DB-5DFDCF97762E}"/>
              </a:ext>
            </a:extLst>
          </p:cNvPr>
          <p:cNvSpPr txBox="1"/>
          <p:nvPr/>
        </p:nvSpPr>
        <p:spPr>
          <a:xfrm>
            <a:off x="4405759" y="4502992"/>
            <a:ext cx="276165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 --- WSJ – February 22</a:t>
            </a:r>
            <a:endParaRPr lang="en-US" i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7F0175-65C8-4391-B47B-53E1B083FBBC}"/>
              </a:ext>
            </a:extLst>
          </p:cNvPr>
          <p:cNvSpPr txBox="1"/>
          <p:nvPr/>
        </p:nvSpPr>
        <p:spPr>
          <a:xfrm>
            <a:off x="1371600" y="541773"/>
            <a:ext cx="7187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WHAT HAPPENS IN 2022/23 CROP YEAR?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EA0B6-97B9-4C08-BF85-28E679E2BD43}"/>
              </a:ext>
            </a:extLst>
          </p:cNvPr>
          <p:cNvSpPr txBox="1"/>
          <p:nvPr/>
        </p:nvSpPr>
        <p:spPr>
          <a:xfrm>
            <a:off x="1371600" y="1963016"/>
            <a:ext cx="1035398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ova" panose="020B0504020202020204" pitchFamily="34" charset="0"/>
              </a:rPr>
              <a:t>Huge amount of uncertainty – Price of cotton versus competing</a:t>
            </a:r>
          </a:p>
          <a:p>
            <a:r>
              <a:rPr lang="en-US" sz="2800" dirty="0">
                <a:solidFill>
                  <a:schemeClr val="bg1"/>
                </a:solidFill>
                <a:latin typeface="Arial Nova" panose="020B0504020202020204" pitchFamily="34" charset="0"/>
              </a:rPr>
              <a:t>crops, input costs especially fertilizer and herbicides, weather, </a:t>
            </a:r>
          </a:p>
          <a:p>
            <a:r>
              <a:rPr lang="en-US" sz="2800" dirty="0">
                <a:solidFill>
                  <a:schemeClr val="bg1"/>
                </a:solidFill>
                <a:latin typeface="Arial Nova" panose="020B0504020202020204" pitchFamily="34" charset="0"/>
              </a:rPr>
              <a:t>Water – growers seem truly stumped at this stage of the game…</a:t>
            </a:r>
          </a:p>
          <a:p>
            <a:endParaRPr lang="en-US" sz="28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 Nova" panose="020B0504020202020204" pitchFamily="34" charset="0"/>
              </a:rPr>
              <a:t>Early season acreage surveys may be more unreliable</a:t>
            </a:r>
          </a:p>
          <a:p>
            <a:r>
              <a:rPr lang="en-US" sz="2800" dirty="0">
                <a:solidFill>
                  <a:schemeClr val="bg1"/>
                </a:solidFill>
                <a:latin typeface="Arial Nova" panose="020B0504020202020204" pitchFamily="34" charset="0"/>
              </a:rPr>
              <a:t>than normal…will likely pick up direction but magnitude </a:t>
            </a:r>
          </a:p>
          <a:p>
            <a:r>
              <a:rPr lang="en-US" sz="2800" dirty="0">
                <a:solidFill>
                  <a:schemeClr val="bg1"/>
                </a:solidFill>
                <a:latin typeface="Arial Nova" panose="020B0504020202020204" pitchFamily="34" charset="0"/>
              </a:rPr>
              <a:t>not so much  </a:t>
            </a:r>
          </a:p>
        </p:txBody>
      </p:sp>
    </p:spTree>
    <p:extLst>
      <p:ext uri="{BB962C8B-B14F-4D97-AF65-F5344CB8AC3E}">
        <p14:creationId xmlns:p14="http://schemas.microsoft.com/office/powerpoint/2010/main" val="3582648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1142-70BA-4520-A29C-F7884D1B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Corn and Soybean to Cotton Ratios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Using Feb 1 to Feb 22 prices as proxy for February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C59884-9420-48B5-95B6-075FA4C44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13938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D3789D-8D84-4E04-9C2C-62E9572A63A7}"/>
              </a:ext>
            </a:extLst>
          </p:cNvPr>
          <p:cNvSpPr txBox="1"/>
          <p:nvPr/>
        </p:nvSpPr>
        <p:spPr>
          <a:xfrm>
            <a:off x="4502366" y="2989564"/>
            <a:ext cx="1742208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Soybean/Cotton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75D05-FAC8-48AA-90DB-BC2B93ED8947}"/>
              </a:ext>
            </a:extLst>
          </p:cNvPr>
          <p:cNvSpPr txBox="1"/>
          <p:nvPr/>
        </p:nvSpPr>
        <p:spPr>
          <a:xfrm>
            <a:off x="7320384" y="5291371"/>
            <a:ext cx="149440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Corn/Cotton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2DA6F-C1E7-4783-9045-F14FC84A47FA}"/>
              </a:ext>
            </a:extLst>
          </p:cNvPr>
          <p:cNvSpPr txBox="1"/>
          <p:nvPr/>
        </p:nvSpPr>
        <p:spPr>
          <a:xfrm>
            <a:off x="4515776" y="1882066"/>
            <a:ext cx="150403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Cotton Acres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BF83A-59CA-4913-AE26-4340F890A911}"/>
              </a:ext>
            </a:extLst>
          </p:cNvPr>
          <p:cNvSpPr txBox="1"/>
          <p:nvPr/>
        </p:nvSpPr>
        <p:spPr>
          <a:xfrm>
            <a:off x="2496009" y="1781047"/>
            <a:ext cx="7087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Nova" panose="020B0504020202020204" pitchFamily="34" charset="0"/>
              </a:rPr>
              <a:t>Ratio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D3F8B-938C-4541-A952-36CC103C7FCF}"/>
              </a:ext>
            </a:extLst>
          </p:cNvPr>
          <p:cNvSpPr txBox="1"/>
          <p:nvPr/>
        </p:nvSpPr>
        <p:spPr>
          <a:xfrm>
            <a:off x="8240812" y="1792834"/>
            <a:ext cx="14944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Nova" panose="020B0504020202020204" pitchFamily="34" charset="0"/>
              </a:rPr>
              <a:t>Million Acres</a:t>
            </a:r>
          </a:p>
        </p:txBody>
      </p:sp>
    </p:spTree>
    <p:extLst>
      <p:ext uri="{BB962C8B-B14F-4D97-AF65-F5344CB8AC3E}">
        <p14:creationId xmlns:p14="http://schemas.microsoft.com/office/powerpoint/2010/main" val="3694331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7F0175-65C8-4391-B47B-53E1B083FBBC}"/>
              </a:ext>
            </a:extLst>
          </p:cNvPr>
          <p:cNvSpPr txBox="1"/>
          <p:nvPr/>
        </p:nvSpPr>
        <p:spPr>
          <a:xfrm>
            <a:off x="1012054" y="1296140"/>
            <a:ext cx="9499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GIVE A GIFT OF COTTON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B72F6C-9158-452A-B789-410891F6B8B4}"/>
              </a:ext>
            </a:extLst>
          </p:cNvPr>
          <p:cNvSpPr txBox="1"/>
          <p:nvPr/>
        </p:nvSpPr>
        <p:spPr>
          <a:xfrm>
            <a:off x="978016" y="3011011"/>
            <a:ext cx="9499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436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92C-28AC-4E67-BB53-99C149E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WORLD PRODUCTION/CONSUMPTION DEFICIT</a:t>
            </a:r>
            <a:br>
              <a:rPr lang="en-US" sz="18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In Million 480-lb. Bales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0DB57-C1BD-4DAA-94B6-D723457D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18264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FCE774-FAF0-4D6B-BB6A-38C07441FB2E}"/>
              </a:ext>
            </a:extLst>
          </p:cNvPr>
          <p:cNvSpPr txBox="1"/>
          <p:nvPr/>
        </p:nvSpPr>
        <p:spPr>
          <a:xfrm>
            <a:off x="2443011" y="3509437"/>
            <a:ext cx="111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Surplus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0EC7C-C5B3-4CB0-A8E0-5FF3901E66F6}"/>
              </a:ext>
            </a:extLst>
          </p:cNvPr>
          <p:cNvSpPr txBox="1"/>
          <p:nvPr/>
        </p:nvSpPr>
        <p:spPr>
          <a:xfrm>
            <a:off x="3555988" y="4742493"/>
            <a:ext cx="969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ova" panose="020B0504020202020204" pitchFamily="34" charset="0"/>
              </a:rPr>
              <a:t>Deficit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A9A74-9F4D-49A8-A797-DDD146B391FF}"/>
              </a:ext>
            </a:extLst>
          </p:cNvPr>
          <p:cNvSpPr txBox="1"/>
          <p:nvPr/>
        </p:nvSpPr>
        <p:spPr>
          <a:xfrm>
            <a:off x="4895273" y="2152073"/>
            <a:ext cx="529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Between May of 2019 and Dec 2019, world</a:t>
            </a:r>
          </a:p>
          <a:p>
            <a:r>
              <a:rPr lang="en-US" dirty="0"/>
              <a:t>production cut 4.3 million bales and consumption by </a:t>
            </a:r>
          </a:p>
          <a:p>
            <a:r>
              <a:rPr lang="en-US" dirty="0"/>
              <a:t>5.7 million but production cuts took longer to come 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CFBF2-46B7-454E-92A5-4C32FD24A833}"/>
              </a:ext>
            </a:extLst>
          </p:cNvPr>
          <p:cNvSpPr txBox="1"/>
          <p:nvPr/>
        </p:nvSpPr>
        <p:spPr>
          <a:xfrm>
            <a:off x="4890657" y="3338945"/>
            <a:ext cx="3828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cut from 22 to 20.2 million (-1.8)</a:t>
            </a:r>
          </a:p>
          <a:p>
            <a:r>
              <a:rPr lang="en-US" dirty="0"/>
              <a:t>Pakistan cut from 8 to 6.2 million (-1.8)</a:t>
            </a:r>
          </a:p>
          <a:p>
            <a:r>
              <a:rPr lang="en-US" dirty="0"/>
              <a:t>“Others” (-1.6)</a:t>
            </a:r>
          </a:p>
          <a:p>
            <a:r>
              <a:rPr lang="en-US" dirty="0"/>
              <a:t>India plus Brazil plus 1.5 million</a:t>
            </a:r>
          </a:p>
        </p:txBody>
      </p:sp>
    </p:spTree>
    <p:extLst>
      <p:ext uri="{BB962C8B-B14F-4D97-AF65-F5344CB8AC3E}">
        <p14:creationId xmlns:p14="http://schemas.microsoft.com/office/powerpoint/2010/main" val="21097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6024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4A1EE9-DBB8-4984-99A7-172477A59B9C}"/>
              </a:ext>
            </a:extLst>
          </p:cNvPr>
          <p:cNvSpPr txBox="1"/>
          <p:nvPr/>
        </p:nvSpPr>
        <p:spPr>
          <a:xfrm>
            <a:off x="3990113" y="2041239"/>
            <a:ext cx="7117269" cy="14773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Friday, Jan 10, 2020,  USDA cut world production another 600,000</a:t>
            </a:r>
          </a:p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bales and World ending stocks another 700,000</a:t>
            </a:r>
          </a:p>
          <a:p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US ending stocks down to 5.4 million, down a million from May 2019</a:t>
            </a:r>
          </a:p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March up 62 points on day to 7131</a:t>
            </a:r>
          </a:p>
        </p:txBody>
      </p:sp>
    </p:spTree>
    <p:extLst>
      <p:ext uri="{BB962C8B-B14F-4D97-AF65-F5344CB8AC3E}">
        <p14:creationId xmlns:p14="http://schemas.microsoft.com/office/powerpoint/2010/main" val="277216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CB0855-08B9-4E6D-89EE-F676D7C886E6}"/>
              </a:ext>
            </a:extLst>
          </p:cNvPr>
          <p:cNvSpPr txBox="1"/>
          <p:nvPr/>
        </p:nvSpPr>
        <p:spPr>
          <a:xfrm>
            <a:off x="1568741" y="1307439"/>
            <a:ext cx="956345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Uncertainty Overshadows China’s 2019/20 Balance Sheet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This month’s forecast sees modest overall changes, but the level of uncertainty has risen significantly since last month. </a:t>
            </a:r>
            <a:r>
              <a:rPr lang="en-US" dirty="0">
                <a:highlight>
                  <a:srgbClr val="FFFF00"/>
                </a:highlight>
              </a:rPr>
              <a:t>The </a:t>
            </a:r>
            <a:r>
              <a:rPr lang="en-US" b="1" i="1" u="sng" dirty="0">
                <a:highlight>
                  <a:srgbClr val="FFFF00"/>
                </a:highlight>
              </a:rPr>
              <a:t>novel coronavirus (CV) outbreak </a:t>
            </a:r>
            <a:r>
              <a:rPr lang="en-US" dirty="0">
                <a:highlight>
                  <a:srgbClr val="FFFF00"/>
                </a:highlight>
              </a:rPr>
              <a:t>and its potential ramifications have lowered China consumption, </a:t>
            </a:r>
            <a:r>
              <a:rPr lang="en-US" b="1" i="1" u="sng" dirty="0">
                <a:highlight>
                  <a:srgbClr val="FFFF00"/>
                </a:highlight>
              </a:rPr>
              <a:t>more than offsetting any potential positive impacts from the U.S.-China trade truce. </a:t>
            </a:r>
            <a:r>
              <a:rPr lang="en-US" dirty="0">
                <a:highlight>
                  <a:srgbClr val="FFFF00"/>
                </a:highlight>
              </a:rPr>
              <a:t>China’s consumption is lowered modestly based in part on the initial impacts of the CV outbreak, including lengthened factory shutdowns due to the extended Lunar Holiday. </a:t>
            </a:r>
            <a:r>
              <a:rPr lang="en-US" dirty="0">
                <a:solidFill>
                  <a:schemeClr val="bg1"/>
                </a:solidFill>
              </a:rPr>
              <a:t>Current impacts include a slowdown across the entire textile sector as travel restrictions and plant shutdowns have reduced commercial activity, and to a lesser extent, a slowdown in consumer demand for apparel and other retail products. The unknown duration and severity of these effects overshadows 2019/20 consumption developments since last month’s forecast.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702C2-C1C6-44BD-A0EF-A46CFA95BE4E}"/>
              </a:ext>
            </a:extLst>
          </p:cNvPr>
          <p:cNvSpPr txBox="1"/>
          <p:nvPr/>
        </p:nvSpPr>
        <p:spPr>
          <a:xfrm>
            <a:off x="1761688" y="696286"/>
            <a:ext cx="546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January 10, 2020 -  FAS,USDA COTTON S/D</a:t>
            </a:r>
          </a:p>
        </p:txBody>
      </p:sp>
    </p:spTree>
    <p:extLst>
      <p:ext uri="{BB962C8B-B14F-4D97-AF65-F5344CB8AC3E}">
        <p14:creationId xmlns:p14="http://schemas.microsoft.com/office/powerpoint/2010/main" val="18988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633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ACCDB4-CD74-42A8-8211-3145DF593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68926"/>
              </p:ext>
            </p:extLst>
          </p:nvPr>
        </p:nvGraphicFramePr>
        <p:xfrm>
          <a:off x="6881094" y="2059709"/>
          <a:ext cx="4318008" cy="2678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613">
                  <a:extLst>
                    <a:ext uri="{9D8B030D-6E8A-4147-A177-3AD203B41FA5}">
                      <a16:colId xmlns:a16="http://schemas.microsoft.com/office/drawing/2014/main" val="3458014366"/>
                    </a:ext>
                  </a:extLst>
                </a:gridCol>
                <a:gridCol w="887410">
                  <a:extLst>
                    <a:ext uri="{9D8B030D-6E8A-4147-A177-3AD203B41FA5}">
                      <a16:colId xmlns:a16="http://schemas.microsoft.com/office/drawing/2014/main" val="1375020623"/>
                    </a:ext>
                  </a:extLst>
                </a:gridCol>
                <a:gridCol w="75754">
                  <a:extLst>
                    <a:ext uri="{9D8B030D-6E8A-4147-A177-3AD203B41FA5}">
                      <a16:colId xmlns:a16="http://schemas.microsoft.com/office/drawing/2014/main" val="3071628246"/>
                    </a:ext>
                  </a:extLst>
                </a:gridCol>
                <a:gridCol w="692613">
                  <a:extLst>
                    <a:ext uri="{9D8B030D-6E8A-4147-A177-3AD203B41FA5}">
                      <a16:colId xmlns:a16="http://schemas.microsoft.com/office/drawing/2014/main" val="1958469131"/>
                    </a:ext>
                  </a:extLst>
                </a:gridCol>
                <a:gridCol w="692613">
                  <a:extLst>
                    <a:ext uri="{9D8B030D-6E8A-4147-A177-3AD203B41FA5}">
                      <a16:colId xmlns:a16="http://schemas.microsoft.com/office/drawing/2014/main" val="1946646679"/>
                    </a:ext>
                  </a:extLst>
                </a:gridCol>
                <a:gridCol w="1277005">
                  <a:extLst>
                    <a:ext uri="{9D8B030D-6E8A-4147-A177-3AD203B41FA5}">
                      <a16:colId xmlns:a16="http://schemas.microsoft.com/office/drawing/2014/main" val="2491866223"/>
                    </a:ext>
                  </a:extLst>
                </a:gridCol>
              </a:tblGrid>
              <a:tr h="20955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Additional US Exports to China on top of 2017 Baseline</a:t>
                      </a:r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73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2- 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494206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Product Category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07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0776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Manufactured Goods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$44.8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$77.7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665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Agriculture**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$12.5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$19.5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$32.0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78344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Energy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$18.5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$52.4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5967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Services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$12.8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$25.1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$37.9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0084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92828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$76.7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$123.3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$200.0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7160820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** At the request from the US, China will strive to purchase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13739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and import an additional $5 Bil on top of the minimums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462193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set forth above.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12750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FCB36F-58E0-4792-91DA-69DA82E57A1B}"/>
              </a:ext>
            </a:extLst>
          </p:cNvPr>
          <p:cNvSpPr txBox="1"/>
          <p:nvPr/>
        </p:nvSpPr>
        <p:spPr>
          <a:xfrm>
            <a:off x="4516579" y="2336805"/>
            <a:ext cx="2341145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January 15, 2020</a:t>
            </a:r>
          </a:p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Phase 1 Deal Signed</a:t>
            </a:r>
          </a:p>
          <a:p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Ag Baseline: $24.1 B</a:t>
            </a:r>
          </a:p>
        </p:txBody>
      </p:sp>
    </p:spTree>
    <p:extLst>
      <p:ext uri="{BB962C8B-B14F-4D97-AF65-F5344CB8AC3E}">
        <p14:creationId xmlns:p14="http://schemas.microsoft.com/office/powerpoint/2010/main" val="160025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30F-0B17-4491-B945-79B8FDD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DAILY CONTINUATION NEARBY FUTURES</a:t>
            </a:r>
            <a:b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SETTLEMENT PRICES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FC89F-D473-4B82-9478-A2A21BE64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7001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576FEC-0745-4B0B-A2EE-30EA47FE48E3}"/>
              </a:ext>
            </a:extLst>
          </p:cNvPr>
          <p:cNvSpPr txBox="1"/>
          <p:nvPr/>
        </p:nvSpPr>
        <p:spPr>
          <a:xfrm>
            <a:off x="5070756" y="2067136"/>
            <a:ext cx="6096000" cy="156696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January 31, 2020</a:t>
            </a:r>
            <a:endParaRPr lang="en-US" sz="11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U.S. Secretary of Health and Human Services, Alex Azar, declares the SARS-CoV-2 virus a public health emergency and the White House 2019 Novel Coronavirus Task Force announces the implementation of new travel policies to be effective at 5:00 PM EST on February 2, 2020</a:t>
            </a:r>
            <a:r>
              <a:rPr lang="en-US" sz="16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6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8310</TotalTime>
  <Words>2558</Words>
  <Application>Microsoft Office PowerPoint</Application>
  <PresentationFormat>Widescreen</PresentationFormat>
  <Paragraphs>311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Arial Nova</vt:lpstr>
      <vt:lpstr>Calibri</vt:lpstr>
      <vt:lpstr>Calibri Light</vt:lpstr>
      <vt:lpstr>Escrow Condensed</vt:lpstr>
      <vt:lpstr>Exchange</vt:lpstr>
      <vt:lpstr>Open Sans</vt:lpstr>
      <vt:lpstr>Source Sans Pro</vt:lpstr>
      <vt:lpstr>Times New Roman</vt:lpstr>
      <vt:lpstr>Trebuchet MS</vt:lpstr>
      <vt:lpstr>var(--font-serif)</vt:lpstr>
      <vt:lpstr>Office Theme</vt:lpstr>
      <vt:lpstr>Anatomy of a Price Spike  Jarral Neeper February 25, 2022 </vt:lpstr>
      <vt:lpstr>DAILY CONTINUATION NEARBY FUTURES SETTLEMENT PRICES</vt:lpstr>
      <vt:lpstr>DAILY CONTINUATION NEARBY FUTURES SETTLEMENT PRICES</vt:lpstr>
      <vt:lpstr>MONTHLY WORLD PRODCONS AND END STK EST. FOR 2019/20 – 2021/22 In Million 480-lb. Bales</vt:lpstr>
      <vt:lpstr>WORLD PRODUCTION/CONSUMPTION DEFICIT In Million 480-lb. Bales</vt:lpstr>
      <vt:lpstr>DAILY CONTINUATION NEARBY FUTURES SETTLEMENT PRICES</vt:lpstr>
      <vt:lpstr>PowerPoint Presentation</vt:lpstr>
      <vt:lpstr>DAILY CONTINUATION NEARBY FUTURES SETTLEMENT PRICES</vt:lpstr>
      <vt:lpstr>DAILY CONTINUATION NEARBY FUTURES SETTLEMENT PRICES</vt:lpstr>
      <vt:lpstr>MONTHLY WORLD CONS. AND END STK EST. FOR 2019/20 – 2021/22 In Million 480-lb. Bales</vt:lpstr>
      <vt:lpstr>WORLD PRODUCTION/CONSUMPTION DEFICIT In Million 480-lb. Bales</vt:lpstr>
      <vt:lpstr>DAILY CONTINUATION NEARBY FUTURES SETTLEMENT PRICES</vt:lpstr>
      <vt:lpstr>DAILY CONTINUATION NEARBY FUTURES SETTLEMENT PRICES</vt:lpstr>
      <vt:lpstr>MONTHLY WORLD CONS. AND END STK EST. FOR 2019/20 – 2021/22 In Million 480-lb. Bales</vt:lpstr>
      <vt:lpstr>PowerPoint Presentation</vt:lpstr>
      <vt:lpstr>PowerPoint Presentation</vt:lpstr>
      <vt:lpstr>Federal Reserve - Total Assets In Trillion Dollars</vt:lpstr>
      <vt:lpstr>M2, Trillions of Dollars, Seasonally-Adjusted</vt:lpstr>
      <vt:lpstr>MONTHLY WORLD CONS. AND END STK EST. FOR 2019/20 – 2021/22 In Million 480-lb. Bales</vt:lpstr>
      <vt:lpstr>WORLD PRODUCTION/CONSUMPTION DEFICIT In Million 480-lb. Bales</vt:lpstr>
      <vt:lpstr>DAILY CONTINUATION NEARBY FUTURES SETTLEMENT PRICES</vt:lpstr>
      <vt:lpstr>DAILY CONTINUATION NEARBY FUTURES SETTLEMENT PRICES</vt:lpstr>
      <vt:lpstr>MONTHLY WORLD CONS. AND END STK EST. FOR 2019/20 – 2021/22 In Million 480-lb. Bales</vt:lpstr>
      <vt:lpstr>WORLD PRODUCTION/CONSUMPTION DEFICIT In Million 480-lb. Bales</vt:lpstr>
      <vt:lpstr>DAILY CONTINUATION NEARBY FUTURES SETTLEMENT PRICES</vt:lpstr>
      <vt:lpstr>MONTHLY WORLD CONS. AND END STK EST. FOR 2019/20 – 2021/22 In Million 480-lb. Bales</vt:lpstr>
      <vt:lpstr>WORLD PRODUCTION/CONSUMPTION DEFICIT In Million 480-lb. Bales</vt:lpstr>
      <vt:lpstr>MONTHLY WORLD CONS. AND END STK EST. FOR 2019/20 – 2021/22 In Million 480-lb. Bales</vt:lpstr>
      <vt:lpstr>DAILY CONTINUATION NEARBY FUTURES SETTLEMENT PRICES</vt:lpstr>
      <vt:lpstr>DAILY CONTINUATION NEARBY FUTURES SETTLEMENT PRICES</vt:lpstr>
      <vt:lpstr>MONTHLY WORLD CONS. AND END STK EST. FOR 2019/20 – 2021/22 In Million 480-lb. Bales</vt:lpstr>
      <vt:lpstr>WORLD PRODUCTION/CONSUMPTION DEFICIT In Million 480-lb. Bales</vt:lpstr>
      <vt:lpstr>DAILY CONTINUATION NEARBY FUTURES SETTLEMENT PRICES</vt:lpstr>
      <vt:lpstr>Omicron – Problem or Not? Percent Move Hi to Low from Nov 24 to Dec 2, 2021 </vt:lpstr>
      <vt:lpstr>Omicron – Problem or Not? % Move hi-low Nov 24/Dec 02; Low to Hi Dec 02/Dec 31</vt:lpstr>
      <vt:lpstr>DAILY CONTINUATION NEARBY FUTURES SETTLEMENT PRICES</vt:lpstr>
      <vt:lpstr>US CPI - All Urban Consumers Monthly YOY Percentage Change: Seasonally Adjusted.</vt:lpstr>
      <vt:lpstr>PowerPoint Presentation</vt:lpstr>
      <vt:lpstr>PowerPoint Presentation</vt:lpstr>
      <vt:lpstr>PowerPoint Presentation</vt:lpstr>
      <vt:lpstr>Index of Fertilizer Prices – Jan 2021 to Jan 2022 Jan 2021 = 100</vt:lpstr>
      <vt:lpstr>PowerPoint Presentation</vt:lpstr>
      <vt:lpstr>PowerPoint Presentation</vt:lpstr>
      <vt:lpstr>Corn and Soybean to Cotton Ratios Using Feb 1 to Feb 22 prices as proxy for February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Jarral Neeper</dc:creator>
  <cp:lastModifiedBy>Jarral Neeper</cp:lastModifiedBy>
  <cp:revision>7</cp:revision>
  <cp:lastPrinted>2019-01-07T20:52:53Z</cp:lastPrinted>
  <dcterms:created xsi:type="dcterms:W3CDTF">2019-01-05T03:22:30Z</dcterms:created>
  <dcterms:modified xsi:type="dcterms:W3CDTF">2022-02-24T00:58:10Z</dcterms:modified>
</cp:coreProperties>
</file>