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slideLayouts/slideLayout21.xml" ContentType="application/vnd.openxmlformats-officedocument.presentationml.slideLayout+xml"/>
  <Override PartName="/ppt/theme/theme4.xml" ContentType="application/vnd.openxmlformats-officedocument.theme+xml"/>
  <Override PartName="/ppt/slideLayouts/slideLayout2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648" r:id="rId1"/>
    <p:sldMasterId id="2147483675" r:id="rId2"/>
    <p:sldMasterId id="2147483678" r:id="rId3"/>
    <p:sldMasterId id="2147483680" r:id="rId4"/>
    <p:sldMasterId id="2147483686" r:id="rId5"/>
  </p:sldMasterIdLst>
  <p:notesMasterIdLst>
    <p:notesMasterId r:id="rId40"/>
  </p:notesMasterIdLst>
  <p:sldIdLst>
    <p:sldId id="2676" r:id="rId6"/>
    <p:sldId id="2649" r:id="rId7"/>
    <p:sldId id="2655" r:id="rId8"/>
    <p:sldId id="2882" r:id="rId9"/>
    <p:sldId id="2846" r:id="rId10"/>
    <p:sldId id="2792" r:id="rId11"/>
    <p:sldId id="2883" r:id="rId12"/>
    <p:sldId id="2890" r:id="rId13"/>
    <p:sldId id="2891" r:id="rId14"/>
    <p:sldId id="2850" r:id="rId15"/>
    <p:sldId id="2678" r:id="rId16"/>
    <p:sldId id="2799" r:id="rId17"/>
    <p:sldId id="2892" r:id="rId18"/>
    <p:sldId id="2837" r:id="rId19"/>
    <p:sldId id="2884" r:id="rId20"/>
    <p:sldId id="2885" r:id="rId21"/>
    <p:sldId id="2861" r:id="rId22"/>
    <p:sldId id="2888" r:id="rId23"/>
    <p:sldId id="2893" r:id="rId24"/>
    <p:sldId id="2856" r:id="rId25"/>
    <p:sldId id="2680" r:id="rId26"/>
    <p:sldId id="2855" r:id="rId27"/>
    <p:sldId id="2686" r:id="rId28"/>
    <p:sldId id="2687" r:id="rId29"/>
    <p:sldId id="2688" r:id="rId30"/>
    <p:sldId id="2869" r:id="rId31"/>
    <p:sldId id="2874" r:id="rId32"/>
    <p:sldId id="2875" r:id="rId33"/>
    <p:sldId id="2876" r:id="rId34"/>
    <p:sldId id="2659" r:id="rId35"/>
    <p:sldId id="2858" r:id="rId36"/>
    <p:sldId id="2661" r:id="rId37"/>
    <p:sldId id="2660" r:id="rId38"/>
    <p:sldId id="2889" r:id="rId39"/>
  </p:sldIdLst>
  <p:sldSz cx="12192000" cy="6858000"/>
  <p:notesSz cx="6858000" cy="9144000"/>
  <p:embeddedFontLst>
    <p:embeddedFont>
      <p:font typeface="Calibri" panose="020F0502020204030204" pitchFamily="34" charset="0"/>
      <p:regular r:id="rId41"/>
      <p:bold r:id="rId42"/>
      <p:italic r:id="rId43"/>
      <p:boldItalic r:id="rId44"/>
    </p:embeddedFont>
    <p:embeddedFont>
      <p:font typeface="Raleway Medium" panose="020B0604020202020204" charset="0"/>
      <p:regular r:id="rId45"/>
      <p:italic r:id="rId46"/>
    </p:embeddedFont>
    <p:embeddedFont>
      <p:font typeface="Calibri Light" panose="020F0302020204030204" pitchFamily="34" charset="0"/>
      <p:regular r:id="rId47"/>
      <p:italic r:id="rId48"/>
    </p:embeddedFont>
    <p:embeddedFont>
      <p:font typeface="Arial Black" panose="020B0A04020102020204" pitchFamily="34" charset="0"/>
      <p:bold r:id="rId49"/>
    </p:embeddedFont>
    <p:embeddedFont>
      <p:font typeface="Verdana" panose="020B0604030504040204" pitchFamily="34" charset="0"/>
      <p:regular r:id="rId50"/>
      <p:bold r:id="rId51"/>
      <p:italic r:id="rId52"/>
      <p:boldItalic r:id="rId53"/>
    </p:embeddedFont>
    <p:embeddedFont>
      <p:font typeface="Raleway ExtraBold" panose="020B0604020202020204" charset="0"/>
      <p:bold r:id="rId54"/>
      <p:italic r:id="rId55"/>
      <p:boldItalic r:id="rId56"/>
    </p:embeddedFont>
    <p:embeddedFont>
      <p:font typeface="Raleway" panose="020B0604020202020204" charset="0"/>
      <p:regular r:id="rId57"/>
      <p:bold r:id="rId58"/>
      <p:italic r:id="rId59"/>
      <p:boldItalic r:id="rId60"/>
    </p:embeddedFont>
    <p:embeddedFont>
      <p:font typeface="Century Gothic" panose="020B0502020202020204" pitchFamily="34" charset="0"/>
      <p:regular r:id="rId61"/>
      <p:bold r:id="rId62"/>
      <p:italic r:id="rId63"/>
      <p:boldItalic r:id="rId64"/>
    </p:embeddedFont>
    <p:embeddedFont>
      <p:font typeface="MS PGothic" panose="020B0600070205080204" pitchFamily="34" charset="-128"/>
      <p:regular r:id="rId6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16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ruce Grindy" initials="BG" lastIdx="1" clrIdx="0">
    <p:extLst>
      <p:ext uri="{19B8F6BF-5375-455C-9EA6-DF929625EA0E}">
        <p15:presenceInfo xmlns:p15="http://schemas.microsoft.com/office/powerpoint/2012/main" userId="S::bgrindy@restaurant.org::b3f9c39f-bf65-427c-9428-da9d9eb8355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4C39F"/>
    <a:srgbClr val="163784"/>
    <a:srgbClr val="E7243C"/>
    <a:srgbClr val="A6A6A6"/>
    <a:srgbClr val="0F1D49"/>
    <a:srgbClr val="132557"/>
    <a:srgbClr val="182C65"/>
    <a:srgbClr val="E4F1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795" autoAdjust="0"/>
    <p:restoredTop sz="91565"/>
  </p:normalViewPr>
  <p:slideViewPr>
    <p:cSldViewPr snapToGrid="0" snapToObjects="1">
      <p:cViewPr varScale="1">
        <p:scale>
          <a:sx n="63" d="100"/>
          <a:sy n="63" d="100"/>
        </p:scale>
        <p:origin x="848" y="32"/>
      </p:cViewPr>
      <p:guideLst>
        <p:guide orient="horz" pos="2160"/>
        <p:guide pos="381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font" Target="fonts/font2.fntdata"/><Relationship Id="rId47" Type="http://schemas.openxmlformats.org/officeDocument/2006/relationships/font" Target="fonts/font7.fntdata"/><Relationship Id="rId63" Type="http://schemas.openxmlformats.org/officeDocument/2006/relationships/font" Target="fonts/font23.fntdata"/><Relationship Id="rId68" Type="http://schemas.openxmlformats.org/officeDocument/2006/relationships/viewProps" Target="viewProp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5.fntdata"/><Relationship Id="rId53" Type="http://schemas.openxmlformats.org/officeDocument/2006/relationships/font" Target="fonts/font13.fntdata"/><Relationship Id="rId58" Type="http://schemas.openxmlformats.org/officeDocument/2006/relationships/font" Target="fonts/font18.fntdata"/><Relationship Id="rId66" Type="http://schemas.openxmlformats.org/officeDocument/2006/relationships/commentAuthors" Target="commentAuthors.xml"/><Relationship Id="rId5" Type="http://schemas.openxmlformats.org/officeDocument/2006/relationships/slideMaster" Target="slideMasters/slideMaster5.xml"/><Relationship Id="rId61" Type="http://schemas.openxmlformats.org/officeDocument/2006/relationships/font" Target="fonts/font21.fntdata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font" Target="fonts/font3.fntdata"/><Relationship Id="rId48" Type="http://schemas.openxmlformats.org/officeDocument/2006/relationships/font" Target="fonts/font8.fntdata"/><Relationship Id="rId56" Type="http://schemas.openxmlformats.org/officeDocument/2006/relationships/font" Target="fonts/font16.fntdata"/><Relationship Id="rId64" Type="http://schemas.openxmlformats.org/officeDocument/2006/relationships/font" Target="fonts/font24.fntdata"/><Relationship Id="rId69" Type="http://schemas.openxmlformats.org/officeDocument/2006/relationships/theme" Target="theme/theme1.xml"/><Relationship Id="rId8" Type="http://schemas.openxmlformats.org/officeDocument/2006/relationships/slide" Target="slides/slide3.xml"/><Relationship Id="rId51" Type="http://schemas.openxmlformats.org/officeDocument/2006/relationships/font" Target="fonts/font11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font" Target="fonts/font6.fntdata"/><Relationship Id="rId59" Type="http://schemas.openxmlformats.org/officeDocument/2006/relationships/font" Target="fonts/font19.fntdata"/><Relationship Id="rId67" Type="http://schemas.openxmlformats.org/officeDocument/2006/relationships/presProps" Target="presProps.xml"/><Relationship Id="rId20" Type="http://schemas.openxmlformats.org/officeDocument/2006/relationships/slide" Target="slides/slide15.xml"/><Relationship Id="rId41" Type="http://schemas.openxmlformats.org/officeDocument/2006/relationships/font" Target="fonts/font1.fntdata"/><Relationship Id="rId54" Type="http://schemas.openxmlformats.org/officeDocument/2006/relationships/font" Target="fonts/font14.fntdata"/><Relationship Id="rId62" Type="http://schemas.openxmlformats.org/officeDocument/2006/relationships/font" Target="fonts/font22.fntdata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font" Target="fonts/font9.fntdata"/><Relationship Id="rId57" Type="http://schemas.openxmlformats.org/officeDocument/2006/relationships/font" Target="fonts/font17.fntdata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font" Target="fonts/font4.fntdata"/><Relationship Id="rId52" Type="http://schemas.openxmlformats.org/officeDocument/2006/relationships/font" Target="fonts/font12.fntdata"/><Relationship Id="rId60" Type="http://schemas.openxmlformats.org/officeDocument/2006/relationships/font" Target="fonts/font20.fntdata"/><Relationship Id="rId65" Type="http://schemas.openxmlformats.org/officeDocument/2006/relationships/font" Target="fonts/font25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font" Target="fonts/font10.fntdata"/><Relationship Id="rId55" Type="http://schemas.openxmlformats.org/officeDocument/2006/relationships/font" Target="fonts/font1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1" i="0">
                <a:latin typeface="Raleway ExtraBold" panose="020B0503030101060003" pitchFamily="34" charset="77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1" i="0">
                <a:latin typeface="Raleway ExtraBold" panose="020B0503030101060003" pitchFamily="34" charset="77"/>
              </a:defRPr>
            </a:lvl1pPr>
          </a:lstStyle>
          <a:p>
            <a:fld id="{35609984-04D6-FF41-9E0A-E47CF05C9F83}" type="datetimeFigureOut">
              <a:rPr lang="en-US" smtClean="0"/>
              <a:pPr/>
              <a:t>1/22/2022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1" i="0">
                <a:latin typeface="Raleway ExtraBold" panose="020B0503030101060003" pitchFamily="34" charset="77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1" i="0">
                <a:latin typeface="Raleway ExtraBold" panose="020B0503030101060003" pitchFamily="34" charset="77"/>
              </a:defRPr>
            </a:lvl1pPr>
          </a:lstStyle>
          <a:p>
            <a:fld id="{DD66596C-2F71-324F-B317-607E3733DC4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53039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1" i="0" kern="1200">
        <a:solidFill>
          <a:schemeClr val="tx1"/>
        </a:solidFill>
        <a:latin typeface="Raleway ExtraBold" panose="020B0503030101060003" pitchFamily="34" charset="77"/>
        <a:ea typeface="+mn-ea"/>
        <a:cs typeface="+mn-cs"/>
      </a:defRPr>
    </a:lvl1pPr>
    <a:lvl2pPr marL="457200" algn="l" defTabSz="914400" rtl="0" eaLnBrk="1" latinLnBrk="0" hangingPunct="1">
      <a:defRPr sz="1200" b="1" i="0" kern="1200">
        <a:solidFill>
          <a:schemeClr val="tx1"/>
        </a:solidFill>
        <a:latin typeface="Raleway ExtraBold" panose="020B0503030101060003" pitchFamily="34" charset="77"/>
        <a:ea typeface="+mn-ea"/>
        <a:cs typeface="+mn-cs"/>
      </a:defRPr>
    </a:lvl2pPr>
    <a:lvl3pPr marL="914400" algn="l" defTabSz="914400" rtl="0" eaLnBrk="1" latinLnBrk="0" hangingPunct="1">
      <a:defRPr sz="1200" b="1" i="0" kern="1200">
        <a:solidFill>
          <a:schemeClr val="tx1"/>
        </a:solidFill>
        <a:latin typeface="Raleway ExtraBold" panose="020B0503030101060003" pitchFamily="34" charset="77"/>
        <a:ea typeface="+mn-ea"/>
        <a:cs typeface="+mn-cs"/>
      </a:defRPr>
    </a:lvl3pPr>
    <a:lvl4pPr marL="1371600" algn="l" defTabSz="914400" rtl="0" eaLnBrk="1" latinLnBrk="0" hangingPunct="1">
      <a:defRPr sz="1200" b="1" i="0" kern="1200">
        <a:solidFill>
          <a:schemeClr val="tx1"/>
        </a:solidFill>
        <a:latin typeface="Raleway ExtraBold" panose="020B0503030101060003" pitchFamily="34" charset="77"/>
        <a:ea typeface="+mn-ea"/>
        <a:cs typeface="+mn-cs"/>
      </a:defRPr>
    </a:lvl4pPr>
    <a:lvl5pPr marL="1828800" algn="l" defTabSz="914400" rtl="0" eaLnBrk="1" latinLnBrk="0" hangingPunct="1">
      <a:defRPr sz="1200" b="1" i="0" kern="1200">
        <a:solidFill>
          <a:schemeClr val="tx1"/>
        </a:solidFill>
        <a:latin typeface="Raleway ExtraBold" panose="020B0503030101060003" pitchFamily="34" charset="77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66596C-2F71-324F-B317-607E3733DC4F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leway ExtraBold" panose="020B0503030101060003" pitchFamily="34" charset="77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aleway ExtraBold" panose="020B0503030101060003" pitchFamily="34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68976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66596C-2F71-324F-B317-607E3733DC4F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leway ExtraBold" panose="020B0503030101060003" pitchFamily="34" charset="77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aleway ExtraBold" panose="020B0503030101060003" pitchFamily="34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7793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66596C-2F71-324F-B317-607E3733DC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13076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083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66596C-2F71-324F-B317-607E3733DC4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leway Medium" panose="020B0503030101060003" pitchFamily="34" charset="77"/>
                <a:ea typeface="+mn-ea"/>
                <a:cs typeface="+mn-cs"/>
              </a:rPr>
              <a:pPr marL="0" marR="0" lvl="0" indent="0" algn="r" defTabSz="9083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aleway Medium" panose="020B0503030101060003" pitchFamily="34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43838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66596C-2F71-324F-B317-607E3733DC4F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leway ExtraBold" panose="020B0503030101060003" pitchFamily="34" charset="77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aleway ExtraBold" panose="020B0503030101060003" pitchFamily="34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40732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  <p:sp>
        <p:nvSpPr>
          <p:cNvPr id="4" name="Slide Number Placeholder 3"/>
          <p:cNvSpPr txBox="1">
            <a:spLocks noGrp="1"/>
          </p:cNvSpPr>
          <p:nvPr/>
        </p:nvSpPr>
        <p:spPr>
          <a:xfrm>
            <a:off x="3947934" y="8791401"/>
            <a:ext cx="3020028" cy="462457"/>
          </a:xfrm>
          <a:prstGeom prst="rect">
            <a:avLst/>
          </a:prstGeom>
          <a:noFill/>
        </p:spPr>
        <p:txBody>
          <a:bodyPr lIns="92699" tIns="46349" rIns="92699" bIns="46349" anchor="b"/>
          <a:lstStyle/>
          <a:p>
            <a:pPr marL="0" marR="0" lvl="0" indent="0" algn="r" defTabSz="4541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03CBCA-B1D9-48C3-8AA0-30C055DD1F3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leway Medium" panose="020B0503030101060003" pitchFamily="34" charset="77"/>
                <a:ea typeface="+mn-ea"/>
                <a:cs typeface="+mn-cs"/>
              </a:rPr>
              <a:pPr marL="0" marR="0" lvl="0" indent="0" algn="r" defTabSz="4541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aleway Medium" panose="020B0503030101060003" pitchFamily="34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46197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  <p:sp>
        <p:nvSpPr>
          <p:cNvPr id="4" name="Slide Number Placeholder 3"/>
          <p:cNvSpPr txBox="1">
            <a:spLocks noGrp="1"/>
          </p:cNvSpPr>
          <p:nvPr/>
        </p:nvSpPr>
        <p:spPr>
          <a:xfrm>
            <a:off x="3947934" y="8791401"/>
            <a:ext cx="3020028" cy="462457"/>
          </a:xfrm>
          <a:prstGeom prst="rect">
            <a:avLst/>
          </a:prstGeom>
          <a:noFill/>
        </p:spPr>
        <p:txBody>
          <a:bodyPr lIns="92699" tIns="46349" rIns="92699" bIns="46349" anchor="b"/>
          <a:lstStyle/>
          <a:p>
            <a:pPr marL="0" marR="0" lvl="0" indent="0" algn="r" defTabSz="4541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03CBCA-B1D9-48C3-8AA0-30C055DD1F3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leway Medium" panose="020B0503030101060003" pitchFamily="34" charset="77"/>
                <a:ea typeface="+mn-ea"/>
                <a:cs typeface="+mn-cs"/>
              </a:rPr>
              <a:pPr marL="0" marR="0" lvl="0" indent="0" algn="r" defTabSz="4541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aleway Medium" panose="020B0503030101060003" pitchFamily="34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22683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  <p:sp>
        <p:nvSpPr>
          <p:cNvPr id="4" name="Slide Number Placeholder 3"/>
          <p:cNvSpPr txBox="1">
            <a:spLocks noGrp="1"/>
          </p:cNvSpPr>
          <p:nvPr/>
        </p:nvSpPr>
        <p:spPr>
          <a:xfrm>
            <a:off x="3947934" y="8791401"/>
            <a:ext cx="3020028" cy="462457"/>
          </a:xfrm>
          <a:prstGeom prst="rect">
            <a:avLst/>
          </a:prstGeom>
          <a:noFill/>
        </p:spPr>
        <p:txBody>
          <a:bodyPr lIns="92699" tIns="46349" rIns="92699" bIns="46349" anchor="b"/>
          <a:lstStyle/>
          <a:p>
            <a:pPr marL="0" marR="0" lvl="0" indent="0" algn="r" defTabSz="4541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03CBCA-B1D9-48C3-8AA0-30C055DD1F3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leway Medium" panose="020B0503030101060003" pitchFamily="34" charset="77"/>
                <a:ea typeface="+mn-ea"/>
                <a:cs typeface="+mn-cs"/>
              </a:rPr>
              <a:pPr marL="0" marR="0" lvl="0" indent="0" algn="r" defTabSz="4541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aleway Medium" panose="020B0503030101060003" pitchFamily="34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07298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66596C-2F71-324F-B317-607E3733DC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45507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98463" y="693738"/>
            <a:ext cx="6172200" cy="3471862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46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29596" y="4396971"/>
            <a:ext cx="5110362" cy="4164631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24830">
              <a:spcBef>
                <a:spcPct val="0"/>
              </a:spcBef>
            </a:pPr>
            <a:r>
              <a:rPr lang="en-US" dirty="0"/>
              <a:t>–</a:t>
            </a:r>
          </a:p>
        </p:txBody>
      </p:sp>
    </p:spTree>
    <p:extLst>
      <p:ext uri="{BB962C8B-B14F-4D97-AF65-F5344CB8AC3E}">
        <p14:creationId xmlns:p14="http://schemas.microsoft.com/office/powerpoint/2010/main" val="30193348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942E8B4-4983-8940-BF7D-06FEF684979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4812" y="4753927"/>
            <a:ext cx="4105698" cy="1813560"/>
          </a:xfrm>
          <a:prstGeom prst="rect">
            <a:avLst/>
          </a:prstGeom>
        </p:spPr>
      </p:pic>
      <p:sp>
        <p:nvSpPr>
          <p:cNvPr id="20" name="Title 5">
            <a:extLst>
              <a:ext uri="{FF2B5EF4-FFF2-40B4-BE49-F238E27FC236}">
                <a16:creationId xmlns:a16="http://schemas.microsoft.com/office/drawing/2014/main" id="{5BCA2712-61BA-E84D-AFDE-4231B1518299}"/>
              </a:ext>
            </a:extLst>
          </p:cNvPr>
          <p:cNvSpPr txBox="1">
            <a:spLocks/>
          </p:cNvSpPr>
          <p:nvPr userDrawn="1"/>
        </p:nvSpPr>
        <p:spPr>
          <a:xfrm>
            <a:off x="4343401" y="756310"/>
            <a:ext cx="7250882" cy="1325563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algn="r"/>
            <a:r>
              <a:rPr lang="en-US" sz="4800" b="1" i="0" dirty="0">
                <a:solidFill>
                  <a:schemeClr val="bg1"/>
                </a:solidFill>
                <a:latin typeface="Raleway ExtraBold" panose="020B0503030101060003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Click to edit title slide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7CA033F7-B722-4341-B993-2AC6F5C2682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3920" y="5177093"/>
            <a:ext cx="3044190" cy="1344673"/>
          </a:xfrm>
          <a:prstGeom prst="rect">
            <a:avLst/>
          </a:prstGeom>
        </p:spPr>
      </p:pic>
      <p:sp>
        <p:nvSpPr>
          <p:cNvPr id="7" name="Picture Placeholder 14">
            <a:extLst>
              <a:ext uri="{FF2B5EF4-FFF2-40B4-BE49-F238E27FC236}">
                <a16:creationId xmlns:a16="http://schemas.microsoft.com/office/drawing/2014/main" id="{A40855C1-382D-BB41-8DB0-D5E40238962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1999" cy="6858001"/>
          </a:xfrm>
        </p:spPr>
        <p:txBody>
          <a:bodyPr/>
          <a:lstStyle>
            <a:lvl1pPr>
              <a:defRPr b="1" i="0">
                <a:latin typeface="Raleway ExtraBold" panose="020B0503030101060003" pitchFamily="34" charset="77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85053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sic Tex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8E14CF1-FD68-9542-91DA-2B08EF7D1805}"/>
              </a:ext>
            </a:extLst>
          </p:cNvPr>
          <p:cNvSpPr/>
          <p:nvPr userDrawn="1"/>
        </p:nvSpPr>
        <p:spPr>
          <a:xfrm>
            <a:off x="-4064000" y="-450835"/>
            <a:ext cx="2651760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1" i="0" dirty="0">
              <a:latin typeface="Raleway ExtraBold" panose="020B0503030101060003" pitchFamily="34" charset="77"/>
            </a:endParaRP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BB9EF54-6132-E744-B761-52CDBD5699E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8128000" cy="6858000"/>
          </a:xfrm>
        </p:spPr>
        <p:txBody>
          <a:bodyPr/>
          <a:lstStyle>
            <a:lvl1pPr>
              <a:defRPr b="1" i="0">
                <a:latin typeface="Raleway ExtraBold" panose="020B0503030101060003" pitchFamily="34" charset="77"/>
              </a:defRPr>
            </a:lvl1pPr>
          </a:lstStyle>
          <a:p>
            <a:endParaRPr lang="en-US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9C9E901F-29D8-6846-9881-54C821882E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040" y="681722"/>
            <a:ext cx="6233160" cy="719077"/>
          </a:xfrm>
        </p:spPr>
        <p:txBody>
          <a:bodyPr anchor="t"/>
          <a:lstStyle>
            <a:lvl1pPr algn="ctr">
              <a:defRPr b="1" i="0">
                <a:solidFill>
                  <a:schemeClr val="bg1"/>
                </a:solidFill>
                <a:latin typeface="Raleway ExtraBold" panose="020B0503030101060003" pitchFamily="34" charset="77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Master</a:t>
            </a:r>
          </a:p>
        </p:txBody>
      </p:sp>
      <p:sp>
        <p:nvSpPr>
          <p:cNvPr id="18" name="Text Placeholder 40">
            <a:extLst>
              <a:ext uri="{FF2B5EF4-FFF2-40B4-BE49-F238E27FC236}">
                <a16:creationId xmlns:a16="http://schemas.microsoft.com/office/drawing/2014/main" id="{D185EA17-79A6-E948-8BF7-12C80E1C8DEC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595379" y="2988378"/>
            <a:ext cx="3212690" cy="2295799"/>
          </a:xfrm>
        </p:spPr>
        <p:txBody>
          <a:bodyPr/>
          <a:lstStyle>
            <a:lvl1pPr marL="0" indent="0" algn="ctr">
              <a:buNone/>
              <a:defRPr b="1" i="0">
                <a:latin typeface="Raleway ExtraBold" panose="020B0503030101060003" pitchFamily="34" charset="77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9" name="Text Placeholder 40">
            <a:extLst>
              <a:ext uri="{FF2B5EF4-FFF2-40B4-BE49-F238E27FC236}">
                <a16:creationId xmlns:a16="http://schemas.microsoft.com/office/drawing/2014/main" id="{B61BD45B-B358-C64D-8E03-749390ADCEA1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8595378" y="2596177"/>
            <a:ext cx="3212691" cy="381988"/>
          </a:xfrm>
        </p:spPr>
        <p:txBody>
          <a:bodyPr/>
          <a:lstStyle>
            <a:lvl1pPr marL="0" indent="0" algn="ctr">
              <a:buNone/>
              <a:defRPr sz="2000" b="1" i="0">
                <a:latin typeface="Raleway ExtraBold" panose="020B0503030101060003" pitchFamily="34" charset="77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AC52F1D-7662-954C-8DC3-4300F4D4EFDC}"/>
              </a:ext>
            </a:extLst>
          </p:cNvPr>
          <p:cNvSpPr/>
          <p:nvPr userDrawn="1"/>
        </p:nvSpPr>
        <p:spPr>
          <a:xfrm>
            <a:off x="0" y="0"/>
            <a:ext cx="8128000" cy="198120"/>
          </a:xfrm>
          <a:prstGeom prst="rect">
            <a:avLst/>
          </a:prstGeom>
          <a:solidFill>
            <a:srgbClr val="1637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1" i="0" dirty="0">
              <a:latin typeface="Raleway ExtraBold" panose="020B05030301010600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794523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14A1204D-DDB4-C94C-93D7-B8CF50529CD6}"/>
              </a:ext>
            </a:extLst>
          </p:cNvPr>
          <p:cNvGrpSpPr/>
          <p:nvPr userDrawn="1"/>
        </p:nvGrpSpPr>
        <p:grpSpPr>
          <a:xfrm>
            <a:off x="0" y="2956"/>
            <a:ext cx="12192000" cy="6858000"/>
            <a:chOff x="0" y="-486139"/>
            <a:chExt cx="10155114" cy="68580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3874AE1-DE84-584F-9E8A-07FDFB1456DC}"/>
                </a:ext>
              </a:extLst>
            </p:cNvPr>
            <p:cNvSpPr/>
            <p:nvPr userDrawn="1"/>
          </p:nvSpPr>
          <p:spPr>
            <a:xfrm>
              <a:off x="0" y="-486139"/>
              <a:ext cx="3385038" cy="3429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Raleway ExtraBold" panose="020B0503030101060003" pitchFamily="34" charset="77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F15012F-AC53-E840-8046-4E3BE500144A}"/>
                </a:ext>
              </a:extLst>
            </p:cNvPr>
            <p:cNvSpPr/>
            <p:nvPr userDrawn="1"/>
          </p:nvSpPr>
          <p:spPr>
            <a:xfrm>
              <a:off x="3385038" y="2942861"/>
              <a:ext cx="3385038" cy="34290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Raleway ExtraBold" panose="020B0503030101060003" pitchFamily="34" charset="77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FC519F0-A2D3-E545-8F03-44692A7C9E27}"/>
                </a:ext>
              </a:extLst>
            </p:cNvPr>
            <p:cNvSpPr/>
            <p:nvPr userDrawn="1"/>
          </p:nvSpPr>
          <p:spPr>
            <a:xfrm>
              <a:off x="6770076" y="-486139"/>
              <a:ext cx="3385038" cy="3429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i="0" dirty="0">
                <a:latin typeface="Raleway ExtraBold" panose="020B0503030101060003" pitchFamily="34" charset="77"/>
              </a:endParaRPr>
            </a:p>
          </p:txBody>
        </p:sp>
      </p:grpSp>
      <p:sp>
        <p:nvSpPr>
          <p:cNvPr id="16" name="Picture Placeholder 14">
            <a:extLst>
              <a:ext uri="{FF2B5EF4-FFF2-40B4-BE49-F238E27FC236}">
                <a16:creationId xmlns:a16="http://schemas.microsoft.com/office/drawing/2014/main" id="{513B00FB-4D8C-074F-9B40-34DCBA4D825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128000" y="3429000"/>
            <a:ext cx="4064000" cy="3429000"/>
          </a:xfrm>
        </p:spPr>
        <p:txBody>
          <a:bodyPr/>
          <a:lstStyle>
            <a:lvl1pPr>
              <a:defRPr b="1" i="0">
                <a:latin typeface="Raleway ExtraBold" panose="020B0503030101060003" pitchFamily="34" charset="77"/>
              </a:defRPr>
            </a:lvl1pPr>
          </a:lstStyle>
          <a:p>
            <a:endParaRPr lang="en-US" dirty="0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A44718D0-265B-4042-ABD8-BEBFADDE66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5597" y="905890"/>
            <a:ext cx="4063998" cy="719077"/>
          </a:xfrm>
        </p:spPr>
        <p:txBody>
          <a:bodyPr anchor="t"/>
          <a:lstStyle>
            <a:lvl1pPr algn="ctr">
              <a:defRPr b="1" i="0">
                <a:solidFill>
                  <a:schemeClr val="accent6">
                    <a:lumMod val="50000"/>
                  </a:schemeClr>
                </a:solidFill>
                <a:latin typeface="Raleway ExtraBold" panose="020B0503030101060003" pitchFamily="34" charset="77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Master</a:t>
            </a:r>
          </a:p>
        </p:txBody>
      </p:sp>
      <p:sp>
        <p:nvSpPr>
          <p:cNvPr id="22" name="Text Placeholder 40">
            <a:extLst>
              <a:ext uri="{FF2B5EF4-FFF2-40B4-BE49-F238E27FC236}">
                <a16:creationId xmlns:a16="http://schemas.microsoft.com/office/drawing/2014/main" id="{80A5C096-9207-CA4A-9F70-DD11E81231A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065597" y="2339863"/>
            <a:ext cx="4063999" cy="381988"/>
          </a:xfrm>
        </p:spPr>
        <p:txBody>
          <a:bodyPr/>
          <a:lstStyle>
            <a:lvl1pPr marL="0" indent="0" algn="ctr">
              <a:buNone/>
              <a:defRPr sz="1800" b="0" i="0">
                <a:solidFill>
                  <a:srgbClr val="163784"/>
                </a:solidFill>
                <a:latin typeface="Raleway ExtraBold" panose="020B0503030101060003" pitchFamily="34" charset="77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4" name="Text Placeholder 40">
            <a:extLst>
              <a:ext uri="{FF2B5EF4-FFF2-40B4-BE49-F238E27FC236}">
                <a16:creationId xmlns:a16="http://schemas.microsoft.com/office/drawing/2014/main" id="{B62B2E69-2AD1-6846-ACA3-BFE02B1F74B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85040" y="1658572"/>
            <a:ext cx="3297116" cy="1413229"/>
          </a:xfrm>
        </p:spPr>
        <p:txBody>
          <a:bodyPr/>
          <a:lstStyle>
            <a:lvl1pPr marL="0" indent="0" algn="ctr">
              <a:buNone/>
              <a:defRPr b="1" i="0">
                <a:solidFill>
                  <a:schemeClr val="bg1"/>
                </a:solidFill>
                <a:latin typeface="Raleway ExtraBold" panose="020B0503030101060003" pitchFamily="34" charset="77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5" name="Text Placeholder 40">
            <a:extLst>
              <a:ext uri="{FF2B5EF4-FFF2-40B4-BE49-F238E27FC236}">
                <a16:creationId xmlns:a16="http://schemas.microsoft.com/office/drawing/2014/main" id="{D3BCEEF2-8F1C-0D4E-9899-069C74B4202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85039" y="1266371"/>
            <a:ext cx="3297117" cy="381988"/>
          </a:xfrm>
        </p:spPr>
        <p:txBody>
          <a:bodyPr/>
          <a:lstStyle>
            <a:lvl1pPr marL="0" indent="0" algn="ctr">
              <a:buNone/>
              <a:defRPr sz="2400" b="1" i="0" u="none">
                <a:solidFill>
                  <a:schemeClr val="bg1"/>
                </a:solidFill>
                <a:latin typeface="Raleway ExtraBold" panose="020B0503030101060003" pitchFamily="34" charset="77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26" name="Text Placeholder 40">
            <a:extLst>
              <a:ext uri="{FF2B5EF4-FFF2-40B4-BE49-F238E27FC236}">
                <a16:creationId xmlns:a16="http://schemas.microsoft.com/office/drawing/2014/main" id="{ED600AB2-39C4-704D-B07C-0E70A58CB3D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447442" y="5087572"/>
            <a:ext cx="3297116" cy="1413229"/>
          </a:xfrm>
        </p:spPr>
        <p:txBody>
          <a:bodyPr/>
          <a:lstStyle>
            <a:lvl1pPr marL="0" indent="0" algn="ctr">
              <a:buNone/>
              <a:defRPr b="1" i="0">
                <a:solidFill>
                  <a:schemeClr val="bg1"/>
                </a:solidFill>
                <a:latin typeface="Raleway ExtraBold" panose="020B0503030101060003" pitchFamily="34" charset="77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7" name="Text Placeholder 40">
            <a:extLst>
              <a:ext uri="{FF2B5EF4-FFF2-40B4-BE49-F238E27FC236}">
                <a16:creationId xmlns:a16="http://schemas.microsoft.com/office/drawing/2014/main" id="{71F517D6-CFE5-1B42-976A-150A3CCF596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47441" y="4695371"/>
            <a:ext cx="3297117" cy="381988"/>
          </a:xfr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A2036"/>
              </a:buClr>
              <a:buSzTx/>
              <a:buFont typeface="Arial" panose="020B0604020202020204" pitchFamily="34" charset="0"/>
              <a:buNone/>
              <a:tabLst/>
              <a:defRPr sz="2400" b="1" i="0">
                <a:solidFill>
                  <a:schemeClr val="bg1"/>
                </a:solidFill>
                <a:latin typeface="Raleway ExtraBold" panose="020B0503030101060003" pitchFamily="34" charset="77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A2036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Edit</a:t>
            </a:r>
          </a:p>
          <a:p>
            <a:pPr lvl="0"/>
            <a:endParaRPr lang="en-US" dirty="0"/>
          </a:p>
        </p:txBody>
      </p:sp>
      <p:sp>
        <p:nvSpPr>
          <p:cNvPr id="28" name="Text Placeholder 40">
            <a:extLst>
              <a:ext uri="{FF2B5EF4-FFF2-40B4-BE49-F238E27FC236}">
                <a16:creationId xmlns:a16="http://schemas.microsoft.com/office/drawing/2014/main" id="{764CDD37-6253-C741-A48C-716652408C3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512239" y="1658572"/>
            <a:ext cx="3297116" cy="1413229"/>
          </a:xfrm>
        </p:spPr>
        <p:txBody>
          <a:bodyPr/>
          <a:lstStyle>
            <a:lvl1pPr marL="0" indent="0" algn="ctr">
              <a:buNone/>
              <a:defRPr b="1" i="0">
                <a:solidFill>
                  <a:schemeClr val="bg1"/>
                </a:solidFill>
                <a:latin typeface="Raleway ExtraBold" panose="020B0503030101060003" pitchFamily="34" charset="77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9" name="Text Placeholder 40">
            <a:extLst>
              <a:ext uri="{FF2B5EF4-FFF2-40B4-BE49-F238E27FC236}">
                <a16:creationId xmlns:a16="http://schemas.microsoft.com/office/drawing/2014/main" id="{D9E69EE0-5D1B-9240-81A6-354F180CA9B7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8512238" y="1266371"/>
            <a:ext cx="3297117" cy="381988"/>
          </a:xfrm>
        </p:spPr>
        <p:txBody>
          <a:bodyPr/>
          <a:lstStyle>
            <a:lvl1pPr marL="0" indent="0" algn="ctr">
              <a:buNone/>
              <a:defRPr sz="2400" b="1" i="0">
                <a:solidFill>
                  <a:schemeClr val="bg1"/>
                </a:solidFill>
                <a:latin typeface="Raleway ExtraBold" panose="020B0503030101060003" pitchFamily="34" charset="77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18" name="Picture Placeholder 14">
            <a:extLst>
              <a:ext uri="{FF2B5EF4-FFF2-40B4-BE49-F238E27FC236}">
                <a16:creationId xmlns:a16="http://schemas.microsoft.com/office/drawing/2014/main" id="{7D4DDCC1-15E5-7745-9406-824D4E124CE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3429000"/>
            <a:ext cx="4064000" cy="3429000"/>
          </a:xfrm>
        </p:spPr>
        <p:txBody>
          <a:bodyPr/>
          <a:lstStyle>
            <a:lvl1pPr>
              <a:defRPr b="1" i="0">
                <a:latin typeface="Raleway ExtraBold" panose="020B0503030101060003" pitchFamily="34" charset="77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90595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27015B-1ECF-604B-8B87-8B6C8712E8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130" y="400294"/>
            <a:ext cx="7611208" cy="1325563"/>
          </a:xfrm>
        </p:spPr>
        <p:txBody>
          <a:bodyPr anchor="ctr"/>
          <a:lstStyle>
            <a:lvl1pPr>
              <a:defRPr b="1" i="0">
                <a:solidFill>
                  <a:srgbClr val="163784"/>
                </a:solidFill>
                <a:latin typeface="Raleway ExtraBold" panose="020B0503030101060003" pitchFamily="34" charset="77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5" name="Table Placeholder 4">
            <a:extLst>
              <a:ext uri="{FF2B5EF4-FFF2-40B4-BE49-F238E27FC236}">
                <a16:creationId xmlns:a16="http://schemas.microsoft.com/office/drawing/2014/main" id="{D0D5A4A5-64B2-EB4D-8D02-6594D76A4DEF}"/>
              </a:ext>
            </a:extLst>
          </p:cNvPr>
          <p:cNvSpPr>
            <a:spLocks noGrp="1"/>
          </p:cNvSpPr>
          <p:nvPr>
            <p:ph type="tbl" sz="quarter" idx="11"/>
          </p:nvPr>
        </p:nvSpPr>
        <p:spPr>
          <a:xfrm>
            <a:off x="460130" y="1898406"/>
            <a:ext cx="7611208" cy="4283075"/>
          </a:xfrm>
        </p:spPr>
        <p:txBody>
          <a:bodyPr/>
          <a:lstStyle>
            <a:lvl1pPr>
              <a:defRPr b="1" i="0">
                <a:latin typeface="Raleway ExtraBold" panose="020B0503030101060003" pitchFamily="34" charset="77"/>
              </a:defRPr>
            </a:lvl1pPr>
          </a:lstStyle>
          <a:p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69A3AA2-5502-4848-B9E4-C838017502DA}"/>
              </a:ext>
            </a:extLst>
          </p:cNvPr>
          <p:cNvSpPr/>
          <p:nvPr userDrawn="1"/>
        </p:nvSpPr>
        <p:spPr>
          <a:xfrm>
            <a:off x="8554916" y="3420208"/>
            <a:ext cx="3637084" cy="3437792"/>
          </a:xfrm>
          <a:prstGeom prst="rect">
            <a:avLst/>
          </a:prstGeom>
          <a:solidFill>
            <a:srgbClr val="1637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1" i="0" dirty="0">
              <a:latin typeface="Raleway ExtraBold" panose="020B0503030101060003" pitchFamily="34" charset="77"/>
            </a:endParaRPr>
          </a:p>
        </p:txBody>
      </p:sp>
      <p:sp>
        <p:nvSpPr>
          <p:cNvPr id="7" name="Picture Placeholder 14">
            <a:extLst>
              <a:ext uri="{FF2B5EF4-FFF2-40B4-BE49-F238E27FC236}">
                <a16:creationId xmlns:a16="http://schemas.microsoft.com/office/drawing/2014/main" id="{69052F98-4301-FD42-A83D-4F4A7CEB8C7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554915" y="0"/>
            <a:ext cx="3637084" cy="3420208"/>
          </a:xfrm>
        </p:spPr>
        <p:txBody>
          <a:bodyPr/>
          <a:lstStyle>
            <a:lvl1pPr>
              <a:defRPr b="1" i="0">
                <a:latin typeface="Raleway ExtraBold" panose="020B0503030101060003" pitchFamily="34" charset="77"/>
              </a:defRPr>
            </a:lvl1pPr>
          </a:lstStyle>
          <a:p>
            <a:endParaRPr lang="en-US" dirty="0"/>
          </a:p>
        </p:txBody>
      </p:sp>
      <p:sp>
        <p:nvSpPr>
          <p:cNvPr id="8" name="Text Placeholder 40">
            <a:extLst>
              <a:ext uri="{FF2B5EF4-FFF2-40B4-BE49-F238E27FC236}">
                <a16:creationId xmlns:a16="http://schemas.microsoft.com/office/drawing/2014/main" id="{084DEE07-57DF-E646-82C0-8A67E3E2A35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885767" y="4628590"/>
            <a:ext cx="2957472" cy="1413229"/>
          </a:xfrm>
        </p:spPr>
        <p:txBody>
          <a:bodyPr/>
          <a:lstStyle>
            <a:lvl1pPr marL="0" indent="0" algn="ctr">
              <a:buNone/>
              <a:defRPr b="1" i="0">
                <a:solidFill>
                  <a:schemeClr val="bg1"/>
                </a:solidFill>
                <a:latin typeface="Raleway ExtraBold" panose="020B0503030101060003" pitchFamily="34" charset="77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Text Placeholder 40">
            <a:extLst>
              <a:ext uri="{FF2B5EF4-FFF2-40B4-BE49-F238E27FC236}">
                <a16:creationId xmlns:a16="http://schemas.microsoft.com/office/drawing/2014/main" id="{75622FF1-B4F7-E447-AF26-BA557D592B7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885766" y="4236389"/>
            <a:ext cx="2957473" cy="381988"/>
          </a:xfr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A2036"/>
              </a:buClr>
              <a:buSzTx/>
              <a:buFont typeface="Arial" panose="020B0604020202020204" pitchFamily="34" charset="0"/>
              <a:buNone/>
              <a:tabLst/>
              <a:defRPr sz="2300" b="1" i="0">
                <a:solidFill>
                  <a:schemeClr val="bg1"/>
                </a:solidFill>
                <a:latin typeface="Raleway ExtraBold" panose="020B0503030101060003" pitchFamily="34" charset="77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A2036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Edit</a:t>
            </a:r>
          </a:p>
          <a:p>
            <a:pPr lvl="0"/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D1F014A-3BE4-9A4C-B54F-4C5264CAE6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7861" y="6285741"/>
            <a:ext cx="963484" cy="425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7628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24C7EB-9B2D-5E43-AAAA-E2E4C2A8CD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78007" y="2508910"/>
            <a:ext cx="4146755" cy="1325563"/>
          </a:xfrm>
        </p:spPr>
        <p:txBody>
          <a:bodyPr anchor="ctr"/>
          <a:lstStyle>
            <a:lvl1pPr>
              <a:defRPr b="1" i="0">
                <a:solidFill>
                  <a:srgbClr val="163784"/>
                </a:solidFill>
                <a:latin typeface="Raleway ExtraBold" panose="020B0503030101060003" pitchFamily="34" charset="77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141E5CA-E0E3-644A-AA1F-B9DC46D501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46685" y="6384925"/>
            <a:ext cx="516255" cy="365125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Raleway ExtraBold" panose="020B0503030101060003" pitchFamily="34" charset="77"/>
              </a:defRPr>
            </a:lvl1pPr>
          </a:lstStyle>
          <a:p>
            <a:fld id="{1CF8EC82-03CE-F24A-84A3-90E8D3A4D1F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20BF624-4713-1C4E-9078-5715E3F9A855}"/>
              </a:ext>
            </a:extLst>
          </p:cNvPr>
          <p:cNvSpPr/>
          <p:nvPr userDrawn="1"/>
        </p:nvSpPr>
        <p:spPr>
          <a:xfrm>
            <a:off x="0" y="0"/>
            <a:ext cx="3922776" cy="6858000"/>
          </a:xfrm>
          <a:prstGeom prst="rect">
            <a:avLst/>
          </a:prstGeom>
          <a:solidFill>
            <a:srgbClr val="1637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1" i="0" dirty="0">
              <a:latin typeface="Raleway ExtraBold" panose="020B0503030101060003" pitchFamily="34" charset="77"/>
            </a:endParaRPr>
          </a:p>
        </p:txBody>
      </p:sp>
      <p:sp>
        <p:nvSpPr>
          <p:cNvPr id="6" name="Pentagon 5">
            <a:extLst>
              <a:ext uri="{FF2B5EF4-FFF2-40B4-BE49-F238E27FC236}">
                <a16:creationId xmlns:a16="http://schemas.microsoft.com/office/drawing/2014/main" id="{C42F02CB-C5BC-174D-8C75-1B2C3176BEFA}"/>
              </a:ext>
            </a:extLst>
          </p:cNvPr>
          <p:cNvSpPr/>
          <p:nvPr userDrawn="1"/>
        </p:nvSpPr>
        <p:spPr>
          <a:xfrm rot="5400000">
            <a:off x="8685558" y="283444"/>
            <a:ext cx="1739161" cy="1172276"/>
          </a:xfrm>
          <a:prstGeom prst="homePlate">
            <a:avLst>
              <a:gd name="adj" fmla="val 0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1" i="0" dirty="0">
              <a:latin typeface="Raleway ExtraBold" panose="020B0503030101060003" pitchFamily="34" charset="77"/>
            </a:endParaRPr>
          </a:p>
        </p:txBody>
      </p:sp>
      <p:sp>
        <p:nvSpPr>
          <p:cNvPr id="13" name="Picture Placeholder 14">
            <a:extLst>
              <a:ext uri="{FF2B5EF4-FFF2-40B4-BE49-F238E27FC236}">
                <a16:creationId xmlns:a16="http://schemas.microsoft.com/office/drawing/2014/main" id="{E66D641F-1835-DE4E-B509-6F3893E7387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61940" y="639097"/>
            <a:ext cx="6073157" cy="5535562"/>
          </a:xfrm>
        </p:spPr>
        <p:txBody>
          <a:bodyPr/>
          <a:lstStyle>
            <a:lvl1pPr>
              <a:defRPr b="1" i="0">
                <a:latin typeface="Raleway ExtraBold" panose="020B0503030101060003" pitchFamily="34" charset="77"/>
              </a:defRPr>
            </a:lvl1pPr>
          </a:lstStyle>
          <a:p>
            <a:endParaRPr lang="en-US" dirty="0"/>
          </a:p>
        </p:txBody>
      </p:sp>
      <p:sp>
        <p:nvSpPr>
          <p:cNvPr id="18" name="Pentagon 17">
            <a:extLst>
              <a:ext uri="{FF2B5EF4-FFF2-40B4-BE49-F238E27FC236}">
                <a16:creationId xmlns:a16="http://schemas.microsoft.com/office/drawing/2014/main" id="{BF503AF4-DD03-7343-8399-961C2BC94D0E}"/>
              </a:ext>
            </a:extLst>
          </p:cNvPr>
          <p:cNvSpPr/>
          <p:nvPr userDrawn="1"/>
        </p:nvSpPr>
        <p:spPr>
          <a:xfrm rot="5400000">
            <a:off x="8420769" y="5133944"/>
            <a:ext cx="2275837" cy="1172276"/>
          </a:xfrm>
          <a:prstGeom prst="homePlate">
            <a:avLst>
              <a:gd name="adj" fmla="val 0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1" i="0" dirty="0">
              <a:latin typeface="Raleway ExtraBold" panose="020B05030301010600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2820457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o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E783D40-6D31-2B45-8A8B-38EE64778D91}"/>
              </a:ext>
            </a:extLst>
          </p:cNvPr>
          <p:cNvSpPr/>
          <p:nvPr userDrawn="1"/>
        </p:nvSpPr>
        <p:spPr>
          <a:xfrm>
            <a:off x="0" y="4719485"/>
            <a:ext cx="12192000" cy="2138516"/>
          </a:xfrm>
          <a:prstGeom prst="rect">
            <a:avLst/>
          </a:prstGeom>
          <a:solidFill>
            <a:srgbClr val="193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1" i="0" dirty="0">
              <a:latin typeface="Raleway ExtraBold" panose="020B0503030101060003" pitchFamily="34" charset="77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96BC0CA-4E60-7846-B32A-8E9C671D1C9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5720" y="2059155"/>
            <a:ext cx="4340560" cy="3979883"/>
          </a:xfrm>
          <a:prstGeom prst="rect">
            <a:avLst/>
          </a:prstGeom>
        </p:spPr>
      </p:pic>
      <p:sp>
        <p:nvSpPr>
          <p:cNvPr id="25" name="Title 1">
            <a:extLst>
              <a:ext uri="{FF2B5EF4-FFF2-40B4-BE49-F238E27FC236}">
                <a16:creationId xmlns:a16="http://schemas.microsoft.com/office/drawing/2014/main" id="{C1543F49-D0A1-5846-9B67-BA2D410789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02258"/>
            <a:ext cx="10515600" cy="719077"/>
          </a:xfrm>
        </p:spPr>
        <p:txBody>
          <a:bodyPr anchor="t"/>
          <a:lstStyle>
            <a:lvl1pPr>
              <a:defRPr b="1" i="0">
                <a:solidFill>
                  <a:schemeClr val="accent6">
                    <a:lumMod val="50000"/>
                  </a:schemeClr>
                </a:solidFill>
                <a:latin typeface="Raleway ExtraBold" panose="020B0503030101060003" pitchFamily="34" charset="77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7" name="Oval Callout 26">
            <a:extLst>
              <a:ext uri="{FF2B5EF4-FFF2-40B4-BE49-F238E27FC236}">
                <a16:creationId xmlns:a16="http://schemas.microsoft.com/office/drawing/2014/main" id="{E3EECE48-DCB8-FC4B-A014-438340E20EAF}"/>
              </a:ext>
            </a:extLst>
          </p:cNvPr>
          <p:cNvSpPr/>
          <p:nvPr userDrawn="1"/>
        </p:nvSpPr>
        <p:spPr>
          <a:xfrm>
            <a:off x="404812" y="2124637"/>
            <a:ext cx="3280915" cy="3283105"/>
          </a:xfrm>
          <a:prstGeom prst="wedgeEllipseCallout">
            <a:avLst>
              <a:gd name="adj1" fmla="val 64415"/>
              <a:gd name="adj2" fmla="val -297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i="0" dirty="0">
              <a:latin typeface="Raleway ExtraBold" panose="020B0503030101060003" pitchFamily="34" charset="77"/>
            </a:endParaRPr>
          </a:p>
        </p:txBody>
      </p:sp>
      <p:sp>
        <p:nvSpPr>
          <p:cNvPr id="28" name="Text Placeholder 40">
            <a:extLst>
              <a:ext uri="{FF2B5EF4-FFF2-40B4-BE49-F238E27FC236}">
                <a16:creationId xmlns:a16="http://schemas.microsoft.com/office/drawing/2014/main" id="{C96EE4F8-3A83-F64D-9372-DA6C7E151AD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506274" y="2559055"/>
            <a:ext cx="3151125" cy="1969080"/>
          </a:xfrm>
        </p:spPr>
        <p:txBody>
          <a:bodyPr/>
          <a:lstStyle>
            <a:lvl1pPr marL="0" indent="0" algn="l">
              <a:buNone/>
              <a:defRPr b="1" i="0">
                <a:latin typeface="Raleway ExtraBold" panose="020B0503030101060003" pitchFamily="34" charset="77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9" name="Text Placeholder 40">
            <a:extLst>
              <a:ext uri="{FF2B5EF4-FFF2-40B4-BE49-F238E27FC236}">
                <a16:creationId xmlns:a16="http://schemas.microsoft.com/office/drawing/2014/main" id="{2D516152-717F-8042-B347-3469ADD8CD7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506273" y="2166854"/>
            <a:ext cx="3151126" cy="381988"/>
          </a:xfrm>
        </p:spPr>
        <p:txBody>
          <a:bodyPr/>
          <a:lstStyle>
            <a:lvl1pPr marL="0" indent="0" algn="l">
              <a:buNone/>
              <a:defRPr sz="2200" b="1" i="0">
                <a:solidFill>
                  <a:srgbClr val="163784"/>
                </a:solidFill>
                <a:latin typeface="Raleway ExtraBold" panose="020B0503030101060003" pitchFamily="34" charset="77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31" name="Text Placeholder 40">
            <a:extLst>
              <a:ext uri="{FF2B5EF4-FFF2-40B4-BE49-F238E27FC236}">
                <a16:creationId xmlns:a16="http://schemas.microsoft.com/office/drawing/2014/main" id="{82EE1413-873F-BD4A-AE61-7CEC32E8E04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62443" y="2816238"/>
            <a:ext cx="2565651" cy="1899902"/>
          </a:xfrm>
        </p:spPr>
        <p:txBody>
          <a:bodyPr/>
          <a:lstStyle>
            <a:lvl1pPr marL="0" indent="0" algn="ctr">
              <a:buNone/>
              <a:defRPr sz="2000" b="1" i="0">
                <a:solidFill>
                  <a:schemeClr val="bg1"/>
                </a:solidFill>
                <a:latin typeface="Raleway ExtraBold" panose="020B0503030101060003" pitchFamily="34" charset="77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2" name="Picture Placeholder 43">
            <a:extLst>
              <a:ext uri="{FF2B5EF4-FFF2-40B4-BE49-F238E27FC236}">
                <a16:creationId xmlns:a16="http://schemas.microsoft.com/office/drawing/2014/main" id="{94476531-31B2-F94A-AFB8-ED6BF0289BCA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198374" y="2306123"/>
            <a:ext cx="3795252" cy="2285542"/>
          </a:xfrm>
        </p:spPr>
        <p:txBody>
          <a:bodyPr/>
          <a:lstStyle>
            <a:lvl1pPr>
              <a:defRPr b="1" i="0">
                <a:latin typeface="Raleway ExtraBold" panose="020B0503030101060003" pitchFamily="34" charset="77"/>
              </a:defRPr>
            </a:lvl1pPr>
          </a:lstStyle>
          <a:p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2FA3F7A-BB26-AB4D-B283-FA01D87D66C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9842" y="6303747"/>
            <a:ext cx="899523" cy="397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8782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48889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sic Cent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015169-9FFE-0B42-9DEF-4C2461689C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14168" y="2477728"/>
            <a:ext cx="9144000" cy="1071718"/>
          </a:xfrm>
        </p:spPr>
        <p:txBody>
          <a:bodyPr anchor="t"/>
          <a:lstStyle>
            <a:lvl1pPr algn="l">
              <a:defRPr sz="5400" b="1" i="0">
                <a:solidFill>
                  <a:srgbClr val="163784"/>
                </a:solidFill>
                <a:latin typeface="Raleway ExtraBold" panose="020B0503030101060003" pitchFamily="34" charset="77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0ED80F-A660-414A-88D6-27BD3E1543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l">
              <a:buNone/>
              <a:defRPr sz="2200" b="0" i="0">
                <a:solidFill>
                  <a:schemeClr val="accent6">
                    <a:lumMod val="50000"/>
                  </a:schemeClr>
                </a:solidFill>
                <a:latin typeface="Raleway ExtraBold" panose="020B0503030101060003" pitchFamily="34" charset="77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7897307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sic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DD9D4D-6D84-8142-909D-8E2CCAB285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800" b="1" i="0">
                <a:solidFill>
                  <a:srgbClr val="163784"/>
                </a:solidFill>
                <a:latin typeface="Raleway ExtraBold" panose="020B0503030101060003" pitchFamily="34" charset="77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096760-ABE1-1749-88F8-15BF7D76DE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1400" b="1" i="0">
                <a:latin typeface="Raleway ExtraBold" panose="020B0503030101060003" pitchFamily="34" charset="77"/>
              </a:defRPr>
            </a:lvl1pPr>
            <a:lvl2pPr>
              <a:defRPr sz="1400" b="1" i="0">
                <a:latin typeface="Raleway ExtraBold" panose="020B0503030101060003" pitchFamily="34" charset="77"/>
              </a:defRPr>
            </a:lvl2pPr>
            <a:lvl3pPr>
              <a:defRPr sz="1400" b="1" i="0">
                <a:latin typeface="Raleway ExtraBold" panose="020B0503030101060003" pitchFamily="34" charset="77"/>
              </a:defRPr>
            </a:lvl3pPr>
            <a:lvl4pPr>
              <a:defRPr sz="1400" b="1" i="0">
                <a:latin typeface="Raleway ExtraBold" panose="020B0503030101060003" pitchFamily="34" charset="77"/>
              </a:defRPr>
            </a:lvl4pPr>
            <a:lvl5pPr>
              <a:defRPr sz="1400" b="1" i="0">
                <a:latin typeface="Raleway ExtraBold" panose="020B0503030101060003" pitchFamily="34" charset="77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43177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1016000" y="0"/>
            <a:ext cx="11176000" cy="6858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416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ll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icture Placeholder 43">
            <a:extLst>
              <a:ext uri="{FF2B5EF4-FFF2-40B4-BE49-F238E27FC236}">
                <a16:creationId xmlns:a16="http://schemas.microsoft.com/office/drawing/2014/main" id="{CE413456-81E2-AD44-B052-EF3C3E71B25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512391" y="2243240"/>
            <a:ext cx="2280230" cy="1499879"/>
          </a:xfrm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E62B59B-2486-9E42-A27C-F8FADA3C66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77164"/>
            <a:ext cx="10515600" cy="719077"/>
          </a:xfrm>
        </p:spPr>
        <p:txBody>
          <a:bodyPr anchor="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8A2A48A-EC1B-9A4B-9DF0-4C44933D0E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F8EC82-03CE-F24A-84A3-90E8D3A4D1F5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1" name="Text Placeholder 40">
            <a:extLst>
              <a:ext uri="{FF2B5EF4-FFF2-40B4-BE49-F238E27FC236}">
                <a16:creationId xmlns:a16="http://schemas.microsoft.com/office/drawing/2014/main" id="{8A4B7956-0A3A-9244-9B79-63163C61BF8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18536" y="2973908"/>
            <a:ext cx="4286250" cy="588942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2" name="Text Placeholder 40">
            <a:extLst>
              <a:ext uri="{FF2B5EF4-FFF2-40B4-BE49-F238E27FC236}">
                <a16:creationId xmlns:a16="http://schemas.microsoft.com/office/drawing/2014/main" id="{205FDC22-EC32-A94C-B2BF-70FC2034600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8536" y="2581706"/>
            <a:ext cx="4286250" cy="381988"/>
          </a:xfrm>
        </p:spPr>
        <p:txBody>
          <a:bodyPr/>
          <a:lstStyle>
            <a:lvl1pPr marL="0" indent="0" algn="ctr">
              <a:buNone/>
              <a:defRPr sz="2000" i="0">
                <a:latin typeface="Century Gothic" panose="020B0502020202020204" pitchFamily="34" charset="0"/>
                <a:cs typeface="Times New Roman" panose="02020603050405020304" pitchFamily="18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4" name="Picture Placeholder 43">
            <a:extLst>
              <a:ext uri="{FF2B5EF4-FFF2-40B4-BE49-F238E27FC236}">
                <a16:creationId xmlns:a16="http://schemas.microsoft.com/office/drawing/2014/main" id="{5DE6DD7A-BD8D-1C4E-9F8B-74DF82EAD72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580283" y="2237577"/>
            <a:ext cx="3775075" cy="2311162"/>
          </a:xfrm>
        </p:spPr>
        <p:txBody>
          <a:bodyPr/>
          <a:lstStyle/>
          <a:p>
            <a:endParaRPr lang="en-US"/>
          </a:p>
        </p:txBody>
      </p:sp>
      <p:sp>
        <p:nvSpPr>
          <p:cNvPr id="45" name="Picture Placeholder 43">
            <a:extLst>
              <a:ext uri="{FF2B5EF4-FFF2-40B4-BE49-F238E27FC236}">
                <a16:creationId xmlns:a16="http://schemas.microsoft.com/office/drawing/2014/main" id="{D6B567BE-1A01-8548-AFA8-C1B0D790D07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580284" y="4690412"/>
            <a:ext cx="2405916" cy="1557711"/>
          </a:xfrm>
        </p:spPr>
        <p:txBody>
          <a:bodyPr/>
          <a:lstStyle/>
          <a:p>
            <a:endParaRPr lang="en-US"/>
          </a:p>
        </p:txBody>
      </p:sp>
      <p:sp>
        <p:nvSpPr>
          <p:cNvPr id="47" name="Picture Placeholder 43">
            <a:extLst>
              <a:ext uri="{FF2B5EF4-FFF2-40B4-BE49-F238E27FC236}">
                <a16:creationId xmlns:a16="http://schemas.microsoft.com/office/drawing/2014/main" id="{E1CBD369-3D84-4F49-A987-7E983D04452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070894" y="3828640"/>
            <a:ext cx="3724207" cy="2426062"/>
          </a:xfrm>
          <a:ln w="146050">
            <a:solidFill>
              <a:schemeClr val="bg1"/>
            </a:solidFill>
            <a:miter lim="800000"/>
          </a:ln>
        </p:spPr>
        <p:txBody>
          <a:bodyPr/>
          <a:lstStyle/>
          <a:p>
            <a:endParaRPr lang="en-US"/>
          </a:p>
        </p:txBody>
      </p:sp>
      <p:sp>
        <p:nvSpPr>
          <p:cNvPr id="48" name="Text Placeholder 40">
            <a:extLst>
              <a:ext uri="{FF2B5EF4-FFF2-40B4-BE49-F238E27FC236}">
                <a16:creationId xmlns:a16="http://schemas.microsoft.com/office/drawing/2014/main" id="{44443C32-8EBB-964B-97FC-15C58DD6D18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38200" y="1319602"/>
            <a:ext cx="10515600" cy="381988"/>
          </a:xfrm>
        </p:spPr>
        <p:txBody>
          <a:bodyPr/>
          <a:lstStyle>
            <a:lvl1pPr marL="0" indent="0" algn="ctr">
              <a:buNone/>
              <a:defRPr sz="20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FB729509-F9E9-EB45-908E-E811E9B4AFA1}"/>
              </a:ext>
            </a:extLst>
          </p:cNvPr>
          <p:cNvGrpSpPr/>
          <p:nvPr userDrawn="1"/>
        </p:nvGrpSpPr>
        <p:grpSpPr>
          <a:xfrm>
            <a:off x="2664635" y="2172916"/>
            <a:ext cx="588069" cy="156426"/>
            <a:chOff x="5161909" y="-1357313"/>
            <a:chExt cx="3066886" cy="815788"/>
          </a:xfrm>
          <a:solidFill>
            <a:srgbClr val="ED1B2F"/>
          </a:solidFill>
        </p:grpSpPr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2B5EA4B6-89E3-DA4B-804E-7D5405B62495}"/>
                </a:ext>
              </a:extLst>
            </p:cNvPr>
            <p:cNvSpPr/>
            <p:nvPr/>
          </p:nvSpPr>
          <p:spPr>
            <a:xfrm>
              <a:off x="5161909" y="-1357313"/>
              <a:ext cx="815788" cy="81578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ED1B2F"/>
                </a:solidFill>
                <a:effectLst/>
                <a:uLnTx/>
                <a:uFillTx/>
                <a:latin typeface="Century Gothic Regular"/>
                <a:ea typeface="+mn-ea"/>
                <a:cs typeface="+mn-cs"/>
              </a:endParaRPr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4C23CC89-DF3A-3F46-B649-E400A3A76479}"/>
                </a:ext>
              </a:extLst>
            </p:cNvPr>
            <p:cNvSpPr/>
            <p:nvPr/>
          </p:nvSpPr>
          <p:spPr>
            <a:xfrm>
              <a:off x="6287458" y="-1357313"/>
              <a:ext cx="815788" cy="81578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ED1B2F"/>
                </a:solidFill>
                <a:effectLst/>
                <a:uLnTx/>
                <a:uFillTx/>
                <a:latin typeface="Century Gothic Regular"/>
                <a:ea typeface="+mn-ea"/>
                <a:cs typeface="+mn-cs"/>
              </a:endParaRPr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70D7E0EA-1A3A-7042-8BA1-9828E5CD3416}"/>
                </a:ext>
              </a:extLst>
            </p:cNvPr>
            <p:cNvSpPr/>
            <p:nvPr/>
          </p:nvSpPr>
          <p:spPr>
            <a:xfrm>
              <a:off x="7413007" y="-1357313"/>
              <a:ext cx="815788" cy="81578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ED1B2F"/>
                </a:solidFill>
                <a:effectLst/>
                <a:uLnTx/>
                <a:uFillTx/>
                <a:latin typeface="Century Gothic Regular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615955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l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icture Placeholder 43">
            <a:extLst>
              <a:ext uri="{FF2B5EF4-FFF2-40B4-BE49-F238E27FC236}">
                <a16:creationId xmlns:a16="http://schemas.microsoft.com/office/drawing/2014/main" id="{CE413456-81E2-AD44-B052-EF3C3E71B25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512391" y="2151800"/>
            <a:ext cx="2280230" cy="1499879"/>
          </a:xfrm>
        </p:spPr>
        <p:txBody>
          <a:bodyPr/>
          <a:lstStyle>
            <a:lvl1pPr>
              <a:defRPr b="1" i="0">
                <a:latin typeface="Raleway ExtraBold" panose="020B0503030101060003" pitchFamily="34" charset="77"/>
              </a:defRPr>
            </a:lvl1pPr>
          </a:lstStyle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E62B59B-2486-9E42-A27C-F8FADA3C66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77164"/>
            <a:ext cx="10515600" cy="719077"/>
          </a:xfrm>
        </p:spPr>
        <p:txBody>
          <a:bodyPr anchor="t"/>
          <a:lstStyle>
            <a:lvl1pPr>
              <a:defRPr b="1" i="0">
                <a:solidFill>
                  <a:srgbClr val="163784"/>
                </a:solidFill>
                <a:latin typeface="Raleway ExtraBold" panose="020B0503030101060003" pitchFamily="34" charset="77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1" name="Text Placeholder 40">
            <a:extLst>
              <a:ext uri="{FF2B5EF4-FFF2-40B4-BE49-F238E27FC236}">
                <a16:creationId xmlns:a16="http://schemas.microsoft.com/office/drawing/2014/main" id="{8A4B7956-0A3A-9244-9B79-63163C61BF8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18536" y="2973908"/>
            <a:ext cx="4286250" cy="588942"/>
          </a:xfrm>
        </p:spPr>
        <p:txBody>
          <a:bodyPr/>
          <a:lstStyle>
            <a:lvl1pPr marL="0" indent="0" algn="ctr">
              <a:buNone/>
              <a:defRPr b="1" i="0">
                <a:latin typeface="Raleway ExtraBold" panose="020B0503030101060003" pitchFamily="34" charset="77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2" name="Text Placeholder 40">
            <a:extLst>
              <a:ext uri="{FF2B5EF4-FFF2-40B4-BE49-F238E27FC236}">
                <a16:creationId xmlns:a16="http://schemas.microsoft.com/office/drawing/2014/main" id="{205FDC22-EC32-A94C-B2BF-70FC2034600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8536" y="2581706"/>
            <a:ext cx="4286250" cy="381988"/>
          </a:xfrm>
        </p:spPr>
        <p:txBody>
          <a:bodyPr/>
          <a:lstStyle>
            <a:lvl1pPr marL="0" indent="0" algn="ctr">
              <a:buNone/>
              <a:defRPr sz="2000" b="1" i="0">
                <a:latin typeface="Raleway ExtraBold" panose="020B0503030101060003" pitchFamily="34" charset="77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4" name="Picture Placeholder 43">
            <a:extLst>
              <a:ext uri="{FF2B5EF4-FFF2-40B4-BE49-F238E27FC236}">
                <a16:creationId xmlns:a16="http://schemas.microsoft.com/office/drawing/2014/main" id="{5DE6DD7A-BD8D-1C4E-9F8B-74DF82EAD72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580283" y="2146137"/>
            <a:ext cx="3775075" cy="2311162"/>
          </a:xfrm>
        </p:spPr>
        <p:txBody>
          <a:bodyPr/>
          <a:lstStyle>
            <a:lvl1pPr>
              <a:defRPr b="1" i="0">
                <a:latin typeface="Raleway ExtraBold" panose="020B0503030101060003" pitchFamily="34" charset="77"/>
              </a:defRPr>
            </a:lvl1pPr>
          </a:lstStyle>
          <a:p>
            <a:endParaRPr lang="en-US" dirty="0"/>
          </a:p>
        </p:txBody>
      </p:sp>
      <p:sp>
        <p:nvSpPr>
          <p:cNvPr id="45" name="Picture Placeholder 43">
            <a:extLst>
              <a:ext uri="{FF2B5EF4-FFF2-40B4-BE49-F238E27FC236}">
                <a16:creationId xmlns:a16="http://schemas.microsoft.com/office/drawing/2014/main" id="{D6B567BE-1A01-8548-AFA8-C1B0D790D07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580284" y="4598972"/>
            <a:ext cx="2405916" cy="1557711"/>
          </a:xfrm>
        </p:spPr>
        <p:txBody>
          <a:bodyPr/>
          <a:lstStyle>
            <a:lvl1pPr>
              <a:defRPr b="1" i="0">
                <a:latin typeface="Raleway ExtraBold" panose="020B0503030101060003" pitchFamily="34" charset="77"/>
              </a:defRPr>
            </a:lvl1pPr>
          </a:lstStyle>
          <a:p>
            <a:endParaRPr lang="en-US" dirty="0"/>
          </a:p>
        </p:txBody>
      </p:sp>
      <p:sp>
        <p:nvSpPr>
          <p:cNvPr id="47" name="Picture Placeholder 43">
            <a:extLst>
              <a:ext uri="{FF2B5EF4-FFF2-40B4-BE49-F238E27FC236}">
                <a16:creationId xmlns:a16="http://schemas.microsoft.com/office/drawing/2014/main" id="{E1CBD369-3D84-4F49-A987-7E983D04452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070894" y="3737200"/>
            <a:ext cx="3724207" cy="2426062"/>
          </a:xfrm>
          <a:ln w="146050">
            <a:solidFill>
              <a:schemeClr val="bg1"/>
            </a:solidFill>
            <a:miter lim="800000"/>
          </a:ln>
        </p:spPr>
        <p:txBody>
          <a:bodyPr/>
          <a:lstStyle>
            <a:lvl1pPr>
              <a:defRPr b="1" i="0">
                <a:latin typeface="Raleway ExtraBold" panose="020B0503030101060003" pitchFamily="34" charset="77"/>
              </a:defRPr>
            </a:lvl1pPr>
          </a:lstStyle>
          <a:p>
            <a:endParaRPr lang="en-US" dirty="0"/>
          </a:p>
        </p:txBody>
      </p:sp>
      <p:sp>
        <p:nvSpPr>
          <p:cNvPr id="48" name="Text Placeholder 40">
            <a:extLst>
              <a:ext uri="{FF2B5EF4-FFF2-40B4-BE49-F238E27FC236}">
                <a16:creationId xmlns:a16="http://schemas.microsoft.com/office/drawing/2014/main" id="{44443C32-8EBB-964B-97FC-15C58DD6D18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38200" y="1319602"/>
            <a:ext cx="10515600" cy="381988"/>
          </a:xfrm>
        </p:spPr>
        <p:txBody>
          <a:bodyPr/>
          <a:lstStyle>
            <a:lvl1pPr marL="0" indent="0" algn="ctr">
              <a:buNone/>
              <a:defRPr sz="2000" b="1" i="0">
                <a:solidFill>
                  <a:schemeClr val="accent6">
                    <a:lumMod val="50000"/>
                  </a:schemeClr>
                </a:solidFill>
                <a:latin typeface="Raleway ExtraBold" panose="020B0503030101060003" pitchFamily="34" charset="77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940663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sic Tex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8E14CF1-FD68-9542-91DA-2B08EF7D1805}"/>
              </a:ext>
            </a:extLst>
          </p:cNvPr>
          <p:cNvSpPr/>
          <p:nvPr userDrawn="1"/>
        </p:nvSpPr>
        <p:spPr>
          <a:xfrm>
            <a:off x="9556955" y="0"/>
            <a:ext cx="263504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 Regular"/>
              <a:ea typeface="+mn-ea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A441E34-F75E-BA4C-93DC-55B9577E3A4D}"/>
              </a:ext>
            </a:extLst>
          </p:cNvPr>
          <p:cNvGrpSpPr/>
          <p:nvPr userDrawn="1"/>
        </p:nvGrpSpPr>
        <p:grpSpPr>
          <a:xfrm>
            <a:off x="856341" y="707132"/>
            <a:ext cx="588069" cy="156426"/>
            <a:chOff x="5161909" y="-1357313"/>
            <a:chExt cx="3066886" cy="815788"/>
          </a:xfrm>
          <a:solidFill>
            <a:srgbClr val="ED1A2F"/>
          </a:solidFill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917D3D24-7F6A-7547-A352-78ACAB71CBE4}"/>
                </a:ext>
              </a:extLst>
            </p:cNvPr>
            <p:cNvSpPr/>
            <p:nvPr/>
          </p:nvSpPr>
          <p:spPr>
            <a:xfrm>
              <a:off x="5161909" y="-1357313"/>
              <a:ext cx="815788" cy="81578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ED1B2F"/>
                </a:solidFill>
                <a:effectLst/>
                <a:uLnTx/>
                <a:uFillTx/>
                <a:latin typeface="Century Gothic Regular"/>
                <a:ea typeface="+mn-ea"/>
                <a:cs typeface="+mn-cs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9F47C374-C5D3-7D42-815E-8DB999E7B64E}"/>
                </a:ext>
              </a:extLst>
            </p:cNvPr>
            <p:cNvSpPr/>
            <p:nvPr/>
          </p:nvSpPr>
          <p:spPr>
            <a:xfrm>
              <a:off x="6287458" y="-1357313"/>
              <a:ext cx="815788" cy="81578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ED1B2F"/>
                </a:solidFill>
                <a:effectLst/>
                <a:uLnTx/>
                <a:uFillTx/>
                <a:latin typeface="Century Gothic Regular"/>
                <a:ea typeface="+mn-ea"/>
                <a:cs typeface="+mn-cs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7433AD09-C2E8-AD45-B990-1C88B3C94139}"/>
                </a:ext>
              </a:extLst>
            </p:cNvPr>
            <p:cNvSpPr/>
            <p:nvPr/>
          </p:nvSpPr>
          <p:spPr>
            <a:xfrm>
              <a:off x="7413007" y="-1357313"/>
              <a:ext cx="815788" cy="81578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ED1B2F"/>
                </a:solidFill>
                <a:effectLst/>
                <a:uLnTx/>
                <a:uFillTx/>
                <a:latin typeface="Century Gothic Regular"/>
                <a:ea typeface="+mn-ea"/>
                <a:cs typeface="+mn-cs"/>
              </a:endParaRPr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FFA9F29-97F3-654B-8CCD-FE1BBC5B591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F8EC82-03CE-F24A-84A3-90E8D3A4D1F5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AF08584B-75F5-C44A-B4FF-13BE673132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2060" y="979899"/>
            <a:ext cx="6180353" cy="719077"/>
          </a:xfrm>
        </p:spPr>
        <p:txBody>
          <a:bodyPr anchor="t"/>
          <a:lstStyle>
            <a:lvl1pPr algn="l">
              <a:defRPr/>
            </a:lvl1pPr>
          </a:lstStyle>
          <a:p>
            <a:r>
              <a:rPr lang="en-US"/>
              <a:t>Click to edit Master</a:t>
            </a:r>
          </a:p>
        </p:txBody>
      </p:sp>
      <p:sp>
        <p:nvSpPr>
          <p:cNvPr id="22" name="Text Placeholder 40">
            <a:extLst>
              <a:ext uri="{FF2B5EF4-FFF2-40B4-BE49-F238E27FC236}">
                <a16:creationId xmlns:a16="http://schemas.microsoft.com/office/drawing/2014/main" id="{2A8C0664-4A32-3145-8EE4-8D5DF9EB164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12060" y="1745070"/>
            <a:ext cx="6180354" cy="381988"/>
          </a:xfrm>
        </p:spPr>
        <p:txBody>
          <a:bodyPr/>
          <a:lstStyle>
            <a:lvl1pPr marL="0" indent="0" algn="l">
              <a:buNone/>
              <a:defRPr sz="20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Text Placeholder 40">
            <a:extLst>
              <a:ext uri="{FF2B5EF4-FFF2-40B4-BE49-F238E27FC236}">
                <a16:creationId xmlns:a16="http://schemas.microsoft.com/office/drawing/2014/main" id="{3CDAD7FB-98CD-FF46-81F8-FE13DC6ECE0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12061" y="2219244"/>
            <a:ext cx="6180352" cy="3984911"/>
          </a:xfrm>
        </p:spPr>
        <p:txBody>
          <a:bodyPr/>
          <a:lstStyle>
            <a:lvl1pPr marL="0" indent="0" algn="l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Picture Placeholder 14">
            <a:extLst>
              <a:ext uri="{FF2B5EF4-FFF2-40B4-BE49-F238E27FC236}">
                <a16:creationId xmlns:a16="http://schemas.microsoft.com/office/drawing/2014/main" id="{130A8727-E517-6F44-B596-A5DB9EDFE18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423355" y="943896"/>
            <a:ext cx="4075667" cy="5250425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2295DF7C-36FC-B447-851B-060C663AD25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20400" y="6229108"/>
            <a:ext cx="1205230" cy="532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5191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C2560D-EC28-3B41-86E8-18F1CE0113B4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1/22/2022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66355A-084C-D24E-9AD2-7E4FC41EA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67893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A64FD4-1A50-6046-A638-B4F7B447A1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7CC6C83-619D-FB48-9825-EECA047083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EA4E45-9008-734D-B13A-4217132C6D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C5899F-4A56-7A41-842A-6BE2D660F7A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85500F-848B-BC4C-8C34-0B1676973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0AD630-AD11-6347-9509-5E26D5CD78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2190FC-AD0B-2644-8833-266D1FAA44F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91583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entered Coll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icture Placeholder 43">
            <a:extLst>
              <a:ext uri="{FF2B5EF4-FFF2-40B4-BE49-F238E27FC236}">
                <a16:creationId xmlns:a16="http://schemas.microsoft.com/office/drawing/2014/main" id="{094B12C7-0BF9-4245-8849-FE7453E5563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124384" y="2243050"/>
            <a:ext cx="1893404" cy="1895625"/>
          </a:xfrm>
        </p:spPr>
        <p:txBody>
          <a:bodyPr/>
          <a:lstStyle>
            <a:lvl1pPr>
              <a:defRPr b="1" i="0">
                <a:latin typeface="Raleway ExtraBold" panose="020B0503030101060003" pitchFamily="34" charset="77"/>
              </a:defRPr>
            </a:lvl1pPr>
          </a:lstStyle>
          <a:p>
            <a:endParaRPr lang="en-US" dirty="0"/>
          </a:p>
        </p:txBody>
      </p:sp>
      <p:sp>
        <p:nvSpPr>
          <p:cNvPr id="32" name="Picture Placeholder 43">
            <a:extLst>
              <a:ext uri="{FF2B5EF4-FFF2-40B4-BE49-F238E27FC236}">
                <a16:creationId xmlns:a16="http://schemas.microsoft.com/office/drawing/2014/main" id="{51803EF9-2DE7-0B4F-B9D0-CCA6C727EB60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6171704" y="2243050"/>
            <a:ext cx="1893404" cy="1895625"/>
          </a:xfrm>
        </p:spPr>
        <p:txBody>
          <a:bodyPr/>
          <a:lstStyle>
            <a:lvl1pPr>
              <a:defRPr b="1" i="0">
                <a:latin typeface="Raleway ExtraBold" panose="020B0503030101060003" pitchFamily="34" charset="77"/>
              </a:defRPr>
            </a:lvl1pPr>
          </a:lstStyle>
          <a:p>
            <a:endParaRPr lang="en-US" dirty="0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17A535DC-4D33-C94C-97C3-385BF3132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572" y="577164"/>
            <a:ext cx="10618346" cy="719077"/>
          </a:xfrm>
        </p:spPr>
        <p:txBody>
          <a:bodyPr anchor="t"/>
          <a:lstStyle>
            <a:lvl1pPr>
              <a:defRPr b="1" i="0">
                <a:solidFill>
                  <a:srgbClr val="163784"/>
                </a:solidFill>
                <a:latin typeface="Raleway ExtraBold" panose="020B0503030101060003" pitchFamily="34" charset="77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2" name="Text Placeholder 40">
            <a:extLst>
              <a:ext uri="{FF2B5EF4-FFF2-40B4-BE49-F238E27FC236}">
                <a16:creationId xmlns:a16="http://schemas.microsoft.com/office/drawing/2014/main" id="{6D0FE44D-99A1-4045-ACD9-597FC0DB6B4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85571" y="1319602"/>
            <a:ext cx="10618347" cy="381988"/>
          </a:xfrm>
        </p:spPr>
        <p:txBody>
          <a:bodyPr/>
          <a:lstStyle>
            <a:lvl1pPr marL="0" indent="0" algn="ctr">
              <a:buNone/>
              <a:defRPr sz="2000" b="1" i="0">
                <a:solidFill>
                  <a:schemeClr val="accent6">
                    <a:lumMod val="50000"/>
                  </a:schemeClr>
                </a:solidFill>
                <a:latin typeface="Raleway ExtraBold" panose="020B0503030101060003" pitchFamily="34" charset="77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3" name="Text Placeholder 40">
            <a:extLst>
              <a:ext uri="{FF2B5EF4-FFF2-40B4-BE49-F238E27FC236}">
                <a16:creationId xmlns:a16="http://schemas.microsoft.com/office/drawing/2014/main" id="{AE71AD1F-F9CB-454C-80A1-C9760853698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415562" y="2635252"/>
            <a:ext cx="2564445" cy="1503423"/>
          </a:xfrm>
        </p:spPr>
        <p:txBody>
          <a:bodyPr/>
          <a:lstStyle>
            <a:lvl1pPr marL="0" indent="0" algn="r">
              <a:buNone/>
              <a:defRPr b="1" i="0">
                <a:latin typeface="Raleway ExtraBold" panose="020B0503030101060003" pitchFamily="34" charset="77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4" name="Text Placeholder 40">
            <a:extLst>
              <a:ext uri="{FF2B5EF4-FFF2-40B4-BE49-F238E27FC236}">
                <a16:creationId xmlns:a16="http://schemas.microsoft.com/office/drawing/2014/main" id="{AB7177AF-A156-CC40-B10B-4F477D463B4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415562" y="2243050"/>
            <a:ext cx="2564446" cy="406367"/>
          </a:xfrm>
        </p:spPr>
        <p:txBody>
          <a:bodyPr/>
          <a:lstStyle>
            <a:lvl1pPr marL="0" indent="0" algn="r">
              <a:buNone/>
              <a:defRPr sz="2000" b="1" i="0">
                <a:latin typeface="Raleway ExtraBold" panose="020B0503030101060003" pitchFamily="34" charset="77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25" name="Text Placeholder 40">
            <a:extLst>
              <a:ext uri="{FF2B5EF4-FFF2-40B4-BE49-F238E27FC236}">
                <a16:creationId xmlns:a16="http://schemas.microsoft.com/office/drawing/2014/main" id="{33CEFE1F-08C7-624B-A7CE-89910A5C263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415561" y="4666433"/>
            <a:ext cx="2564445" cy="1503423"/>
          </a:xfrm>
        </p:spPr>
        <p:txBody>
          <a:bodyPr/>
          <a:lstStyle>
            <a:lvl1pPr marL="0" indent="0" algn="r">
              <a:buNone/>
              <a:defRPr b="1" i="0">
                <a:latin typeface="Raleway ExtraBold" panose="020B0503030101060003" pitchFamily="34" charset="77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6" name="Text Placeholder 40">
            <a:extLst>
              <a:ext uri="{FF2B5EF4-FFF2-40B4-BE49-F238E27FC236}">
                <a16:creationId xmlns:a16="http://schemas.microsoft.com/office/drawing/2014/main" id="{043F4E9A-29E4-3C4B-ACA5-E34F73FB156E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415561" y="4274231"/>
            <a:ext cx="2564446" cy="406367"/>
          </a:xfrm>
        </p:spPr>
        <p:txBody>
          <a:bodyPr/>
          <a:lstStyle>
            <a:lvl1pPr marL="0" indent="0" algn="r">
              <a:buNone/>
              <a:defRPr sz="2000" b="1" i="0">
                <a:latin typeface="Raleway ExtraBold" panose="020B0503030101060003" pitchFamily="34" charset="77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27" name="Text Placeholder 40">
            <a:extLst>
              <a:ext uri="{FF2B5EF4-FFF2-40B4-BE49-F238E27FC236}">
                <a16:creationId xmlns:a16="http://schemas.microsoft.com/office/drawing/2014/main" id="{2CB95261-997D-374C-9635-B78A08E3496C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209486" y="2635252"/>
            <a:ext cx="2534714" cy="1503423"/>
          </a:xfrm>
        </p:spPr>
        <p:txBody>
          <a:bodyPr/>
          <a:lstStyle>
            <a:lvl1pPr marL="0" indent="0" algn="l">
              <a:buNone/>
              <a:defRPr b="1" i="0">
                <a:latin typeface="Raleway ExtraBold" panose="020B0503030101060003" pitchFamily="34" charset="77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8" name="Text Placeholder 40">
            <a:extLst>
              <a:ext uri="{FF2B5EF4-FFF2-40B4-BE49-F238E27FC236}">
                <a16:creationId xmlns:a16="http://schemas.microsoft.com/office/drawing/2014/main" id="{AFB111D1-B93C-8B41-BFBD-4E55D4686C46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8209485" y="2243050"/>
            <a:ext cx="2534715" cy="406367"/>
          </a:xfrm>
        </p:spPr>
        <p:txBody>
          <a:bodyPr/>
          <a:lstStyle>
            <a:lvl1pPr marL="0" indent="0" algn="l">
              <a:buNone/>
              <a:defRPr sz="2000" b="1" i="0">
                <a:latin typeface="Raleway ExtraBold" panose="020B0503030101060003" pitchFamily="34" charset="77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29" name="Text Placeholder 40">
            <a:extLst>
              <a:ext uri="{FF2B5EF4-FFF2-40B4-BE49-F238E27FC236}">
                <a16:creationId xmlns:a16="http://schemas.microsoft.com/office/drawing/2014/main" id="{8BF0208C-E27E-E849-AE80-015553A39782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8209485" y="4666433"/>
            <a:ext cx="2534714" cy="1503423"/>
          </a:xfrm>
        </p:spPr>
        <p:txBody>
          <a:bodyPr/>
          <a:lstStyle>
            <a:lvl1pPr marL="0" indent="0" algn="l">
              <a:buNone/>
              <a:defRPr b="1" i="0">
                <a:latin typeface="Raleway ExtraBold" panose="020B0503030101060003" pitchFamily="34" charset="77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0" name="Text Placeholder 40">
            <a:extLst>
              <a:ext uri="{FF2B5EF4-FFF2-40B4-BE49-F238E27FC236}">
                <a16:creationId xmlns:a16="http://schemas.microsoft.com/office/drawing/2014/main" id="{71AA2E5F-EA2F-8C41-B7B1-FDEE32AAC243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8209484" y="4274231"/>
            <a:ext cx="2534715" cy="406367"/>
          </a:xfrm>
        </p:spPr>
        <p:txBody>
          <a:bodyPr/>
          <a:lstStyle>
            <a:lvl1pPr marL="0" indent="0" algn="l">
              <a:buNone/>
              <a:defRPr sz="2000" b="1" i="0">
                <a:latin typeface="Raleway ExtraBold" panose="020B0503030101060003" pitchFamily="34" charset="77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33" name="Picture Placeholder 43">
            <a:extLst>
              <a:ext uri="{FF2B5EF4-FFF2-40B4-BE49-F238E27FC236}">
                <a16:creationId xmlns:a16="http://schemas.microsoft.com/office/drawing/2014/main" id="{E984FD6B-E4AE-AD4F-8761-DC88F53AADE1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4124384" y="4274231"/>
            <a:ext cx="1893404" cy="1895625"/>
          </a:xfrm>
        </p:spPr>
        <p:txBody>
          <a:bodyPr/>
          <a:lstStyle>
            <a:lvl1pPr>
              <a:defRPr b="1" i="0">
                <a:latin typeface="Raleway ExtraBold" panose="020B0503030101060003" pitchFamily="34" charset="77"/>
              </a:defRPr>
            </a:lvl1pPr>
          </a:lstStyle>
          <a:p>
            <a:endParaRPr lang="en-US" dirty="0"/>
          </a:p>
        </p:txBody>
      </p:sp>
      <p:sp>
        <p:nvSpPr>
          <p:cNvPr id="34" name="Picture Placeholder 43">
            <a:extLst>
              <a:ext uri="{FF2B5EF4-FFF2-40B4-BE49-F238E27FC236}">
                <a16:creationId xmlns:a16="http://schemas.microsoft.com/office/drawing/2014/main" id="{83193126-1A8A-E14F-913B-39961F0FC179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6171704" y="4274231"/>
            <a:ext cx="1893404" cy="1895625"/>
          </a:xfrm>
        </p:spPr>
        <p:txBody>
          <a:bodyPr/>
          <a:lstStyle>
            <a:lvl1pPr>
              <a:defRPr b="1" i="0">
                <a:latin typeface="Raleway ExtraBold" panose="020B0503030101060003" pitchFamily="34" charset="77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06502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l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itle 1">
            <a:extLst>
              <a:ext uri="{FF2B5EF4-FFF2-40B4-BE49-F238E27FC236}">
                <a16:creationId xmlns:a16="http://schemas.microsoft.com/office/drawing/2014/main" id="{59B6B8B0-386C-FB44-9939-23A791CBC7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572" y="577164"/>
            <a:ext cx="5687591" cy="719077"/>
          </a:xfrm>
        </p:spPr>
        <p:txBody>
          <a:bodyPr anchor="t"/>
          <a:lstStyle>
            <a:lvl1pPr algn="l">
              <a:defRPr b="1" i="0">
                <a:solidFill>
                  <a:srgbClr val="163784"/>
                </a:solidFill>
                <a:latin typeface="Raleway ExtraBold" panose="020B0503030101060003" pitchFamily="34" charset="77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Master</a:t>
            </a:r>
          </a:p>
        </p:txBody>
      </p:sp>
      <p:sp>
        <p:nvSpPr>
          <p:cNvPr id="43" name="Text Placeholder 40">
            <a:extLst>
              <a:ext uri="{FF2B5EF4-FFF2-40B4-BE49-F238E27FC236}">
                <a16:creationId xmlns:a16="http://schemas.microsoft.com/office/drawing/2014/main" id="{A5513FE7-975A-A54C-8AE3-7A8CC7EC70A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85572" y="1319602"/>
            <a:ext cx="5687592" cy="381988"/>
          </a:xfrm>
        </p:spPr>
        <p:txBody>
          <a:bodyPr/>
          <a:lstStyle>
            <a:lvl1pPr marL="0" indent="0" algn="l">
              <a:buNone/>
              <a:defRPr sz="2000" b="0" i="0">
                <a:solidFill>
                  <a:schemeClr val="accent6">
                    <a:lumMod val="50000"/>
                  </a:schemeClr>
                </a:solidFill>
                <a:latin typeface="Raleway ExtraBold" panose="020B0503030101060003" pitchFamily="34" charset="77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5" name="Picture Placeholder 43">
            <a:extLst>
              <a:ext uri="{FF2B5EF4-FFF2-40B4-BE49-F238E27FC236}">
                <a16:creationId xmlns:a16="http://schemas.microsoft.com/office/drawing/2014/main" id="{E316514E-3BF4-6745-BBCF-69984CE487C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85571" y="2302445"/>
            <a:ext cx="3411459" cy="1958341"/>
          </a:xfrm>
        </p:spPr>
        <p:txBody>
          <a:bodyPr/>
          <a:lstStyle>
            <a:lvl1pPr>
              <a:defRPr b="1" i="0">
                <a:latin typeface="Raleway ExtraBold" panose="020B0503030101060003" pitchFamily="34" charset="77"/>
              </a:defRPr>
            </a:lvl1pPr>
          </a:lstStyle>
          <a:p>
            <a:endParaRPr lang="en-US" dirty="0"/>
          </a:p>
        </p:txBody>
      </p:sp>
      <p:sp>
        <p:nvSpPr>
          <p:cNvPr id="46" name="Picture Placeholder 43">
            <a:extLst>
              <a:ext uri="{FF2B5EF4-FFF2-40B4-BE49-F238E27FC236}">
                <a16:creationId xmlns:a16="http://schemas.microsoft.com/office/drawing/2014/main" id="{52B26BEB-6EB7-B247-BDAC-5DC3AA8B6EA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85572" y="4402460"/>
            <a:ext cx="2405916" cy="1557711"/>
          </a:xfrm>
        </p:spPr>
        <p:txBody>
          <a:bodyPr/>
          <a:lstStyle>
            <a:lvl1pPr>
              <a:defRPr b="1" i="0">
                <a:latin typeface="Raleway ExtraBold" panose="020B0503030101060003" pitchFamily="34" charset="77"/>
              </a:defRPr>
            </a:lvl1pPr>
          </a:lstStyle>
          <a:p>
            <a:endParaRPr lang="en-US" dirty="0"/>
          </a:p>
        </p:txBody>
      </p:sp>
      <p:sp>
        <p:nvSpPr>
          <p:cNvPr id="47" name="Picture Placeholder 43">
            <a:extLst>
              <a:ext uri="{FF2B5EF4-FFF2-40B4-BE49-F238E27FC236}">
                <a16:creationId xmlns:a16="http://schemas.microsoft.com/office/drawing/2014/main" id="{089F449B-4114-464C-9E0C-C9BAAEA31C61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276182" y="3540687"/>
            <a:ext cx="2761419" cy="2844238"/>
          </a:xfrm>
          <a:ln w="146050">
            <a:solidFill>
              <a:schemeClr val="bg1"/>
            </a:solidFill>
            <a:miter lim="800000"/>
          </a:ln>
        </p:spPr>
        <p:txBody>
          <a:bodyPr/>
          <a:lstStyle>
            <a:lvl1pPr>
              <a:defRPr b="1" i="0">
                <a:latin typeface="Raleway ExtraBold" panose="020B0503030101060003" pitchFamily="34" charset="77"/>
              </a:defRPr>
            </a:lvl1pPr>
          </a:lstStyle>
          <a:p>
            <a:endParaRPr lang="en-US" dirty="0"/>
          </a:p>
        </p:txBody>
      </p:sp>
      <p:sp>
        <p:nvSpPr>
          <p:cNvPr id="48" name="Text Placeholder 40">
            <a:extLst>
              <a:ext uri="{FF2B5EF4-FFF2-40B4-BE49-F238E27FC236}">
                <a16:creationId xmlns:a16="http://schemas.microsoft.com/office/drawing/2014/main" id="{599B8971-1BBC-3A40-9258-68B5FA02406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120455" y="1213133"/>
            <a:ext cx="3729962" cy="1109415"/>
          </a:xfrm>
        </p:spPr>
        <p:txBody>
          <a:bodyPr/>
          <a:lstStyle>
            <a:lvl1pPr marL="0" indent="0" algn="l">
              <a:buNone/>
              <a:defRPr b="1" i="0">
                <a:latin typeface="Raleway ExtraBold" panose="020B0503030101060003" pitchFamily="34" charset="77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9" name="Text Placeholder 40">
            <a:extLst>
              <a:ext uri="{FF2B5EF4-FFF2-40B4-BE49-F238E27FC236}">
                <a16:creationId xmlns:a16="http://schemas.microsoft.com/office/drawing/2014/main" id="{B00E28D5-A32E-E840-B611-EE7491471C6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20454" y="820932"/>
            <a:ext cx="3729964" cy="381988"/>
          </a:xfrm>
        </p:spPr>
        <p:txBody>
          <a:bodyPr/>
          <a:lstStyle>
            <a:lvl1pPr marL="0" indent="0" algn="l">
              <a:buNone/>
              <a:defRPr sz="2200" b="1" i="0">
                <a:latin typeface="Raleway ExtraBold" panose="020B0503030101060003" pitchFamily="34" charset="77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50" name="Text Placeholder 40">
            <a:extLst>
              <a:ext uri="{FF2B5EF4-FFF2-40B4-BE49-F238E27FC236}">
                <a16:creationId xmlns:a16="http://schemas.microsoft.com/office/drawing/2014/main" id="{1F7B87DF-A533-6248-8F8A-48651F2B541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120454" y="3035234"/>
            <a:ext cx="3729962" cy="1109415"/>
          </a:xfrm>
        </p:spPr>
        <p:txBody>
          <a:bodyPr/>
          <a:lstStyle>
            <a:lvl1pPr marL="0" indent="0" algn="l">
              <a:buNone/>
              <a:defRPr b="1" i="0">
                <a:latin typeface="Raleway ExtraBold" panose="020B0503030101060003" pitchFamily="34" charset="77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1" name="Text Placeholder 40">
            <a:extLst>
              <a:ext uri="{FF2B5EF4-FFF2-40B4-BE49-F238E27FC236}">
                <a16:creationId xmlns:a16="http://schemas.microsoft.com/office/drawing/2014/main" id="{CF0A544A-34CE-3140-A40D-734268F9CAF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120453" y="2643033"/>
            <a:ext cx="3729964" cy="381988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A2036"/>
              </a:buClr>
              <a:buSzTx/>
              <a:buFont typeface="Arial" panose="020B0604020202020204" pitchFamily="34" charset="0"/>
              <a:buNone/>
              <a:tabLst/>
              <a:defRPr sz="2200" b="1" i="0">
                <a:latin typeface="Raleway ExtraBold" panose="020B0503030101060003" pitchFamily="34" charset="77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A2036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Edit</a:t>
            </a:r>
          </a:p>
          <a:p>
            <a:pPr lvl="0"/>
            <a:endParaRPr lang="en-US" dirty="0"/>
          </a:p>
        </p:txBody>
      </p:sp>
      <p:sp>
        <p:nvSpPr>
          <p:cNvPr id="52" name="Text Placeholder 40">
            <a:extLst>
              <a:ext uri="{FF2B5EF4-FFF2-40B4-BE49-F238E27FC236}">
                <a16:creationId xmlns:a16="http://schemas.microsoft.com/office/drawing/2014/main" id="{770F3164-8BF8-1045-B6A6-17B52F68C53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120453" y="4857335"/>
            <a:ext cx="3729962" cy="1109415"/>
          </a:xfrm>
        </p:spPr>
        <p:txBody>
          <a:bodyPr/>
          <a:lstStyle>
            <a:lvl1pPr marL="0" indent="0" algn="l">
              <a:buNone/>
              <a:defRPr b="1" i="0">
                <a:latin typeface="Raleway ExtraBold" panose="020B0503030101060003" pitchFamily="34" charset="77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3" name="Text Placeholder 40">
            <a:extLst>
              <a:ext uri="{FF2B5EF4-FFF2-40B4-BE49-F238E27FC236}">
                <a16:creationId xmlns:a16="http://schemas.microsoft.com/office/drawing/2014/main" id="{26912185-2211-6E4F-AF50-B0F6080BAB11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8120452" y="4465134"/>
            <a:ext cx="3729964" cy="381988"/>
          </a:xfrm>
        </p:spPr>
        <p:txBody>
          <a:bodyPr/>
          <a:lstStyle>
            <a:lvl1pPr marL="0" indent="0" algn="l">
              <a:buNone/>
              <a:defRPr sz="2000" b="1" i="0">
                <a:latin typeface="Raleway ExtraBold" panose="020B0503030101060003" pitchFamily="34" charset="77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3A05F927-50C0-774F-9CB3-3A0B11CCB2F5}"/>
              </a:ext>
            </a:extLst>
          </p:cNvPr>
          <p:cNvSpPr/>
          <p:nvPr userDrawn="1"/>
        </p:nvSpPr>
        <p:spPr>
          <a:xfrm>
            <a:off x="6813359" y="820932"/>
            <a:ext cx="1140542" cy="1140542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i="0" dirty="0">
              <a:latin typeface="Raleway ExtraBold" panose="020B0503030101060003" pitchFamily="34" charset="77"/>
            </a:endParaRP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63640FAC-40DC-3248-8C30-C4BB7A29E8D1}"/>
              </a:ext>
            </a:extLst>
          </p:cNvPr>
          <p:cNvSpPr/>
          <p:nvPr userDrawn="1"/>
        </p:nvSpPr>
        <p:spPr>
          <a:xfrm>
            <a:off x="6843906" y="2643914"/>
            <a:ext cx="1140542" cy="1140542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i="0" dirty="0">
              <a:latin typeface="Raleway ExtraBold" panose="020B0503030101060003" pitchFamily="34" charset="77"/>
            </a:endParaRP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A90748BD-B171-6642-A82B-FC2327777FAE}"/>
              </a:ext>
            </a:extLst>
          </p:cNvPr>
          <p:cNvSpPr/>
          <p:nvPr userDrawn="1"/>
        </p:nvSpPr>
        <p:spPr>
          <a:xfrm>
            <a:off x="6810111" y="4465601"/>
            <a:ext cx="1140542" cy="1140542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i="0" dirty="0">
              <a:latin typeface="Raleway ExtraBold" panose="020B05030301010600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6303246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 By 3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icture Placeholder 38">
            <a:extLst>
              <a:ext uri="{FF2B5EF4-FFF2-40B4-BE49-F238E27FC236}">
                <a16:creationId xmlns:a16="http://schemas.microsoft.com/office/drawing/2014/main" id="{619B3ED8-732C-514A-9B7F-AA40D09F733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0"/>
            <a:ext cx="12191999" cy="3423920"/>
          </a:xfrm>
          <a:custGeom>
            <a:avLst/>
            <a:gdLst>
              <a:gd name="connsiteX0" fmla="*/ 0 w 12191999"/>
              <a:gd name="connsiteY0" fmla="*/ 0 h 3423920"/>
              <a:gd name="connsiteX1" fmla="*/ 12191999 w 12191999"/>
              <a:gd name="connsiteY1" fmla="*/ 0 h 3423920"/>
              <a:gd name="connsiteX2" fmla="*/ 12191999 w 12191999"/>
              <a:gd name="connsiteY2" fmla="*/ 3423920 h 3423920"/>
              <a:gd name="connsiteX3" fmla="*/ 10449854 w 12191999"/>
              <a:gd name="connsiteY3" fmla="*/ 3423920 h 3423920"/>
              <a:gd name="connsiteX4" fmla="*/ 10451972 w 12191999"/>
              <a:gd name="connsiteY4" fmla="*/ 3402913 h 3423920"/>
              <a:gd name="connsiteX5" fmla="*/ 9893707 w 12191999"/>
              <a:gd name="connsiteY5" fmla="*/ 2844648 h 3423920"/>
              <a:gd name="connsiteX6" fmla="*/ 9335442 w 12191999"/>
              <a:gd name="connsiteY6" fmla="*/ 3402913 h 3423920"/>
              <a:gd name="connsiteX7" fmla="*/ 9337560 w 12191999"/>
              <a:gd name="connsiteY7" fmla="*/ 3423920 h 3423920"/>
              <a:gd name="connsiteX8" fmla="*/ 6666051 w 12191999"/>
              <a:gd name="connsiteY8" fmla="*/ 3423920 h 3423920"/>
              <a:gd name="connsiteX9" fmla="*/ 6668169 w 12191999"/>
              <a:gd name="connsiteY9" fmla="*/ 3402913 h 3423920"/>
              <a:gd name="connsiteX10" fmla="*/ 6109904 w 12191999"/>
              <a:gd name="connsiteY10" fmla="*/ 2844648 h 3423920"/>
              <a:gd name="connsiteX11" fmla="*/ 5551640 w 12191999"/>
              <a:gd name="connsiteY11" fmla="*/ 3402913 h 3423920"/>
              <a:gd name="connsiteX12" fmla="*/ 5553757 w 12191999"/>
              <a:gd name="connsiteY12" fmla="*/ 3423920 h 3423920"/>
              <a:gd name="connsiteX13" fmla="*/ 2882249 w 12191999"/>
              <a:gd name="connsiteY13" fmla="*/ 3423920 h 3423920"/>
              <a:gd name="connsiteX14" fmla="*/ 2884367 w 12191999"/>
              <a:gd name="connsiteY14" fmla="*/ 3402913 h 3423920"/>
              <a:gd name="connsiteX15" fmla="*/ 2326102 w 12191999"/>
              <a:gd name="connsiteY15" fmla="*/ 2844648 h 3423920"/>
              <a:gd name="connsiteX16" fmla="*/ 1767837 w 12191999"/>
              <a:gd name="connsiteY16" fmla="*/ 3402913 h 3423920"/>
              <a:gd name="connsiteX17" fmla="*/ 1769954 w 12191999"/>
              <a:gd name="connsiteY17" fmla="*/ 3423920 h 3423920"/>
              <a:gd name="connsiteX18" fmla="*/ 0 w 12191999"/>
              <a:gd name="connsiteY18" fmla="*/ 3423920 h 3423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2191999" h="3423920">
                <a:moveTo>
                  <a:pt x="0" y="0"/>
                </a:moveTo>
                <a:lnTo>
                  <a:pt x="12191999" y="0"/>
                </a:lnTo>
                <a:lnTo>
                  <a:pt x="12191999" y="3423920"/>
                </a:lnTo>
                <a:lnTo>
                  <a:pt x="10449854" y="3423920"/>
                </a:lnTo>
                <a:lnTo>
                  <a:pt x="10451972" y="3402913"/>
                </a:lnTo>
                <a:cubicBezTo>
                  <a:pt x="10451972" y="3094592"/>
                  <a:pt x="10202028" y="2844648"/>
                  <a:pt x="9893707" y="2844648"/>
                </a:cubicBezTo>
                <a:cubicBezTo>
                  <a:pt x="9585386" y="2844648"/>
                  <a:pt x="9335442" y="3094592"/>
                  <a:pt x="9335442" y="3402913"/>
                </a:cubicBezTo>
                <a:lnTo>
                  <a:pt x="9337560" y="3423920"/>
                </a:lnTo>
                <a:lnTo>
                  <a:pt x="6666051" y="3423920"/>
                </a:lnTo>
                <a:lnTo>
                  <a:pt x="6668169" y="3402913"/>
                </a:lnTo>
                <a:cubicBezTo>
                  <a:pt x="6668169" y="3094592"/>
                  <a:pt x="6418225" y="2844648"/>
                  <a:pt x="6109904" y="2844648"/>
                </a:cubicBezTo>
                <a:cubicBezTo>
                  <a:pt x="5801583" y="2844648"/>
                  <a:pt x="5551640" y="3094592"/>
                  <a:pt x="5551640" y="3402913"/>
                </a:cubicBezTo>
                <a:lnTo>
                  <a:pt x="5553757" y="3423920"/>
                </a:lnTo>
                <a:lnTo>
                  <a:pt x="2882249" y="3423920"/>
                </a:lnTo>
                <a:lnTo>
                  <a:pt x="2884367" y="3402913"/>
                </a:lnTo>
                <a:cubicBezTo>
                  <a:pt x="2884367" y="3094592"/>
                  <a:pt x="2634423" y="2844648"/>
                  <a:pt x="2326102" y="2844648"/>
                </a:cubicBezTo>
                <a:cubicBezTo>
                  <a:pt x="2017781" y="2844648"/>
                  <a:pt x="1767837" y="3094592"/>
                  <a:pt x="1767837" y="3402913"/>
                </a:cubicBezTo>
                <a:lnTo>
                  <a:pt x="1769954" y="3423920"/>
                </a:lnTo>
                <a:lnTo>
                  <a:pt x="0" y="3423920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b="1" i="0">
                <a:latin typeface="Raleway ExtraBold" panose="020B0503030101060003" pitchFamily="34" charset="77"/>
              </a:defRPr>
            </a:lvl1pPr>
          </a:lstStyle>
          <a:p>
            <a:endParaRPr lang="en-US" dirty="0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CBE8DD03-24CA-D747-B4DE-CA6FF1F44E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2206" y="1237373"/>
            <a:ext cx="5687591" cy="719077"/>
          </a:xfrm>
        </p:spPr>
        <p:txBody>
          <a:bodyPr anchor="t"/>
          <a:lstStyle>
            <a:lvl1pPr algn="ctr">
              <a:defRPr b="1" i="0">
                <a:solidFill>
                  <a:schemeClr val="bg1"/>
                </a:solidFill>
                <a:latin typeface="Raleway ExtraBold" panose="020B0503030101060003" pitchFamily="34" charset="77"/>
              </a:defRPr>
            </a:lvl1pPr>
          </a:lstStyle>
          <a:p>
            <a:endParaRPr lang="en-US" dirty="0"/>
          </a:p>
        </p:txBody>
      </p:sp>
      <p:sp>
        <p:nvSpPr>
          <p:cNvPr id="20" name="Text Placeholder 40">
            <a:extLst>
              <a:ext uri="{FF2B5EF4-FFF2-40B4-BE49-F238E27FC236}">
                <a16:creationId xmlns:a16="http://schemas.microsoft.com/office/drawing/2014/main" id="{5B891CFB-4A72-294A-813D-369FD9E8EBF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50540" y="4524022"/>
            <a:ext cx="3151125" cy="1413229"/>
          </a:xfrm>
        </p:spPr>
        <p:txBody>
          <a:bodyPr/>
          <a:lstStyle>
            <a:lvl1pPr marL="0" indent="0" algn="ctr">
              <a:buNone/>
              <a:defRPr b="1" i="0">
                <a:latin typeface="Raleway ExtraBold" panose="020B0503030101060003" pitchFamily="34" charset="77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1" name="Text Placeholder 40">
            <a:extLst>
              <a:ext uri="{FF2B5EF4-FFF2-40B4-BE49-F238E27FC236}">
                <a16:creationId xmlns:a16="http://schemas.microsoft.com/office/drawing/2014/main" id="{2E46AFE5-BE5D-534F-957F-1A239010C69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50539" y="4131821"/>
            <a:ext cx="3151126" cy="381988"/>
          </a:xfrm>
        </p:spPr>
        <p:txBody>
          <a:bodyPr/>
          <a:lstStyle>
            <a:lvl1pPr marL="0" indent="0" algn="ctr">
              <a:buNone/>
              <a:defRPr sz="2400" b="1" i="0">
                <a:solidFill>
                  <a:schemeClr val="accent6">
                    <a:lumMod val="50000"/>
                  </a:schemeClr>
                </a:solidFill>
                <a:latin typeface="Raleway ExtraBold" panose="020B0503030101060003" pitchFamily="34" charset="77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27" name="Text Placeholder 40">
            <a:extLst>
              <a:ext uri="{FF2B5EF4-FFF2-40B4-BE49-F238E27FC236}">
                <a16:creationId xmlns:a16="http://schemas.microsoft.com/office/drawing/2014/main" id="{F2FA55B7-60FB-0C4A-BA48-25E3A0B635A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534343" y="4524022"/>
            <a:ext cx="3151125" cy="1413229"/>
          </a:xfrm>
        </p:spPr>
        <p:txBody>
          <a:bodyPr/>
          <a:lstStyle>
            <a:lvl1pPr marL="0" indent="0" algn="ctr">
              <a:buNone/>
              <a:defRPr b="1" i="0">
                <a:latin typeface="Raleway ExtraBold" panose="020B0503030101060003" pitchFamily="34" charset="77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8" name="Text Placeholder 40">
            <a:extLst>
              <a:ext uri="{FF2B5EF4-FFF2-40B4-BE49-F238E27FC236}">
                <a16:creationId xmlns:a16="http://schemas.microsoft.com/office/drawing/2014/main" id="{B0A4BC97-5DC5-3F44-BA4E-32E00413713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534342" y="4131821"/>
            <a:ext cx="3151126" cy="381988"/>
          </a:xfrm>
        </p:spPr>
        <p:txBody>
          <a:bodyPr/>
          <a:lstStyle>
            <a:lvl1pPr marL="0" indent="0" algn="ctr">
              <a:buNone/>
              <a:defRPr sz="2400" b="1" i="0">
                <a:solidFill>
                  <a:schemeClr val="accent6">
                    <a:lumMod val="50000"/>
                  </a:schemeClr>
                </a:solidFill>
                <a:latin typeface="Raleway ExtraBold" panose="020B0503030101060003" pitchFamily="34" charset="77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30" name="Text Placeholder 40">
            <a:extLst>
              <a:ext uri="{FF2B5EF4-FFF2-40B4-BE49-F238E27FC236}">
                <a16:creationId xmlns:a16="http://schemas.microsoft.com/office/drawing/2014/main" id="{DB1F6EDF-A5DD-8842-90AB-13791DE0D38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318146" y="4524022"/>
            <a:ext cx="3151125" cy="1413229"/>
          </a:xfrm>
        </p:spPr>
        <p:txBody>
          <a:bodyPr/>
          <a:lstStyle>
            <a:lvl1pPr marL="0" indent="0" algn="ctr">
              <a:buNone/>
              <a:defRPr b="1" i="0">
                <a:latin typeface="Raleway ExtraBold" panose="020B0503030101060003" pitchFamily="34" charset="77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1" name="Text Placeholder 40">
            <a:extLst>
              <a:ext uri="{FF2B5EF4-FFF2-40B4-BE49-F238E27FC236}">
                <a16:creationId xmlns:a16="http://schemas.microsoft.com/office/drawing/2014/main" id="{6163EA41-E6F9-1A42-8B88-25ACAE136BB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318145" y="4131821"/>
            <a:ext cx="3151126" cy="381988"/>
          </a:xfrm>
        </p:spPr>
        <p:txBody>
          <a:bodyPr/>
          <a:lstStyle>
            <a:lvl1pPr marL="0" indent="0" algn="ctr">
              <a:buNone/>
              <a:defRPr sz="2400" b="1" i="0">
                <a:solidFill>
                  <a:schemeClr val="accent6">
                    <a:lumMod val="50000"/>
                  </a:schemeClr>
                </a:solidFill>
                <a:latin typeface="Raleway ExtraBold" panose="020B0503030101060003" pitchFamily="34" charset="77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D1C57154-7057-C94D-A7F2-C721A0DD124C}"/>
              </a:ext>
            </a:extLst>
          </p:cNvPr>
          <p:cNvSpPr/>
          <p:nvPr userDrawn="1"/>
        </p:nvSpPr>
        <p:spPr>
          <a:xfrm>
            <a:off x="1759975" y="2836606"/>
            <a:ext cx="1140542" cy="1140542"/>
          </a:xfrm>
          <a:prstGeom prst="ellipse">
            <a:avLst/>
          </a:prstGeom>
          <a:solidFill>
            <a:srgbClr val="1637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i="0" dirty="0">
              <a:latin typeface="Raleway ExtraBold" panose="020B0503030101060003" pitchFamily="34" charset="77"/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793B5EFB-78F3-4240-A7A8-8822C9A1202C}"/>
              </a:ext>
            </a:extLst>
          </p:cNvPr>
          <p:cNvSpPr/>
          <p:nvPr userDrawn="1"/>
        </p:nvSpPr>
        <p:spPr>
          <a:xfrm>
            <a:off x="5545395" y="2836606"/>
            <a:ext cx="1140542" cy="1140542"/>
          </a:xfrm>
          <a:prstGeom prst="ellipse">
            <a:avLst/>
          </a:prstGeom>
          <a:solidFill>
            <a:srgbClr val="1637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i="0" dirty="0">
              <a:latin typeface="Raleway ExtraBold" panose="020B0503030101060003" pitchFamily="34" charset="77"/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EC9DE77E-89A3-764D-A364-59A7951670FF}"/>
              </a:ext>
            </a:extLst>
          </p:cNvPr>
          <p:cNvSpPr/>
          <p:nvPr userDrawn="1"/>
        </p:nvSpPr>
        <p:spPr>
          <a:xfrm>
            <a:off x="9330814" y="2836606"/>
            <a:ext cx="1140542" cy="1140542"/>
          </a:xfrm>
          <a:prstGeom prst="ellipse">
            <a:avLst/>
          </a:prstGeom>
          <a:solidFill>
            <a:srgbClr val="1637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i="0" dirty="0">
              <a:latin typeface="Raleway ExtraBold" panose="020B05030301010600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5933331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etailed Conten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 Placeholder 40">
            <a:extLst>
              <a:ext uri="{FF2B5EF4-FFF2-40B4-BE49-F238E27FC236}">
                <a16:creationId xmlns:a16="http://schemas.microsoft.com/office/drawing/2014/main" id="{DB1F6EDF-A5DD-8842-90AB-13791DE0D38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509937" y="1026192"/>
            <a:ext cx="2566164" cy="1413229"/>
          </a:xfrm>
        </p:spPr>
        <p:txBody>
          <a:bodyPr/>
          <a:lstStyle>
            <a:lvl1pPr marL="0" indent="0" algn="l">
              <a:buNone/>
              <a:defRPr b="1" i="0">
                <a:latin typeface="Raleway ExtraBold" panose="020B0503030101060003" pitchFamily="34" charset="77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1" name="Text Placeholder 40">
            <a:extLst>
              <a:ext uri="{FF2B5EF4-FFF2-40B4-BE49-F238E27FC236}">
                <a16:creationId xmlns:a16="http://schemas.microsoft.com/office/drawing/2014/main" id="{6163EA41-E6F9-1A42-8B88-25ACAE136BB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509935" y="633991"/>
            <a:ext cx="2566165" cy="381988"/>
          </a:xfrm>
        </p:spPr>
        <p:txBody>
          <a:bodyPr/>
          <a:lstStyle>
            <a:lvl1pPr marL="0" indent="0" algn="l">
              <a:buNone/>
              <a:defRPr sz="2400" b="1" i="0">
                <a:latin typeface="Raleway ExtraBold" panose="020B0503030101060003" pitchFamily="34" charset="77"/>
                <a:cs typeface="Times New Roman" panose="02020603050405020304" pitchFamily="18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46" name="Text Placeholder 40">
            <a:extLst>
              <a:ext uri="{FF2B5EF4-FFF2-40B4-BE49-F238E27FC236}">
                <a16:creationId xmlns:a16="http://schemas.microsoft.com/office/drawing/2014/main" id="{14C9D87E-2E66-934A-A77E-019F761457D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314338" y="1026192"/>
            <a:ext cx="2566164" cy="1413229"/>
          </a:xfrm>
        </p:spPr>
        <p:txBody>
          <a:bodyPr/>
          <a:lstStyle>
            <a:lvl1pPr marL="0" indent="0" algn="l">
              <a:buNone/>
              <a:defRPr b="1" i="0">
                <a:latin typeface="Raleway ExtraBold" panose="020B0503030101060003" pitchFamily="34" charset="77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7" name="Text Placeholder 40">
            <a:extLst>
              <a:ext uri="{FF2B5EF4-FFF2-40B4-BE49-F238E27FC236}">
                <a16:creationId xmlns:a16="http://schemas.microsoft.com/office/drawing/2014/main" id="{BAF8E7C1-9536-F644-9896-83627BFE335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314336" y="633991"/>
            <a:ext cx="2566165" cy="381988"/>
          </a:xfrm>
        </p:spPr>
        <p:txBody>
          <a:bodyPr/>
          <a:lstStyle>
            <a:lvl1pPr marL="0" indent="0" algn="l">
              <a:buNone/>
              <a:defRPr sz="2400" b="1" i="0">
                <a:latin typeface="Raleway ExtraBold" panose="020B0503030101060003" pitchFamily="34" charset="77"/>
                <a:cs typeface="Times New Roman" panose="02020603050405020304" pitchFamily="18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48" name="Text Placeholder 40">
            <a:extLst>
              <a:ext uri="{FF2B5EF4-FFF2-40B4-BE49-F238E27FC236}">
                <a16:creationId xmlns:a16="http://schemas.microsoft.com/office/drawing/2014/main" id="{B7D24216-2F62-1C44-B884-9FAD9D18816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509936" y="3075768"/>
            <a:ext cx="2566164" cy="1413229"/>
          </a:xfrm>
        </p:spPr>
        <p:txBody>
          <a:bodyPr/>
          <a:lstStyle>
            <a:lvl1pPr marL="0" indent="0" algn="l">
              <a:buNone/>
              <a:defRPr b="1" i="0">
                <a:latin typeface="Raleway ExtraBold" panose="020B0503030101060003" pitchFamily="34" charset="77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9" name="Text Placeholder 40">
            <a:extLst>
              <a:ext uri="{FF2B5EF4-FFF2-40B4-BE49-F238E27FC236}">
                <a16:creationId xmlns:a16="http://schemas.microsoft.com/office/drawing/2014/main" id="{1AEFA6BF-B374-BA4B-9630-45B886A5AC2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509934" y="2683567"/>
            <a:ext cx="2566165" cy="381988"/>
          </a:xfrm>
        </p:spPr>
        <p:txBody>
          <a:bodyPr/>
          <a:lstStyle>
            <a:lvl1pPr marL="0" indent="0" algn="l">
              <a:buNone/>
              <a:defRPr sz="2400" b="1" i="0">
                <a:latin typeface="Raleway ExtraBold" panose="020B0503030101060003" pitchFamily="34" charset="77"/>
                <a:cs typeface="Times New Roman" panose="02020603050405020304" pitchFamily="18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50" name="Text Placeholder 40">
            <a:extLst>
              <a:ext uri="{FF2B5EF4-FFF2-40B4-BE49-F238E27FC236}">
                <a16:creationId xmlns:a16="http://schemas.microsoft.com/office/drawing/2014/main" id="{0880D9E5-60F9-ED41-A11F-74A64ABCC03C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314337" y="3075768"/>
            <a:ext cx="2566164" cy="1413229"/>
          </a:xfrm>
        </p:spPr>
        <p:txBody>
          <a:bodyPr/>
          <a:lstStyle>
            <a:lvl1pPr marL="0" indent="0" algn="l">
              <a:buNone/>
              <a:defRPr b="1" i="0">
                <a:latin typeface="Raleway ExtraBold" panose="020B0503030101060003" pitchFamily="34" charset="77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1" name="Text Placeholder 40">
            <a:extLst>
              <a:ext uri="{FF2B5EF4-FFF2-40B4-BE49-F238E27FC236}">
                <a16:creationId xmlns:a16="http://schemas.microsoft.com/office/drawing/2014/main" id="{26292E9E-6D79-2B45-BB41-5F385A5686B6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9314335" y="2683567"/>
            <a:ext cx="2566165" cy="381988"/>
          </a:xfrm>
        </p:spPr>
        <p:txBody>
          <a:bodyPr/>
          <a:lstStyle>
            <a:lvl1pPr marL="0" indent="0" algn="l">
              <a:buNone/>
              <a:defRPr sz="2400" b="1" i="0">
                <a:latin typeface="Raleway ExtraBold" panose="020B0503030101060003" pitchFamily="34" charset="77"/>
                <a:cs typeface="Times New Roman" panose="02020603050405020304" pitchFamily="18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52" name="Text Placeholder 40">
            <a:extLst>
              <a:ext uri="{FF2B5EF4-FFF2-40B4-BE49-F238E27FC236}">
                <a16:creationId xmlns:a16="http://schemas.microsoft.com/office/drawing/2014/main" id="{DEEA251B-F56A-AB4B-89BC-8C56BF17FCA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509935" y="5125344"/>
            <a:ext cx="2566164" cy="1413229"/>
          </a:xfrm>
        </p:spPr>
        <p:txBody>
          <a:bodyPr/>
          <a:lstStyle>
            <a:lvl1pPr marL="0" indent="0" algn="l">
              <a:buNone/>
              <a:defRPr b="1" i="0">
                <a:latin typeface="Raleway ExtraBold" panose="020B0503030101060003" pitchFamily="34" charset="77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3" name="Text Placeholder 40">
            <a:extLst>
              <a:ext uri="{FF2B5EF4-FFF2-40B4-BE49-F238E27FC236}">
                <a16:creationId xmlns:a16="http://schemas.microsoft.com/office/drawing/2014/main" id="{AF130754-FDF0-064E-8B28-97AE18829DBB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509933" y="4733143"/>
            <a:ext cx="2566165" cy="381988"/>
          </a:xfrm>
        </p:spPr>
        <p:txBody>
          <a:bodyPr/>
          <a:lstStyle>
            <a:lvl1pPr marL="0" indent="0" algn="l">
              <a:buNone/>
              <a:defRPr sz="2400" b="1" i="0">
                <a:latin typeface="Raleway ExtraBold" panose="020B0503030101060003" pitchFamily="34" charset="77"/>
                <a:cs typeface="Times New Roman" panose="02020603050405020304" pitchFamily="18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54" name="Text Placeholder 40">
            <a:extLst>
              <a:ext uri="{FF2B5EF4-FFF2-40B4-BE49-F238E27FC236}">
                <a16:creationId xmlns:a16="http://schemas.microsoft.com/office/drawing/2014/main" id="{2A2BA1D5-6081-2649-A9C0-A7EB9A5312F6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9314336" y="5125344"/>
            <a:ext cx="2566164" cy="1413229"/>
          </a:xfrm>
        </p:spPr>
        <p:txBody>
          <a:bodyPr/>
          <a:lstStyle>
            <a:lvl1pPr marL="0" indent="0" algn="l">
              <a:buNone/>
              <a:defRPr b="1" i="0">
                <a:latin typeface="Raleway ExtraBold" panose="020B0503030101060003" pitchFamily="34" charset="77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5" name="Text Placeholder 40">
            <a:extLst>
              <a:ext uri="{FF2B5EF4-FFF2-40B4-BE49-F238E27FC236}">
                <a16:creationId xmlns:a16="http://schemas.microsoft.com/office/drawing/2014/main" id="{1CC4D3E7-EE69-C546-8F89-2822776FC5CA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9314334" y="4733143"/>
            <a:ext cx="2566165" cy="381988"/>
          </a:xfrm>
        </p:spPr>
        <p:txBody>
          <a:bodyPr/>
          <a:lstStyle>
            <a:lvl1pPr marL="0" indent="0" algn="l">
              <a:buNone/>
              <a:defRPr sz="2400" b="1" i="0">
                <a:latin typeface="Raleway ExtraBold" panose="020B0503030101060003" pitchFamily="34" charset="77"/>
                <a:cs typeface="Times New Roman" panose="02020603050405020304" pitchFamily="18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17" name="Picture Placeholder 43">
            <a:extLst>
              <a:ext uri="{FF2B5EF4-FFF2-40B4-BE49-F238E27FC236}">
                <a16:creationId xmlns:a16="http://schemas.microsoft.com/office/drawing/2014/main" id="{48463551-5854-5545-84CC-623B70A650D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6096000" cy="6858000"/>
          </a:xfrm>
        </p:spPr>
        <p:txBody>
          <a:bodyPr/>
          <a:lstStyle>
            <a:lvl1pPr>
              <a:defRPr b="1" i="0">
                <a:latin typeface="Raleway ExtraBold" panose="020B0503030101060003" pitchFamily="34" charset="77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63723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ictures Acro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3F693F18-D51D-7342-8200-E427F0ECA4B0}"/>
              </a:ext>
            </a:extLst>
          </p:cNvPr>
          <p:cNvSpPr/>
          <p:nvPr userDrawn="1"/>
        </p:nvSpPr>
        <p:spPr>
          <a:xfrm rot="16200000">
            <a:off x="5894438" y="-2667000"/>
            <a:ext cx="403124" cy="12192000"/>
          </a:xfrm>
          <a:prstGeom prst="rect">
            <a:avLst/>
          </a:prstGeom>
          <a:solidFill>
            <a:srgbClr val="1637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1" i="0" dirty="0">
              <a:latin typeface="Raleway ExtraBold" panose="020B0503030101060003" pitchFamily="34" charset="77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77E00DE7-D22E-B34D-AC8C-30B7AB32A7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77164"/>
            <a:ext cx="10515600" cy="719077"/>
          </a:xfrm>
        </p:spPr>
        <p:txBody>
          <a:bodyPr anchor="t"/>
          <a:lstStyle>
            <a:lvl1pPr>
              <a:defRPr b="1" i="0">
                <a:latin typeface="Raleway ExtraBold" panose="020B0503030101060003" pitchFamily="34" charset="77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Text Placeholder 40">
            <a:extLst>
              <a:ext uri="{FF2B5EF4-FFF2-40B4-BE49-F238E27FC236}">
                <a16:creationId xmlns:a16="http://schemas.microsoft.com/office/drawing/2014/main" id="{5286C282-ED48-9B4C-904A-A2FE55314A5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38200" y="1319602"/>
            <a:ext cx="10515600" cy="381988"/>
          </a:xfrm>
        </p:spPr>
        <p:txBody>
          <a:bodyPr/>
          <a:lstStyle>
            <a:lvl1pPr marL="0" indent="0" algn="ctr">
              <a:buNone/>
              <a:defRPr sz="2400" b="0" i="0">
                <a:latin typeface="Raleway ExtraBold" panose="020B0503030101060003" pitchFamily="34" charset="77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7" name="Picture Placeholder 43">
            <a:extLst>
              <a:ext uri="{FF2B5EF4-FFF2-40B4-BE49-F238E27FC236}">
                <a16:creationId xmlns:a16="http://schemas.microsoft.com/office/drawing/2014/main" id="{C7C41ED7-5C99-974F-B4AB-4FD3C32395C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457403" y="2286459"/>
            <a:ext cx="2281271" cy="2285082"/>
          </a:xfrm>
        </p:spPr>
        <p:txBody>
          <a:bodyPr/>
          <a:lstStyle>
            <a:lvl1pPr>
              <a:defRPr b="1" i="0">
                <a:latin typeface="Raleway ExtraBold" panose="020B0503030101060003" pitchFamily="34" charset="77"/>
              </a:defRPr>
            </a:lvl1pPr>
          </a:lstStyle>
          <a:p>
            <a:endParaRPr lang="en-US" dirty="0"/>
          </a:p>
        </p:txBody>
      </p:sp>
      <p:sp>
        <p:nvSpPr>
          <p:cNvPr id="18" name="Picture Placeholder 43">
            <a:extLst>
              <a:ext uri="{FF2B5EF4-FFF2-40B4-BE49-F238E27FC236}">
                <a16:creationId xmlns:a16="http://schemas.microsoft.com/office/drawing/2014/main" id="{4F78D4CF-B0B5-BD41-AF66-15B92AAE276B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955364" y="2286459"/>
            <a:ext cx="2281271" cy="2285082"/>
          </a:xfrm>
        </p:spPr>
        <p:txBody>
          <a:bodyPr/>
          <a:lstStyle>
            <a:lvl1pPr>
              <a:defRPr b="1" i="0">
                <a:latin typeface="Raleway ExtraBold" panose="020B0503030101060003" pitchFamily="34" charset="77"/>
              </a:defRPr>
            </a:lvl1pPr>
          </a:lstStyle>
          <a:p>
            <a:endParaRPr lang="en-US" dirty="0"/>
          </a:p>
        </p:txBody>
      </p:sp>
      <p:sp>
        <p:nvSpPr>
          <p:cNvPr id="19" name="Picture Placeholder 43">
            <a:extLst>
              <a:ext uri="{FF2B5EF4-FFF2-40B4-BE49-F238E27FC236}">
                <a16:creationId xmlns:a16="http://schemas.microsoft.com/office/drawing/2014/main" id="{ED57AF25-998D-2347-87ED-BC442A38E13A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8453325" y="2286459"/>
            <a:ext cx="2281271" cy="2285082"/>
          </a:xfrm>
        </p:spPr>
        <p:txBody>
          <a:bodyPr/>
          <a:lstStyle>
            <a:lvl1pPr>
              <a:defRPr b="1" i="0">
                <a:latin typeface="Raleway ExtraBold" panose="020B0503030101060003" pitchFamily="34" charset="77"/>
              </a:defRPr>
            </a:lvl1pPr>
          </a:lstStyle>
          <a:p>
            <a:endParaRPr lang="en-US" dirty="0"/>
          </a:p>
        </p:txBody>
      </p:sp>
      <p:sp>
        <p:nvSpPr>
          <p:cNvPr id="21" name="Text Placeholder 40">
            <a:extLst>
              <a:ext uri="{FF2B5EF4-FFF2-40B4-BE49-F238E27FC236}">
                <a16:creationId xmlns:a16="http://schemas.microsoft.com/office/drawing/2014/main" id="{3330DD68-B92F-B147-B8ED-97CC17BC2C7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457402" y="5011163"/>
            <a:ext cx="2281271" cy="1413229"/>
          </a:xfrm>
        </p:spPr>
        <p:txBody>
          <a:bodyPr/>
          <a:lstStyle>
            <a:lvl1pPr marL="0" indent="0" algn="ctr">
              <a:buNone/>
              <a:defRPr sz="1300" b="1" i="0">
                <a:latin typeface="Raleway ExtraBold" panose="020B0503030101060003" pitchFamily="34" charset="77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2" name="Text Placeholder 40">
            <a:extLst>
              <a:ext uri="{FF2B5EF4-FFF2-40B4-BE49-F238E27FC236}">
                <a16:creationId xmlns:a16="http://schemas.microsoft.com/office/drawing/2014/main" id="{26ABD294-2F61-1845-8788-09D78938CD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457402" y="4618962"/>
            <a:ext cx="2281272" cy="381988"/>
          </a:xfrm>
        </p:spPr>
        <p:txBody>
          <a:bodyPr/>
          <a:lstStyle>
            <a:lvl1pPr marL="0" indent="0" algn="ctr">
              <a:buNone/>
              <a:defRPr sz="2000" b="1" i="0">
                <a:latin typeface="Raleway ExtraBold" panose="020B0503030101060003" pitchFamily="34" charset="77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23" name="Text Placeholder 40">
            <a:extLst>
              <a:ext uri="{FF2B5EF4-FFF2-40B4-BE49-F238E27FC236}">
                <a16:creationId xmlns:a16="http://schemas.microsoft.com/office/drawing/2014/main" id="{28C7A9E1-B363-F942-AAE8-BE302FDEC74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55364" y="5009132"/>
            <a:ext cx="2281271" cy="1413229"/>
          </a:xfrm>
        </p:spPr>
        <p:txBody>
          <a:bodyPr/>
          <a:lstStyle>
            <a:lvl1pPr marL="0" indent="0" algn="ctr">
              <a:buNone/>
              <a:defRPr sz="1300" b="1" i="0">
                <a:latin typeface="Raleway ExtraBold" panose="020B0503030101060003" pitchFamily="34" charset="77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4" name="Text Placeholder 40">
            <a:extLst>
              <a:ext uri="{FF2B5EF4-FFF2-40B4-BE49-F238E27FC236}">
                <a16:creationId xmlns:a16="http://schemas.microsoft.com/office/drawing/2014/main" id="{CC723626-F5D5-6546-9514-EEC43055ED1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955364" y="4616931"/>
            <a:ext cx="2281272" cy="381988"/>
          </a:xfrm>
        </p:spPr>
        <p:txBody>
          <a:bodyPr/>
          <a:lstStyle>
            <a:lvl1pPr marL="0" indent="0" algn="ctr">
              <a:buNone/>
              <a:defRPr sz="2000" b="1" i="0">
                <a:latin typeface="Raleway ExtraBold" panose="020B0503030101060003" pitchFamily="34" charset="77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25" name="Text Placeholder 40">
            <a:extLst>
              <a:ext uri="{FF2B5EF4-FFF2-40B4-BE49-F238E27FC236}">
                <a16:creationId xmlns:a16="http://schemas.microsoft.com/office/drawing/2014/main" id="{75BB7498-DB73-AE4E-B682-DA04070176AA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8453324" y="5009132"/>
            <a:ext cx="2281271" cy="1413229"/>
          </a:xfrm>
        </p:spPr>
        <p:txBody>
          <a:bodyPr/>
          <a:lstStyle>
            <a:lvl1pPr marL="0" indent="0" algn="ctr">
              <a:buNone/>
              <a:defRPr sz="1300" b="1" i="0">
                <a:latin typeface="Raleway ExtraBold" panose="020B0503030101060003" pitchFamily="34" charset="77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6" name="Text Placeholder 40">
            <a:extLst>
              <a:ext uri="{FF2B5EF4-FFF2-40B4-BE49-F238E27FC236}">
                <a16:creationId xmlns:a16="http://schemas.microsoft.com/office/drawing/2014/main" id="{96FCDEDD-4EB6-FE4E-A9FB-AD9D35B67779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8453324" y="4616931"/>
            <a:ext cx="2281272" cy="381988"/>
          </a:xfrm>
        </p:spPr>
        <p:txBody>
          <a:bodyPr/>
          <a:lstStyle>
            <a:lvl1pPr marL="0" indent="0" algn="ctr">
              <a:buNone/>
              <a:defRPr sz="2000" b="1" i="0">
                <a:latin typeface="Raleway ExtraBold" panose="020B0503030101060003" pitchFamily="34" charset="77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Edit</a:t>
            </a:r>
          </a:p>
        </p:txBody>
      </p:sp>
    </p:spTree>
    <p:extLst>
      <p:ext uri="{BB962C8B-B14F-4D97-AF65-F5344CB8AC3E}">
        <p14:creationId xmlns:p14="http://schemas.microsoft.com/office/powerpoint/2010/main" val="24500215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Tex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4FF04FB9-4C53-084E-9019-6FDB59F6085F}"/>
              </a:ext>
            </a:extLst>
          </p:cNvPr>
          <p:cNvSpPr/>
          <p:nvPr userDrawn="1"/>
        </p:nvSpPr>
        <p:spPr>
          <a:xfrm>
            <a:off x="2496365" y="0"/>
            <a:ext cx="1504336" cy="6858000"/>
          </a:xfrm>
          <a:prstGeom prst="rect">
            <a:avLst/>
          </a:prstGeom>
          <a:solidFill>
            <a:srgbClr val="1637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1" i="0" dirty="0">
              <a:latin typeface="Raleway ExtraBold" panose="020B0503030101060003" pitchFamily="34" charset="77"/>
            </a:endParaRPr>
          </a:p>
        </p:txBody>
      </p:sp>
      <p:sp>
        <p:nvSpPr>
          <p:cNvPr id="18" name="Picture Placeholder 14">
            <a:extLst>
              <a:ext uri="{FF2B5EF4-FFF2-40B4-BE49-F238E27FC236}">
                <a16:creationId xmlns:a16="http://schemas.microsoft.com/office/drawing/2014/main" id="{BC5E3D10-B623-7045-BC0E-501052E3763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542170" y="1284699"/>
            <a:ext cx="3412727" cy="4201702"/>
          </a:xfrm>
        </p:spPr>
        <p:txBody>
          <a:bodyPr/>
          <a:lstStyle>
            <a:lvl1pPr>
              <a:defRPr b="1" i="0">
                <a:latin typeface="Raleway ExtraBold" panose="020B0503030101060003" pitchFamily="34" charset="77"/>
              </a:defRPr>
            </a:lvl1pPr>
          </a:lstStyle>
          <a:p>
            <a:endParaRPr lang="en-US" dirty="0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AF08584B-75F5-C44A-B4FF-13BE673132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0256" y="1714782"/>
            <a:ext cx="5796164" cy="719077"/>
          </a:xfrm>
        </p:spPr>
        <p:txBody>
          <a:bodyPr anchor="t"/>
          <a:lstStyle>
            <a:lvl1pPr algn="l">
              <a:defRPr b="1" i="0">
                <a:solidFill>
                  <a:srgbClr val="163784"/>
                </a:solidFill>
                <a:latin typeface="Raleway ExtraBold" panose="020B0503030101060003" pitchFamily="34" charset="77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Master</a:t>
            </a:r>
          </a:p>
        </p:txBody>
      </p:sp>
      <p:sp>
        <p:nvSpPr>
          <p:cNvPr id="23" name="Text Placeholder 40">
            <a:extLst>
              <a:ext uri="{FF2B5EF4-FFF2-40B4-BE49-F238E27FC236}">
                <a16:creationId xmlns:a16="http://schemas.microsoft.com/office/drawing/2014/main" id="{3CDAD7FB-98CD-FF46-81F8-FE13DC6ECE0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362132" y="3206666"/>
            <a:ext cx="4655390" cy="2532273"/>
          </a:xfrm>
        </p:spPr>
        <p:txBody>
          <a:bodyPr/>
          <a:lstStyle>
            <a:lvl1pPr marL="0" indent="0" algn="l">
              <a:buNone/>
              <a:defRPr b="1" i="0">
                <a:latin typeface="Raleway ExtraBold" panose="020B0503030101060003" pitchFamily="34" charset="77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2" name="Text Placeholder 40">
            <a:extLst>
              <a:ext uri="{FF2B5EF4-FFF2-40B4-BE49-F238E27FC236}">
                <a16:creationId xmlns:a16="http://schemas.microsoft.com/office/drawing/2014/main" id="{36838DC4-12AB-EA42-BF43-FFAD5B0FE41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314629" y="2621404"/>
            <a:ext cx="4655390" cy="381988"/>
          </a:xfrm>
        </p:spPr>
        <p:txBody>
          <a:bodyPr/>
          <a:lstStyle>
            <a:lvl1pPr marL="0" indent="0" algn="l">
              <a:buNone/>
              <a:defRPr sz="2000" b="0" i="0">
                <a:solidFill>
                  <a:schemeClr val="accent6">
                    <a:lumMod val="50000"/>
                  </a:schemeClr>
                </a:solidFill>
                <a:latin typeface="Raleway ExtraBold" panose="020B0503030101060003" pitchFamily="34" charset="77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419559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asic Tex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8E14CF1-FD68-9542-91DA-2B08EF7D1805}"/>
              </a:ext>
            </a:extLst>
          </p:cNvPr>
          <p:cNvSpPr/>
          <p:nvPr userDrawn="1"/>
        </p:nvSpPr>
        <p:spPr>
          <a:xfrm>
            <a:off x="9556955" y="0"/>
            <a:ext cx="2635044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1" i="0" dirty="0">
              <a:latin typeface="Raleway ExtraBold" panose="020B0503030101060003" pitchFamily="34" charset="77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AF08584B-75F5-C44A-B4FF-13BE673132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3002" y="1832753"/>
            <a:ext cx="5829130" cy="719077"/>
          </a:xfrm>
        </p:spPr>
        <p:txBody>
          <a:bodyPr anchor="t"/>
          <a:lstStyle>
            <a:lvl1pPr algn="l">
              <a:defRPr b="1" i="0">
                <a:solidFill>
                  <a:srgbClr val="163784"/>
                </a:solidFill>
                <a:latin typeface="Raleway ExtraBold" panose="020B0503030101060003" pitchFamily="34" charset="77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Master</a:t>
            </a:r>
          </a:p>
        </p:txBody>
      </p:sp>
      <p:sp>
        <p:nvSpPr>
          <p:cNvPr id="22" name="Text Placeholder 40">
            <a:extLst>
              <a:ext uri="{FF2B5EF4-FFF2-40B4-BE49-F238E27FC236}">
                <a16:creationId xmlns:a16="http://schemas.microsoft.com/office/drawing/2014/main" id="{2A8C0664-4A32-3145-8EE4-8D5DF9EB164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243002" y="2752452"/>
            <a:ext cx="5403984" cy="381988"/>
          </a:xfrm>
        </p:spPr>
        <p:txBody>
          <a:bodyPr/>
          <a:lstStyle>
            <a:lvl1pPr marL="0" indent="0" algn="l">
              <a:buNone/>
              <a:defRPr sz="1900" b="0" i="0">
                <a:latin typeface="Raleway ExtraBold" panose="020B0503030101060003" pitchFamily="34" charset="77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3" name="Text Placeholder 40">
            <a:extLst>
              <a:ext uri="{FF2B5EF4-FFF2-40B4-BE49-F238E27FC236}">
                <a16:creationId xmlns:a16="http://schemas.microsoft.com/office/drawing/2014/main" id="{3CDAD7FB-98CD-FF46-81F8-FE13DC6ECE0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43002" y="3226627"/>
            <a:ext cx="5403983" cy="2352756"/>
          </a:xfrm>
        </p:spPr>
        <p:txBody>
          <a:bodyPr/>
          <a:lstStyle>
            <a:lvl1pPr marL="0" indent="0" algn="l">
              <a:buNone/>
              <a:defRPr b="1" i="0">
                <a:latin typeface="Raleway ExtraBold" panose="020B0503030101060003" pitchFamily="34" charset="77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3" name="Picture Placeholder 14">
            <a:extLst>
              <a:ext uri="{FF2B5EF4-FFF2-40B4-BE49-F238E27FC236}">
                <a16:creationId xmlns:a16="http://schemas.microsoft.com/office/drawing/2014/main" id="{130A8727-E517-6F44-B596-A5DB9EDFE18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423355" y="943896"/>
            <a:ext cx="4075667" cy="5250425"/>
          </a:xfrm>
        </p:spPr>
        <p:txBody>
          <a:bodyPr/>
          <a:lstStyle>
            <a:lvl1pPr>
              <a:defRPr b="1" i="0">
                <a:latin typeface="Raleway ExtraBold" panose="020B0503030101060003" pitchFamily="34" charset="77"/>
              </a:defRPr>
            </a:lvl1pPr>
          </a:lstStyle>
          <a:p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5680146-72CC-8C4D-AFBE-50A0BF43DF07}"/>
              </a:ext>
            </a:extLst>
          </p:cNvPr>
          <p:cNvSpPr/>
          <p:nvPr userDrawn="1"/>
        </p:nvSpPr>
        <p:spPr>
          <a:xfrm>
            <a:off x="9556956" y="0"/>
            <a:ext cx="2635044" cy="213756"/>
          </a:xfrm>
          <a:prstGeom prst="rect">
            <a:avLst/>
          </a:prstGeom>
          <a:solidFill>
            <a:srgbClr val="1637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1" i="0" dirty="0">
              <a:latin typeface="Raleway ExtraBold" panose="020B0503030101060003" pitchFamily="34" charset="77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0CC1C9D-B838-0E46-93B7-293270EEF5F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2882" y="6338324"/>
            <a:ext cx="910097" cy="402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8340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0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21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A3147F93-D171-8E45-806E-2187DBE5D4A1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A0D2756-C2F7-574F-9213-7F2A9BD9C4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-50800"/>
            <a:ext cx="10515600" cy="13255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D00D68-A3B1-AD49-B2EC-71EF7EF3D7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740959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43025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9" r:id="rId3"/>
    <p:sldLayoutId id="2147483654" r:id="rId4"/>
    <p:sldLayoutId id="2147483661" r:id="rId5"/>
    <p:sldLayoutId id="2147483671" r:id="rId6"/>
    <p:sldLayoutId id="2147483658" r:id="rId7"/>
    <p:sldLayoutId id="2147483665" r:id="rId8"/>
    <p:sldLayoutId id="2147483670" r:id="rId9"/>
    <p:sldLayoutId id="2147483667" r:id="rId10"/>
    <p:sldLayoutId id="2147483668" r:id="rId11"/>
    <p:sldLayoutId id="2147483669" r:id="rId12"/>
    <p:sldLayoutId id="2147483663" r:id="rId13"/>
    <p:sldLayoutId id="2147483664" r:id="rId14"/>
    <p:sldLayoutId id="2147483655" r:id="rId15"/>
    <p:sldLayoutId id="2147483649" r:id="rId16"/>
    <p:sldLayoutId id="2147483650" r:id="rId17"/>
    <p:sldLayoutId id="2147483672" r:id="rId1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>
          <a:solidFill>
            <a:schemeClr val="bg1"/>
          </a:solidFill>
          <a:latin typeface="Raleway ExtraBold" panose="020B0503030101060003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EA2036"/>
        </a:buClr>
        <a:buFont typeface="Arial" panose="020B0604020202020204" pitchFamily="34" charset="0"/>
        <a:buChar char="•"/>
        <a:defRPr sz="1200" b="1" i="0" kern="1200">
          <a:solidFill>
            <a:schemeClr val="tx1"/>
          </a:solidFill>
          <a:latin typeface="Raleway ExtraBold" panose="020B0503030101060003" pitchFamily="34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EA2036"/>
        </a:buClr>
        <a:buFont typeface="Arial" panose="020B0604020202020204" pitchFamily="34" charset="0"/>
        <a:buChar char="•"/>
        <a:defRPr sz="1200" b="1" i="0" kern="1200">
          <a:solidFill>
            <a:schemeClr val="tx1"/>
          </a:solidFill>
          <a:latin typeface="Raleway ExtraBold" panose="020B0503030101060003" pitchFamily="34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EA2036"/>
        </a:buClr>
        <a:buFont typeface="Arial" panose="020B0604020202020204" pitchFamily="34" charset="0"/>
        <a:buChar char="•"/>
        <a:defRPr sz="1200" b="1" i="0" kern="1200">
          <a:solidFill>
            <a:schemeClr val="tx1"/>
          </a:solidFill>
          <a:latin typeface="Raleway ExtraBold" panose="020B0503030101060003" pitchFamily="34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EA2036"/>
        </a:buClr>
        <a:buFont typeface="Arial" panose="020B0604020202020204" pitchFamily="34" charset="0"/>
        <a:buChar char="•"/>
        <a:defRPr sz="1200" b="1" i="0" kern="1200">
          <a:solidFill>
            <a:schemeClr val="tx1"/>
          </a:solidFill>
          <a:latin typeface="Raleway ExtraBold" panose="020B0503030101060003" pitchFamily="34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EA2036"/>
        </a:buClr>
        <a:buFont typeface="Arial" panose="020B0604020202020204" pitchFamily="34" charset="0"/>
        <a:buChar char="•"/>
        <a:defRPr sz="1200" b="1" i="0" kern="1200">
          <a:solidFill>
            <a:schemeClr val="tx1"/>
          </a:solidFill>
          <a:latin typeface="Raleway ExtraBold" panose="020B0503030101060003" pitchFamily="34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A0D2756-C2F7-574F-9213-7F2A9BD9C4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D00D68-A3B1-AD49-B2EC-71EF7EF3D7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41F744-150E-6B40-9910-79D1BE4220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46685" y="6384925"/>
            <a:ext cx="51625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rgbClr val="002060"/>
                </a:solidFill>
                <a:latin typeface="Century Gothic" panose="020B0502020202020204" pitchFamily="34" charset="0"/>
              </a:defRPr>
            </a:lvl1pPr>
          </a:lstStyle>
          <a:p>
            <a:fld id="{1CF8EC82-03CE-F24A-84A3-90E8D3A4D1F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C67CE7-0116-4244-9B88-4B6AE9050EE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9842" y="6311901"/>
            <a:ext cx="899523" cy="37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3190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</p:sldLayoutIdLst>
  <p:hf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EA2036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EA2036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EA2036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EA2036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EA2036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A0D2756-C2F7-574F-9213-7F2A9BD9C4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D00D68-A3B1-AD49-B2EC-71EF7EF3D7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41F744-150E-6B40-9910-79D1BE4220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46685" y="6384925"/>
            <a:ext cx="51625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rgbClr val="002060"/>
                </a:solidFill>
                <a:latin typeface="Century Gothic" panose="020B0502020202020204" pitchFamily="34" charset="0"/>
              </a:defRPr>
            </a:lvl1pPr>
          </a:lstStyle>
          <a:p>
            <a:fld id="{1CF8EC82-03CE-F24A-84A3-90E8D3A4D1F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B2EA6DAB-3CD7-9243-81A3-3E393FACBA2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47680" y="6125887"/>
            <a:ext cx="1438910" cy="635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647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</p:sldLayoutIdLst>
  <p:hf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EA2036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EA2036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EA2036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EA2036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EA2036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C2560D-EC28-3B41-86E8-18F1CE0113B4}" type="datetimeFigureOut">
              <a:rPr lang="en-US" smtClean="0"/>
              <a:t>1/22/2022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846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</p:sldLayoutIdLst>
  <p:txStyles>
    <p:titleStyle>
      <a:lvl1pPr algn="ctr" defTabSz="609585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Font typeface="Arial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609585" rtl="0" eaLnBrk="1" latinLnBrk="0" hangingPunct="1">
        <a:spcBef>
          <a:spcPct val="20000"/>
        </a:spcBef>
        <a:buFont typeface="Arial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609585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C1D4DA3-E0FA-B143-A728-E4581C615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844DF6-4AAE-DA42-8BFC-18E746CA0F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450651-9C10-3F45-A170-F3FF3B3BFB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C5899F-4A56-7A41-842A-6BE2D660F7AE}" type="datetimeFigureOut">
              <a:rPr lang="en-US" smtClean="0"/>
              <a:t>1/22/2022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81F6E-D98A-5644-BC6A-0BFE82838F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8A12AC-6B32-304A-8084-AF0F04E23E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2190FC-AD0B-2644-8833-266D1FAA44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979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1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B4099B-E5AE-E24A-94B7-5CCB161BE3D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055D5E2-4E37-5840-BB95-53385170645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3853" y="330813"/>
            <a:ext cx="3914454" cy="18944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54774B5-BA5C-EE45-936A-E98A353FE5C3}"/>
              </a:ext>
            </a:extLst>
          </p:cNvPr>
          <p:cNvSpPr/>
          <p:nvPr/>
        </p:nvSpPr>
        <p:spPr>
          <a:xfrm rot="5400000">
            <a:off x="8816083" y="3090765"/>
            <a:ext cx="1946952" cy="4804881"/>
          </a:xfrm>
          <a:prstGeom prst="rect">
            <a:avLst/>
          </a:prstGeom>
          <a:solidFill>
            <a:schemeClr val="accent2">
              <a:alpha val="81000"/>
            </a:schemeClr>
          </a:solidFill>
          <a:ln>
            <a:noFill/>
          </a:ln>
          <a:effectLst>
            <a:outerShdw blurRad="762000" dist="2540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36000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aleway Medium" panose="020B0503030101060003" pitchFamily="34" charset="77"/>
              <a:ea typeface="Open Sans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A8EB14F-FB29-6F4A-A6BD-AACC85B2DBC2}"/>
              </a:ext>
            </a:extLst>
          </p:cNvPr>
          <p:cNvSpPr/>
          <p:nvPr/>
        </p:nvSpPr>
        <p:spPr>
          <a:xfrm>
            <a:off x="6226514" y="4519729"/>
            <a:ext cx="5812705" cy="19851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aleway Medium" panose="020B0503030101060003" pitchFamily="34" charset="77"/>
                <a:ea typeface="+mn-ea"/>
                <a:cs typeface="+mn-cs"/>
              </a:rPr>
              <a:t>Hudson Riehle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aleway Medium" panose="020B0503030101060003" pitchFamily="34" charset="77"/>
                <a:ea typeface="+mn-ea"/>
                <a:cs typeface="+mn-cs"/>
              </a:rPr>
              <a:t>Senior Vice President • Research &amp; Knowledge </a:t>
            </a:r>
            <a:r>
              <a:rPr kumimoji="0" lang="en-US" sz="15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aleway Medium" panose="020B0503030101060003" pitchFamily="34" charset="77"/>
                <a:ea typeface="+mn-ea"/>
                <a:cs typeface="+mn-cs"/>
              </a:rPr>
              <a:t>Group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1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aleway Medium" panose="020B0503030101060003" pitchFamily="34" charset="77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aleway Medium" panose="020B0503030101060003" pitchFamily="34" charset="77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noProof="0" dirty="0" smtClean="0">
                <a:solidFill>
                  <a:srgbClr val="92D050"/>
                </a:solidFill>
                <a:latin typeface="Raleway Medium" panose="020B0503030101060003" pitchFamily="34" charset="77"/>
              </a:rPr>
              <a:t>USDA Agricultural Outlook Forum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Raleway Medium" panose="020B0503030101060003" pitchFamily="34" charset="77"/>
                <a:ea typeface="+mn-ea"/>
                <a:cs typeface="+mn-cs"/>
              </a:rPr>
              <a:t>       February 24, 2022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Raleway Medium" panose="020B0503030101060003" pitchFamily="34" charset="77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Raleway Medium" panose="020B0503030101060003" pitchFamily="34" charset="77"/>
              </a:rPr>
              <a:t>Washington, DC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Raleway Medium" panose="020B0503030101060003" pitchFamily="34" charset="77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2F8F92A-D074-CD4E-B03E-EC5E176394DF}"/>
              </a:ext>
            </a:extLst>
          </p:cNvPr>
          <p:cNvSpPr txBox="1">
            <a:spLocks/>
          </p:cNvSpPr>
          <p:nvPr/>
        </p:nvSpPr>
        <p:spPr>
          <a:xfrm>
            <a:off x="3287730" y="2507628"/>
            <a:ext cx="8904270" cy="1842744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51000"/>
              </a:prstClr>
            </a:outerShdw>
          </a:effectLst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Raleway ExtraBold" panose="020B0503030101060003" pitchFamily="34" charset="77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aleway ExtraBold" panose="020B0503030101060003" pitchFamily="34" charset="77"/>
                <a:ea typeface="+mj-ea"/>
                <a:cs typeface="+mj-cs"/>
              </a:rPr>
              <a:t>Restaurant Industry 2022   </a:t>
            </a:r>
            <a:r>
              <a:rPr kumimoji="0" lang="en-US" sz="5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aleway ExtraBold" panose="020B0503030101060003" pitchFamily="34" charset="77"/>
                <a:ea typeface="+mj-ea"/>
                <a:cs typeface="+mj-cs"/>
              </a:rPr>
              <a:t/>
            </a:r>
            <a:br>
              <a:rPr kumimoji="0" lang="en-US" sz="5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aleway ExtraBold" panose="020B0503030101060003" pitchFamily="34" charset="77"/>
                <a:ea typeface="+mj-ea"/>
                <a:cs typeface="+mj-cs"/>
              </a:rPr>
            </a:br>
            <a:endParaRPr kumimoji="0" lang="en-US" sz="5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aleway ExtraBold" panose="020B0503030101060003" pitchFamily="34" charset="77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689213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A6FBDC5-5DC8-4153-BBA4-3C3A480AFD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1674" y="1657416"/>
            <a:ext cx="8951166" cy="4855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4433" y="860462"/>
            <a:ext cx="10627568" cy="1143000"/>
          </a:xfrm>
          <a:effectLst/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Pent-up Demand </a:t>
            </a:r>
            <a:r>
              <a:rPr lang="en-US" sz="2800" dirty="0"/>
              <a:t>for On-Premises Dining </a:t>
            </a:r>
            <a:br>
              <a:rPr lang="en-US" sz="2800" dirty="0"/>
            </a:br>
            <a:r>
              <a:rPr lang="en-US" sz="1800" b="0" dirty="0">
                <a:solidFill>
                  <a:schemeClr val="tx1"/>
                </a:solidFill>
              </a:rPr>
              <a:t>Percent of adults who say they are not using restaurants as often as they would like</a:t>
            </a: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808066" y="6601455"/>
            <a:ext cx="10202287" cy="256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leway Medium" panose="020B0503030101060003" pitchFamily="34" charset="77"/>
                <a:ea typeface="Geneva"/>
                <a:cs typeface="Arial" panose="020B0604020202020204" pitchFamily="34" charset="0"/>
              </a:rPr>
              <a:t>Source: National Restaurant Association</a:t>
            </a: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5AF25372-8321-5343-A3FF-AA5DA48CBF21}"/>
              </a:ext>
            </a:extLst>
          </p:cNvPr>
          <p:cNvSpPr txBox="1">
            <a:spLocks/>
          </p:cNvSpPr>
          <p:nvPr/>
        </p:nvSpPr>
        <p:spPr>
          <a:xfrm>
            <a:off x="1676400" y="-50800"/>
            <a:ext cx="10515600" cy="13255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>
                <a:solidFill>
                  <a:srgbClr val="163784"/>
                </a:solidFill>
                <a:latin typeface="Raleway ExtraBold" panose="020B0503030101060003" pitchFamily="34" charset="77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aleway ExtraBold" panose="020B0503030101060003" pitchFamily="34" charset="77"/>
                <a:ea typeface="Verdana" panose="020B0604030504040204" pitchFamily="34" charset="0"/>
              </a:rPr>
              <a:t>RESTAURANT SALES</a:t>
            </a:r>
          </a:p>
        </p:txBody>
      </p:sp>
    </p:spTree>
    <p:extLst>
      <p:ext uri="{BB962C8B-B14F-4D97-AF65-F5344CB8AC3E}">
        <p14:creationId xmlns:p14="http://schemas.microsoft.com/office/powerpoint/2010/main" val="2523225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808066" y="6393059"/>
            <a:ext cx="10202287" cy="256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leway Medium" panose="020B0503030101060003" pitchFamily="34" charset="77"/>
                <a:ea typeface="Geneva"/>
                <a:cs typeface="Arial" panose="020B0604020202020204" pitchFamily="34" charset="0"/>
              </a:rPr>
              <a:t>Source: </a:t>
            </a:r>
            <a:r>
              <a:rPr kumimoji="0" lang="en-US" sz="1067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leway Medium" panose="020B0503030101060003" pitchFamily="34" charset="77"/>
                <a:ea typeface="Geneva"/>
                <a:cs typeface="Arial" panose="020B0604020202020204" pitchFamily="34" charset="0"/>
              </a:rPr>
              <a:t>NPD Group/CREST;  National Restaurant Association</a:t>
            </a:r>
            <a:endParaRPr kumimoji="0" lang="en-US" sz="10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aleway Medium" panose="020B0503030101060003" pitchFamily="34" charset="77"/>
              <a:ea typeface="Geneva"/>
              <a:cs typeface="Arial" panose="020B0604020202020204" pitchFamily="34" charset="0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005CF629-1239-E24F-96B4-6FA565E9F5BF}"/>
              </a:ext>
            </a:extLst>
          </p:cNvPr>
          <p:cNvSpPr txBox="1">
            <a:spLocks/>
          </p:cNvSpPr>
          <p:nvPr/>
        </p:nvSpPr>
        <p:spPr>
          <a:xfrm>
            <a:off x="1676400" y="-50800"/>
            <a:ext cx="10515600" cy="13255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>
                <a:solidFill>
                  <a:srgbClr val="163784"/>
                </a:solidFill>
                <a:latin typeface="Raleway ExtraBold" panose="020B0503030101060003" pitchFamily="34" charset="77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aleway ExtraBold" panose="020B0503030101060003" pitchFamily="34" charset="77"/>
                <a:ea typeface="Verdana" panose="020B0604030504040204" pitchFamily="34" charset="0"/>
              </a:rPr>
              <a:t>RESTAURANT TRAFFIC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aleway ExtraBold" panose="020B0503030101060003" pitchFamily="34" charset="77"/>
              <a:ea typeface="Verdana" panose="020B060403050404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21696" y="6023727"/>
            <a:ext cx="34465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 Year Ending; May not sum to total due to rounding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2090691"/>
              </p:ext>
            </p:extLst>
          </p:nvPr>
        </p:nvGraphicFramePr>
        <p:xfrm>
          <a:off x="1808066" y="2140962"/>
          <a:ext cx="9174672" cy="3535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93668">
                  <a:extLst>
                    <a:ext uri="{9D8B030D-6E8A-4147-A177-3AD203B41FA5}">
                      <a16:colId xmlns:a16="http://schemas.microsoft.com/office/drawing/2014/main" val="620892449"/>
                    </a:ext>
                  </a:extLst>
                </a:gridCol>
                <a:gridCol w="2293668">
                  <a:extLst>
                    <a:ext uri="{9D8B030D-6E8A-4147-A177-3AD203B41FA5}">
                      <a16:colId xmlns:a16="http://schemas.microsoft.com/office/drawing/2014/main" val="232624093"/>
                    </a:ext>
                  </a:extLst>
                </a:gridCol>
                <a:gridCol w="2293668">
                  <a:extLst>
                    <a:ext uri="{9D8B030D-6E8A-4147-A177-3AD203B41FA5}">
                      <a16:colId xmlns:a16="http://schemas.microsoft.com/office/drawing/2014/main" val="4049828559"/>
                    </a:ext>
                  </a:extLst>
                </a:gridCol>
                <a:gridCol w="2293668">
                  <a:extLst>
                    <a:ext uri="{9D8B030D-6E8A-4147-A177-3AD203B41FA5}">
                      <a16:colId xmlns:a16="http://schemas.microsoft.com/office/drawing/2014/main" val="19051601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Feb 2020*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Nov 2021*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Percentage Point Change</a:t>
                      </a:r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13868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On-Premises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39%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19%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 -20</a:t>
                      </a:r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07673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solidFill>
                            <a:srgbClr val="00B050"/>
                          </a:solidFill>
                        </a:rPr>
                        <a:t>Off-Premises</a:t>
                      </a:r>
                      <a:endParaRPr lang="en-US" sz="2800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00B050"/>
                          </a:solidFill>
                        </a:rPr>
                        <a:t>61%</a:t>
                      </a:r>
                      <a:endParaRPr lang="en-US" sz="2800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00B050"/>
                          </a:solidFill>
                        </a:rPr>
                        <a:t>81%</a:t>
                      </a:r>
                      <a:endParaRPr lang="en-US" sz="2800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00B050"/>
                          </a:solidFill>
                        </a:rPr>
                        <a:t>+20</a:t>
                      </a:r>
                      <a:endParaRPr lang="en-US" sz="2800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06228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800" dirty="0" smtClean="0"/>
                        <a:t>Carry-Out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32%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30%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   -2</a:t>
                      </a:r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78050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800" dirty="0" smtClean="0"/>
                        <a:t>Drive-Thru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26%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42%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 +16  </a:t>
                      </a:r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81707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800" dirty="0" smtClean="0"/>
                        <a:t>Delivery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   3%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   9%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   +6</a:t>
                      </a:r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27855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39719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808066" y="6393059"/>
            <a:ext cx="10202287" cy="256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leway Medium" panose="020B0503030101060003" pitchFamily="34" charset="77"/>
                <a:ea typeface="Geneva"/>
                <a:cs typeface="Arial" panose="020B0604020202020204" pitchFamily="34" charset="0"/>
              </a:rPr>
              <a:t>Source: </a:t>
            </a:r>
            <a:r>
              <a:rPr kumimoji="0" lang="en-US" sz="1067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leway Medium" panose="020B0503030101060003" pitchFamily="34" charset="77"/>
                <a:ea typeface="Geneva"/>
                <a:cs typeface="Arial" panose="020B0604020202020204" pitchFamily="34" charset="0"/>
              </a:rPr>
              <a:t>NPD Group/CREST;  National Restaurant Association</a:t>
            </a:r>
            <a:endParaRPr kumimoji="0" lang="en-US" sz="10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aleway Medium" panose="020B0503030101060003" pitchFamily="34" charset="77"/>
              <a:ea typeface="Geneva"/>
              <a:cs typeface="Arial" panose="020B0604020202020204" pitchFamily="34" charset="0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005CF629-1239-E24F-96B4-6FA565E9F5BF}"/>
              </a:ext>
            </a:extLst>
          </p:cNvPr>
          <p:cNvSpPr txBox="1">
            <a:spLocks/>
          </p:cNvSpPr>
          <p:nvPr/>
        </p:nvSpPr>
        <p:spPr>
          <a:xfrm>
            <a:off x="1676400" y="-50800"/>
            <a:ext cx="10515600" cy="13255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>
                <a:solidFill>
                  <a:srgbClr val="163784"/>
                </a:solidFill>
                <a:latin typeface="Raleway ExtraBold" panose="020B0503030101060003" pitchFamily="34" charset="77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aleway ExtraBold" panose="020B0503030101060003" pitchFamily="34" charset="77"/>
                <a:ea typeface="Verdana" panose="020B0604030504040204" pitchFamily="34" charset="0"/>
              </a:rPr>
              <a:t>Digital Ordering Increasing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aleway ExtraBold" panose="020B0503030101060003" pitchFamily="34" charset="77"/>
              <a:ea typeface="Verdana" panose="020B060403050404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21696" y="6023727"/>
            <a:ext cx="34465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 Year Ending; May not sum to total due to rounding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6225066"/>
              </p:ext>
            </p:extLst>
          </p:nvPr>
        </p:nvGraphicFramePr>
        <p:xfrm>
          <a:off x="1459446" y="1255738"/>
          <a:ext cx="10268730" cy="45209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3746">
                  <a:extLst>
                    <a:ext uri="{9D8B030D-6E8A-4147-A177-3AD203B41FA5}">
                      <a16:colId xmlns:a16="http://schemas.microsoft.com/office/drawing/2014/main" val="620892449"/>
                    </a:ext>
                  </a:extLst>
                </a:gridCol>
                <a:gridCol w="2053746">
                  <a:extLst>
                    <a:ext uri="{9D8B030D-6E8A-4147-A177-3AD203B41FA5}">
                      <a16:colId xmlns:a16="http://schemas.microsoft.com/office/drawing/2014/main" val="304916519"/>
                    </a:ext>
                  </a:extLst>
                </a:gridCol>
                <a:gridCol w="2053746">
                  <a:extLst>
                    <a:ext uri="{9D8B030D-6E8A-4147-A177-3AD203B41FA5}">
                      <a16:colId xmlns:a16="http://schemas.microsoft.com/office/drawing/2014/main" val="232624093"/>
                    </a:ext>
                  </a:extLst>
                </a:gridCol>
                <a:gridCol w="2053746">
                  <a:extLst>
                    <a:ext uri="{9D8B030D-6E8A-4147-A177-3AD203B41FA5}">
                      <a16:colId xmlns:a16="http://schemas.microsoft.com/office/drawing/2014/main" val="4049828559"/>
                    </a:ext>
                  </a:extLst>
                </a:gridCol>
                <a:gridCol w="2053746">
                  <a:extLst>
                    <a:ext uri="{9D8B030D-6E8A-4147-A177-3AD203B41FA5}">
                      <a16:colId xmlns:a16="http://schemas.microsoft.com/office/drawing/2014/main" val="190516011"/>
                    </a:ext>
                  </a:extLst>
                </a:gridCol>
              </a:tblGrid>
              <a:tr h="1209262"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Feb 2020*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Nov 2021*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Percentage Point Change</a:t>
                      </a:r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1386809"/>
                  </a:ext>
                </a:extLst>
              </a:tr>
              <a:tr h="463106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Foodservice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Digital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aseline="0" dirty="0" smtClean="0">
                          <a:solidFill>
                            <a:srgbClr val="00B050"/>
                          </a:solidFill>
                        </a:rPr>
                        <a:t>    5%</a:t>
                      </a:r>
                      <a:endParaRPr lang="en-US" sz="2800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00B050"/>
                          </a:solidFill>
                        </a:rPr>
                        <a:t>12%</a:t>
                      </a:r>
                      <a:endParaRPr lang="en-US" sz="2800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00B050"/>
                          </a:solidFill>
                        </a:rPr>
                        <a:t> +</a:t>
                      </a:r>
                      <a:r>
                        <a:rPr lang="en-US" sz="2800" baseline="0" dirty="0" smtClean="0">
                          <a:solidFill>
                            <a:srgbClr val="00B050"/>
                          </a:solidFill>
                        </a:rPr>
                        <a:t>7</a:t>
                      </a:r>
                      <a:endParaRPr lang="en-US" sz="2800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0767364"/>
                  </a:ext>
                </a:extLst>
              </a:tr>
              <a:tr h="471720"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Non-Digital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  95%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88% 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  -7</a:t>
                      </a:r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0622843"/>
                  </a:ext>
                </a:extLst>
              </a:tr>
              <a:tr h="530030"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2800" dirty="0" err="1" smtClean="0"/>
                        <a:t>Quickservice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Digital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00B050"/>
                          </a:solidFill>
                        </a:rPr>
                        <a:t>    7% </a:t>
                      </a:r>
                      <a:endParaRPr lang="en-US" sz="2800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00B050"/>
                          </a:solidFill>
                        </a:rPr>
                        <a:t>15%</a:t>
                      </a:r>
                      <a:endParaRPr lang="en-US" sz="2800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00B050"/>
                          </a:solidFill>
                        </a:rPr>
                        <a:t> +8</a:t>
                      </a:r>
                      <a:endParaRPr lang="en-US" sz="2800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7805090"/>
                  </a:ext>
                </a:extLst>
              </a:tr>
              <a:tr h="546652"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Non-Digital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  93%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85%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  -8</a:t>
                      </a:r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8170722"/>
                  </a:ext>
                </a:extLst>
              </a:tr>
              <a:tr h="456832"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2800" dirty="0" err="1" smtClean="0"/>
                        <a:t>Full</a:t>
                      </a:r>
                      <a:r>
                        <a:rPr lang="en-US" sz="2800" baseline="0" dirty="0" err="1" smtClean="0"/>
                        <a:t>service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Digital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00B050"/>
                          </a:solidFill>
                        </a:rPr>
                        <a:t>     3%</a:t>
                      </a:r>
                      <a:endParaRPr lang="en-US" sz="2800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00B050"/>
                          </a:solidFill>
                        </a:rPr>
                        <a:t>13%</a:t>
                      </a:r>
                      <a:endParaRPr lang="en-US" sz="2800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00B050"/>
                          </a:solidFill>
                        </a:rPr>
                        <a:t>+10</a:t>
                      </a:r>
                      <a:endParaRPr lang="en-US" sz="2800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2785565"/>
                  </a:ext>
                </a:extLst>
              </a:tr>
              <a:tr h="456832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Non-Digital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   97%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87%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 -10</a:t>
                      </a:r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14160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9712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2"/>
          <p:cNvSpPr>
            <a:spLocks noChangeArrowheads="1"/>
          </p:cNvSpPr>
          <p:nvPr/>
        </p:nvSpPr>
        <p:spPr bwMode="auto">
          <a:xfrm>
            <a:off x="1524001" y="1109534"/>
            <a:ext cx="10667998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63784"/>
                </a:solidFill>
                <a:effectLst/>
                <a:uLnTx/>
                <a:uFillTx/>
                <a:latin typeface="Raleway ExtraBold" panose="020B0503030101060003" pitchFamily="34" charset="77"/>
                <a:ea typeface="+mn-ea"/>
                <a:cs typeface="Arial" charset="0"/>
              </a:rPr>
              <a:t>Restaurant Sales Leveled Off in Recent Months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leway ExtraBold" panose="020B0503030101060003" pitchFamily="34" charset="77"/>
                <a:ea typeface="+mn-ea"/>
                <a:cs typeface="Arial" charset="0"/>
              </a:rPr>
              <a:t>Seasonally-adjusted Monthly Sales at Eating and Drinking Places (in billions)</a:t>
            </a:r>
          </a:p>
        </p:txBody>
      </p:sp>
      <p:sp>
        <p:nvSpPr>
          <p:cNvPr id="60418" name="Text Box 3"/>
          <p:cNvSpPr txBox="1">
            <a:spLocks noChangeArrowheads="1"/>
          </p:cNvSpPr>
          <p:nvPr/>
        </p:nvSpPr>
        <p:spPr bwMode="auto">
          <a:xfrm>
            <a:off x="2438400" y="6629403"/>
            <a:ext cx="82296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leway Medium" panose="020B0503030101060003" pitchFamily="34" charset="77"/>
                <a:ea typeface="Geneva"/>
                <a:cs typeface="Arial" charset="0"/>
              </a:rPr>
              <a:t>Source: U.S. Census Bureau									</a:t>
            </a: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8EC694FB-E430-3646-A1DF-288C24570D08}"/>
              </a:ext>
            </a:extLst>
          </p:cNvPr>
          <p:cNvSpPr txBox="1">
            <a:spLocks/>
          </p:cNvSpPr>
          <p:nvPr/>
        </p:nvSpPr>
        <p:spPr>
          <a:xfrm>
            <a:off x="1676400" y="-50800"/>
            <a:ext cx="10515600" cy="13255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>
                <a:solidFill>
                  <a:srgbClr val="163784"/>
                </a:solidFill>
                <a:latin typeface="Raleway ExtraBold" panose="020B0503030101060003" pitchFamily="34" charset="77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aleway ExtraBold" panose="020B0503030101060003" pitchFamily="34" charset="77"/>
                <a:ea typeface="Verdana" panose="020B0604030504040204" pitchFamily="34" charset="0"/>
              </a:rPr>
              <a:t>RESTAURANT SALES TREND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19EAADE-8D11-4C46-8053-6249E7E679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410" y="1878079"/>
            <a:ext cx="10296079" cy="4681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995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808066" y="6471681"/>
            <a:ext cx="10202287" cy="256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leway Medium" panose="020B0503030101060003" pitchFamily="34" charset="77"/>
                <a:ea typeface="Geneva"/>
                <a:cs typeface="Arial" panose="020B0604020202020204" pitchFamily="34" charset="0"/>
              </a:rPr>
              <a:t>Source: National Restaurant Association, Restaurant Industry Tracking Survey</a:t>
            </a: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005CF629-1239-E24F-96B4-6FA565E9F5BF}"/>
              </a:ext>
            </a:extLst>
          </p:cNvPr>
          <p:cNvSpPr txBox="1">
            <a:spLocks/>
          </p:cNvSpPr>
          <p:nvPr/>
        </p:nvSpPr>
        <p:spPr>
          <a:xfrm>
            <a:off x="1676400" y="-50800"/>
            <a:ext cx="10515600" cy="13255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>
                <a:solidFill>
                  <a:srgbClr val="163784"/>
                </a:solidFill>
                <a:latin typeface="Raleway ExtraBold" panose="020B0503030101060003" pitchFamily="34" charset="77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aleway ExtraBold" panose="020B0503030101060003" pitchFamily="34" charset="77"/>
                <a:ea typeface="Verdana" panose="020B0604030504040204" pitchFamily="34" charset="0"/>
              </a:rPr>
              <a:t>OPERATOR OUTLOOK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905452B-A74D-4D8E-A90E-FF53D305870C}"/>
              </a:ext>
            </a:extLst>
          </p:cNvPr>
          <p:cNvSpPr txBox="1">
            <a:spLocks/>
          </p:cNvSpPr>
          <p:nvPr/>
        </p:nvSpPr>
        <p:spPr>
          <a:xfrm>
            <a:off x="1676400" y="1025175"/>
            <a:ext cx="10141080" cy="1164018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>
                <a:solidFill>
                  <a:srgbClr val="163784"/>
                </a:solidFill>
                <a:latin typeface="Raleway ExtraBold" panose="020B0503030101060003" pitchFamily="34" charset="77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63784"/>
                </a:solidFill>
                <a:effectLst/>
                <a:uLnTx/>
                <a:uFillTx/>
                <a:latin typeface="Raleway ExtraBold" panose="020B0503030101060003" pitchFamily="34" charset="77"/>
                <a:ea typeface="Verdana" panose="020B0604030504040204" pitchFamily="34" charset="0"/>
              </a:rPr>
              <a:t>Restaurant Operators Said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aleway ExtraBold" panose="020B0503030101060003" pitchFamily="34" charset="77"/>
                <a:ea typeface="Verdana" panose="020B0604030504040204" pitchFamily="34" charset="0"/>
              </a:rPr>
              <a:t>Recruiting Employees Was the Top Challenge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63784"/>
                </a:solidFill>
                <a:effectLst/>
                <a:uLnTx/>
                <a:uFillTx/>
                <a:latin typeface="Raleway ExtraBold" panose="020B0503030101060003" pitchFamily="34" charset="77"/>
                <a:ea typeface="Verdana" panose="020B0604030504040204" pitchFamily="34" charset="0"/>
              </a:rPr>
              <a:t>Facing Their Business in December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163784"/>
                </a:solidFill>
                <a:effectLst/>
                <a:uLnTx/>
                <a:uFillTx/>
                <a:latin typeface="Raleway ExtraBold" panose="020B0503030101060003" pitchFamily="34" charset="77"/>
                <a:ea typeface="Verdana" panose="020B0604030504040204" pitchFamily="34" charset="0"/>
              </a:rPr>
              <a:t/>
            </a:r>
            <a:b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163784"/>
                </a:solidFill>
                <a:effectLst/>
                <a:uLnTx/>
                <a:uFillTx/>
                <a:latin typeface="Raleway ExtraBold" panose="020B0503030101060003" pitchFamily="34" charset="77"/>
                <a:ea typeface="Verdana" panose="020B0604030504040204" pitchFamily="34" charset="0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 ExtraBold" panose="020B0503030101060003" pitchFamily="34" charset="77"/>
                <a:ea typeface="Verdana" panose="020B0604030504040204" pitchFamily="34" charset="0"/>
              </a:rPr>
              <a:t>Top challenges facing restaurant operators</a:t>
            </a:r>
          </a:p>
        </p:txBody>
      </p:sp>
      <p:grpSp>
        <p:nvGrpSpPr>
          <p:cNvPr id="7" name="Group 5">
            <a:extLst>
              <a:ext uri="{FF2B5EF4-FFF2-40B4-BE49-F238E27FC236}">
                <a16:creationId xmlns:a16="http://schemas.microsoft.com/office/drawing/2014/main" id="{D8B3A622-B0B8-4EB9-8E2A-99702EA2ED6D}"/>
              </a:ext>
            </a:extLst>
          </p:cNvPr>
          <p:cNvGrpSpPr>
            <a:grpSpLocks/>
          </p:cNvGrpSpPr>
          <p:nvPr/>
        </p:nvGrpSpPr>
        <p:grpSpPr bwMode="auto">
          <a:xfrm>
            <a:off x="687794" y="1003820"/>
            <a:ext cx="11140272" cy="5367340"/>
            <a:chOff x="215" y="1008"/>
            <a:chExt cx="5262" cy="3381"/>
          </a:xfrm>
        </p:grpSpPr>
        <p:sp>
          <p:nvSpPr>
            <p:cNvPr id="9" name="Text Box 3">
              <a:extLst>
                <a:ext uri="{FF2B5EF4-FFF2-40B4-BE49-F238E27FC236}">
                  <a16:creationId xmlns:a16="http://schemas.microsoft.com/office/drawing/2014/main" id="{BF8FA680-072B-4EA7-A3F2-E794399C365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8" y="4080"/>
              <a:ext cx="4548" cy="2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1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ea typeface="Geneva" pitchFamily="-123" charset="-128"/>
                <a:cs typeface="Arial" panose="020B0604020202020204" pitchFamily="34" charset="0"/>
              </a:endParaRPr>
            </a:p>
          </p:txBody>
        </p:sp>
        <p:sp>
          <p:nvSpPr>
            <p:cNvPr id="10" name="Rectangle 8">
              <a:extLst>
                <a:ext uri="{FF2B5EF4-FFF2-40B4-BE49-F238E27FC236}">
                  <a16:creationId xmlns:a16="http://schemas.microsoft.com/office/drawing/2014/main" id="{B664C300-DB9C-4F99-B2FA-1D3BA2E1E5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" y="1008"/>
              <a:ext cx="5136" cy="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377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" name="Line 5">
              <a:extLst>
                <a:ext uri="{FF2B5EF4-FFF2-40B4-BE49-F238E27FC236}">
                  <a16:creationId xmlns:a16="http://schemas.microsoft.com/office/drawing/2014/main" id="{3CF56056-7F35-4A76-95EB-E82943D1879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902" y="2225"/>
              <a:ext cx="0" cy="19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" name="Line 5">
              <a:extLst>
                <a:ext uri="{FF2B5EF4-FFF2-40B4-BE49-F238E27FC236}">
                  <a16:creationId xmlns:a16="http://schemas.microsoft.com/office/drawing/2014/main" id="{A735A3A9-AEEF-4632-A958-4A2ADB56C7F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00" y="2219"/>
              <a:ext cx="0" cy="19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13" name="Group 10">
              <a:extLst>
                <a:ext uri="{FF2B5EF4-FFF2-40B4-BE49-F238E27FC236}">
                  <a16:creationId xmlns:a16="http://schemas.microsoft.com/office/drawing/2014/main" id="{F2516F7A-36A7-40EC-989E-D0B1C847762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5" y="1954"/>
              <a:ext cx="5262" cy="2435"/>
              <a:chOff x="267" y="2131"/>
              <a:chExt cx="5222" cy="2435"/>
            </a:xfrm>
          </p:grpSpPr>
          <p:sp>
            <p:nvSpPr>
              <p:cNvPr id="14" name="Text Box 2">
                <a:extLst>
                  <a:ext uri="{FF2B5EF4-FFF2-40B4-BE49-F238E27FC236}">
                    <a16:creationId xmlns:a16="http://schemas.microsoft.com/office/drawing/2014/main" id="{4F44F275-3A7E-467F-86BA-66924C5FF67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796" y="2131"/>
                <a:ext cx="1693" cy="2429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0" marR="0" lvl="0" indent="0" algn="l" defTabSz="457200" rtl="0" eaLnBrk="0" fontAlgn="base" latinLnBrk="0" hangingPunct="0">
                  <a:lnSpc>
                    <a:spcPct val="100000"/>
                  </a:lnSpc>
                  <a:spcBef>
                    <a:spcPct val="10000"/>
                  </a:spcBef>
                  <a:spcAft>
                    <a:spcPct val="20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6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Geneva"/>
                    <a:cs typeface="Arial" panose="020B0604020202020204" pitchFamily="34" charset="0"/>
                  </a:rPr>
                  <a:t>December 2021</a:t>
                </a:r>
                <a:br>
                  <a:rPr kumimoji="0" lang="en-US" sz="186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Geneva"/>
                    <a:cs typeface="Arial" panose="020B0604020202020204" pitchFamily="34" charset="0"/>
                  </a:rPr>
                </a:br>
                <a:endParaRPr kumimoji="0" lang="en-US" sz="18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Geneva"/>
                  <a:cs typeface="Arial" panose="020B0604020202020204" pitchFamily="34" charset="0"/>
                </a:endParaRPr>
              </a:p>
              <a:p>
                <a:pPr marL="0" marR="0" lvl="0" indent="0" algn="l" defTabSz="457200" rtl="0" eaLnBrk="0" fontAlgn="base" latinLnBrk="0" hangingPunct="0">
                  <a:lnSpc>
                    <a:spcPct val="100000"/>
                  </a:lnSpc>
                  <a:spcBef>
                    <a:spcPct val="1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67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F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Geneva"/>
                    <a:cs typeface="Arial" panose="020B0604020202020204" pitchFamily="34" charset="0"/>
                  </a:rPr>
                  <a:t>Recruiting Employees	61%</a:t>
                </a:r>
              </a:p>
              <a:p>
                <a:pPr marL="0" marR="0" lvl="0" indent="0" algn="l" defTabSz="457200" rtl="0" eaLnBrk="0" fontAlgn="base" latinLnBrk="0" hangingPunct="0">
                  <a:lnSpc>
                    <a:spcPct val="100000"/>
                  </a:lnSpc>
                  <a:spcBef>
                    <a:spcPct val="1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Geneva"/>
                  <a:cs typeface="Arial" panose="020B0604020202020204" pitchFamily="34" charset="0"/>
                </a:endParaRPr>
              </a:p>
              <a:p>
                <a:pPr marL="0" marR="0" lvl="0" indent="0" algn="l" defTabSz="457200" rtl="0" eaLnBrk="0" fontAlgn="base" latinLnBrk="0" hangingPunct="0">
                  <a:lnSpc>
                    <a:spcPct val="100000"/>
                  </a:lnSpc>
                  <a:spcBef>
                    <a:spcPct val="1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67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Geneva"/>
                    <a:cs typeface="Arial" panose="020B0604020202020204" pitchFamily="34" charset="0"/>
                  </a:rPr>
                  <a:t>Food Costs				20 </a:t>
                </a:r>
              </a:p>
              <a:p>
                <a:pPr marL="0" marR="0" lvl="0" indent="0" algn="l" defTabSz="457200" rtl="0" eaLnBrk="0" fontAlgn="base" latinLnBrk="0" hangingPunct="0">
                  <a:lnSpc>
                    <a:spcPct val="100000"/>
                  </a:lnSpc>
                  <a:spcBef>
                    <a:spcPct val="1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67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F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Geneva"/>
                    <a:cs typeface="Arial" panose="020B0604020202020204" pitchFamily="34" charset="0"/>
                  </a:rPr>
                  <a:t/>
                </a:r>
                <a:br>
                  <a:rPr kumimoji="0" lang="en-US" sz="1867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F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Geneva"/>
                    <a:cs typeface="Arial" panose="020B0604020202020204" pitchFamily="34" charset="0"/>
                  </a:rPr>
                </a:br>
                <a:r>
                  <a:rPr kumimoji="0" lang="en-US" sz="1867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Geneva"/>
                    <a:cs typeface="Arial" panose="020B0604020202020204" pitchFamily="34" charset="0"/>
                  </a:rPr>
                  <a:t>Coronavirus				  6</a:t>
                </a:r>
              </a:p>
              <a:p>
                <a:pPr marL="0" marR="0" lvl="0" indent="0" algn="l" defTabSz="457200" rtl="0" eaLnBrk="0" fontAlgn="base" latinLnBrk="0" hangingPunct="0">
                  <a:lnSpc>
                    <a:spcPct val="100000"/>
                  </a:lnSpc>
                  <a:spcBef>
                    <a:spcPct val="1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Geneva"/>
                  <a:cs typeface="Arial" panose="020B0604020202020204" pitchFamily="34" charset="0"/>
                </a:endParaRPr>
              </a:p>
              <a:p>
                <a:pPr marL="0" marR="0" lvl="0" indent="0" algn="l" defTabSz="457200" rtl="0" eaLnBrk="0" fontAlgn="base" latinLnBrk="0" hangingPunct="0">
                  <a:lnSpc>
                    <a:spcPct val="100000"/>
                  </a:lnSpc>
                  <a:spcBef>
                    <a:spcPct val="1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6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Geneva"/>
                    <a:cs typeface="Arial" panose="020B0604020202020204" pitchFamily="34" charset="0"/>
                  </a:rPr>
                  <a:t>Government				  4</a:t>
                </a:r>
              </a:p>
              <a:p>
                <a:pPr marL="0" marR="0" lvl="0" indent="0" algn="l" defTabSz="457200" rtl="0" eaLnBrk="0" fontAlgn="base" latinLnBrk="0" hangingPunct="0">
                  <a:lnSpc>
                    <a:spcPct val="100000"/>
                  </a:lnSpc>
                  <a:spcBef>
                    <a:spcPct val="1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Geneva"/>
                  <a:cs typeface="Arial" panose="020B0604020202020204" pitchFamily="34" charset="0"/>
                </a:endParaRPr>
              </a:p>
              <a:p>
                <a:pPr marL="0" marR="0" lvl="0" indent="0" algn="l" defTabSz="457200" rtl="0" eaLnBrk="0" fontAlgn="base" latinLnBrk="0" hangingPunct="0">
                  <a:lnSpc>
                    <a:spcPct val="100000"/>
                  </a:lnSpc>
                  <a:spcBef>
                    <a:spcPct val="1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67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Geneva"/>
                    <a:cs typeface="Arial" panose="020B0604020202020204" pitchFamily="34" charset="0"/>
                  </a:rPr>
                  <a:t>Sales Volume			  2</a:t>
                </a:r>
              </a:p>
              <a:p>
                <a:pPr marL="0" marR="0" lvl="0" indent="0" algn="l" defTabSz="457200" rtl="0" eaLnBrk="0" fontAlgn="base" latinLnBrk="0" hangingPunct="0">
                  <a:lnSpc>
                    <a:spcPct val="100000"/>
                  </a:lnSpc>
                  <a:spcBef>
                    <a:spcPct val="10000"/>
                  </a:spcBef>
                  <a:spcAft>
                    <a:spcPct val="200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1200" cap="none" spc="0" normalizeH="0" baseline="0" noProof="0" dirty="0">
                  <a:ln>
                    <a:noFill/>
                  </a:ln>
                  <a:solidFill>
                    <a:srgbClr val="163784"/>
                  </a:solidFill>
                  <a:effectLst/>
                  <a:uLnTx/>
                  <a:uFillTx/>
                  <a:latin typeface="Arial" panose="020B0604020202020204" pitchFamily="34" charset="0"/>
                  <a:ea typeface="Geneva"/>
                  <a:cs typeface="Arial" panose="020B0604020202020204" pitchFamily="34" charset="0"/>
                </a:endParaRPr>
              </a:p>
            </p:txBody>
          </p:sp>
          <p:sp>
            <p:nvSpPr>
              <p:cNvPr id="15" name="Text Box 6">
                <a:extLst>
                  <a:ext uri="{FF2B5EF4-FFF2-40B4-BE49-F238E27FC236}">
                    <a16:creationId xmlns:a16="http://schemas.microsoft.com/office/drawing/2014/main" id="{877DB19D-289E-4F2D-95DF-F87200B1526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67" y="2155"/>
                <a:ext cx="1686" cy="24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marL="0" marR="0" lvl="0" indent="0" algn="l" defTabSz="457200" rtl="0" eaLnBrk="0" fontAlgn="base" latinLnBrk="0" hangingPunct="0">
                  <a:lnSpc>
                    <a:spcPct val="100000"/>
                  </a:lnSpc>
                  <a:spcBef>
                    <a:spcPct val="10000"/>
                  </a:spcBef>
                  <a:spcAft>
                    <a:spcPct val="20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6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Geneva"/>
                    <a:cs typeface="Arial" panose="020B0604020202020204" pitchFamily="34" charset="0"/>
                  </a:rPr>
                  <a:t>December 2019</a:t>
                </a:r>
                <a:br>
                  <a:rPr kumimoji="0" lang="en-US" sz="186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Geneva"/>
                    <a:cs typeface="Arial" panose="020B0604020202020204" pitchFamily="34" charset="0"/>
                  </a:rPr>
                </a:br>
                <a:endParaRPr kumimoji="0" lang="en-US" sz="18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Geneva"/>
                  <a:cs typeface="Arial" panose="020B0604020202020204" pitchFamily="34" charset="0"/>
                </a:endParaRPr>
              </a:p>
              <a:p>
                <a:pPr marL="0" marR="0" lvl="0" indent="0" algn="l" defTabSz="457200" rtl="0" eaLnBrk="0" fontAlgn="base" latinLnBrk="0" hangingPunct="0">
                  <a:lnSpc>
                    <a:spcPct val="100000"/>
                  </a:lnSpc>
                  <a:spcBef>
                    <a:spcPct val="1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67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F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Geneva"/>
                    <a:cs typeface="Arial" panose="020B0604020202020204" pitchFamily="34" charset="0"/>
                  </a:rPr>
                  <a:t>Recruiting Employees	 44%</a:t>
                </a:r>
              </a:p>
              <a:p>
                <a:pPr marL="0" marR="0" lvl="0" indent="0" algn="l" defTabSz="457200" rtl="0" eaLnBrk="0" fontAlgn="base" latinLnBrk="0" hangingPunct="0">
                  <a:lnSpc>
                    <a:spcPct val="100000"/>
                  </a:lnSpc>
                  <a:spcBef>
                    <a:spcPct val="1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6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Geneva"/>
                    <a:cs typeface="Arial" panose="020B0604020202020204" pitchFamily="34" charset="0"/>
                  </a:rPr>
                  <a:t/>
                </a:r>
                <a:br>
                  <a:rPr kumimoji="0" lang="en-US" sz="186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Geneva"/>
                    <a:cs typeface="Arial" panose="020B0604020202020204" pitchFamily="34" charset="0"/>
                  </a:rPr>
                </a:br>
                <a:r>
                  <a:rPr kumimoji="0" lang="en-US" sz="1867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Geneva"/>
                    <a:cs typeface="Arial" panose="020B0604020202020204" pitchFamily="34" charset="0"/>
                  </a:rPr>
                  <a:t>Food Costs				 10</a:t>
                </a:r>
                <a:r>
                  <a:rPr kumimoji="0" lang="en-US" sz="1867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99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Geneva"/>
                    <a:cs typeface="Arial" panose="020B0604020202020204" pitchFamily="34" charset="0"/>
                  </a:rPr>
                  <a:t/>
                </a:r>
                <a:br>
                  <a:rPr kumimoji="0" lang="en-US" sz="1867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99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Geneva"/>
                    <a:cs typeface="Arial" panose="020B0604020202020204" pitchFamily="34" charset="0"/>
                  </a:rPr>
                </a:br>
                <a:endParaRPr kumimoji="0" lang="en-US" sz="1867" b="0" i="0" u="none" strike="noStrike" kern="1200" cap="none" spc="0" normalizeH="0" baseline="0" noProof="0" dirty="0">
                  <a:ln>
                    <a:noFill/>
                  </a:ln>
                  <a:solidFill>
                    <a:srgbClr val="009900"/>
                  </a:solidFill>
                  <a:effectLst/>
                  <a:uLnTx/>
                  <a:uFillTx/>
                  <a:latin typeface="Arial" panose="020B0604020202020204" pitchFamily="34" charset="0"/>
                  <a:ea typeface="Geneva"/>
                  <a:cs typeface="Arial" panose="020B0604020202020204" pitchFamily="34" charset="0"/>
                </a:endParaRPr>
              </a:p>
              <a:p>
                <a:pPr marL="0" marR="0" lvl="0" indent="0" algn="l" defTabSz="457200" rtl="0" eaLnBrk="0" fontAlgn="base" latinLnBrk="0" hangingPunct="0">
                  <a:lnSpc>
                    <a:spcPct val="100000"/>
                  </a:lnSpc>
                  <a:spcBef>
                    <a:spcPct val="1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67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Geneva"/>
                    <a:cs typeface="Arial" panose="020B0604020202020204" pitchFamily="34" charset="0"/>
                  </a:rPr>
                  <a:t>Sales Volume			   8</a:t>
                </a:r>
              </a:p>
              <a:p>
                <a:pPr marL="0" marR="0" lvl="0" indent="0" algn="l" defTabSz="457200" rtl="0" eaLnBrk="0" fontAlgn="base" latinLnBrk="0" hangingPunct="0">
                  <a:lnSpc>
                    <a:spcPct val="100000"/>
                  </a:lnSpc>
                  <a:spcBef>
                    <a:spcPct val="1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1200" cap="none" spc="0" normalizeH="0" baseline="0" noProof="0" dirty="0">
                  <a:ln>
                    <a:noFill/>
                  </a:ln>
                  <a:solidFill>
                    <a:srgbClr val="009900"/>
                  </a:solidFill>
                  <a:effectLst/>
                  <a:uLnTx/>
                  <a:uFillTx/>
                  <a:latin typeface="Arial" panose="020B0604020202020204" pitchFamily="34" charset="0"/>
                  <a:ea typeface="Geneva"/>
                  <a:cs typeface="Arial" panose="020B0604020202020204" pitchFamily="34" charset="0"/>
                </a:endParaRPr>
              </a:p>
              <a:p>
                <a:pPr marL="0" marR="0" lvl="0" indent="0" algn="l" defTabSz="457200" rtl="0" eaLnBrk="0" fontAlgn="base" latinLnBrk="0" hangingPunct="0">
                  <a:lnSpc>
                    <a:spcPct val="100000"/>
                  </a:lnSpc>
                  <a:spcBef>
                    <a:spcPct val="1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6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Geneva"/>
                    <a:cs typeface="Arial" panose="020B0604020202020204" pitchFamily="34" charset="0"/>
                  </a:rPr>
                  <a:t>Competition				   8</a:t>
                </a:r>
              </a:p>
              <a:p>
                <a:pPr marL="0" marR="0" lvl="0" indent="0" algn="l" defTabSz="457200" rtl="0" eaLnBrk="0" fontAlgn="base" latinLnBrk="0" hangingPunct="0">
                  <a:lnSpc>
                    <a:spcPct val="100000"/>
                  </a:lnSpc>
                  <a:spcBef>
                    <a:spcPct val="1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Arial" panose="020B0604020202020204" pitchFamily="34" charset="0"/>
                  <a:ea typeface="Geneva"/>
                  <a:cs typeface="Arial" panose="020B0604020202020204" pitchFamily="34" charset="0"/>
                </a:endParaRPr>
              </a:p>
              <a:p>
                <a:pPr marL="0" marR="0" lvl="0" indent="0" algn="l" defTabSz="457200" rtl="0" eaLnBrk="0" fontAlgn="base" latinLnBrk="0" hangingPunct="0">
                  <a:lnSpc>
                    <a:spcPct val="100000"/>
                  </a:lnSpc>
                  <a:spcBef>
                    <a:spcPct val="1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6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Geneva"/>
                    <a:cs typeface="Arial" panose="020B0604020202020204" pitchFamily="34" charset="0"/>
                  </a:rPr>
                  <a:t>Labor Costs			          6</a:t>
                </a:r>
              </a:p>
              <a:p>
                <a:pPr marL="0" marR="0" lvl="0" indent="0" algn="l" defTabSz="457200" rtl="0" eaLnBrk="0" fontAlgn="base" latinLnBrk="0" hangingPunct="0">
                  <a:lnSpc>
                    <a:spcPct val="100000"/>
                  </a:lnSpc>
                  <a:spcBef>
                    <a:spcPct val="10000"/>
                  </a:spcBef>
                  <a:spcAft>
                    <a:spcPct val="200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Geneva"/>
                  <a:cs typeface="Arial" panose="020B0604020202020204" pitchFamily="34" charset="0"/>
                </a:endParaRPr>
              </a:p>
            </p:txBody>
          </p:sp>
          <p:sp>
            <p:nvSpPr>
              <p:cNvPr id="16" name="Text Box 6">
                <a:extLst>
                  <a:ext uri="{FF2B5EF4-FFF2-40B4-BE49-F238E27FC236}">
                    <a16:creationId xmlns:a16="http://schemas.microsoft.com/office/drawing/2014/main" id="{EAB48E37-8813-46C8-AF33-8E48EDD254E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008" y="2134"/>
                <a:ext cx="1717" cy="22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marL="0" marR="0" lvl="0" indent="0" algn="l" defTabSz="457200" rtl="0" eaLnBrk="0" fontAlgn="base" latinLnBrk="0" hangingPunct="0">
                  <a:lnSpc>
                    <a:spcPct val="100000"/>
                  </a:lnSpc>
                  <a:spcBef>
                    <a:spcPct val="10000"/>
                  </a:spcBef>
                  <a:spcAft>
                    <a:spcPct val="20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6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Geneva"/>
                    <a:cs typeface="Arial" panose="020B0604020202020204" pitchFamily="34" charset="0"/>
                  </a:rPr>
                  <a:t>December 2020</a:t>
                </a:r>
                <a:br>
                  <a:rPr kumimoji="0" lang="en-US" sz="186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Geneva"/>
                    <a:cs typeface="Arial" panose="020B0604020202020204" pitchFamily="34" charset="0"/>
                  </a:rPr>
                </a:br>
                <a:endParaRPr kumimoji="0" lang="en-US" sz="18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Geneva"/>
                  <a:cs typeface="Arial" panose="020B0604020202020204" pitchFamily="34" charset="0"/>
                </a:endParaRPr>
              </a:p>
              <a:p>
                <a:pPr marL="0" marR="0" lvl="0" indent="0" algn="l" defTabSz="457200" rtl="0" eaLnBrk="0" fontAlgn="base" latinLnBrk="0" hangingPunct="0">
                  <a:lnSpc>
                    <a:spcPct val="100000"/>
                  </a:lnSpc>
                  <a:spcBef>
                    <a:spcPct val="1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67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Geneva"/>
                    <a:cs typeface="Arial" panose="020B0604020202020204" pitchFamily="34" charset="0"/>
                  </a:rPr>
                  <a:t>Coronavirus				    69%</a:t>
                </a:r>
              </a:p>
              <a:p>
                <a:pPr marL="0" marR="0" lvl="0" indent="0" algn="l" defTabSz="457200" rtl="0" eaLnBrk="0" fontAlgn="base" latinLnBrk="0" hangingPunct="0">
                  <a:lnSpc>
                    <a:spcPct val="100000"/>
                  </a:lnSpc>
                  <a:spcBef>
                    <a:spcPct val="1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Arial" panose="020B0604020202020204" pitchFamily="34" charset="0"/>
                  <a:ea typeface="Geneva"/>
                  <a:cs typeface="Arial" panose="020B0604020202020204" pitchFamily="34" charset="0"/>
                </a:endParaRPr>
              </a:p>
              <a:p>
                <a:pPr marL="0" marR="0" lvl="0" indent="0" algn="l" defTabSz="457200" rtl="0" eaLnBrk="0" fontAlgn="base" latinLnBrk="0" hangingPunct="0">
                  <a:lnSpc>
                    <a:spcPct val="100000"/>
                  </a:lnSpc>
                  <a:spcBef>
                    <a:spcPct val="1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67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F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Geneva"/>
                    <a:cs typeface="Arial" panose="020B0604020202020204" pitchFamily="34" charset="0"/>
                  </a:rPr>
                  <a:t>Recruiting Employees	    12</a:t>
                </a:r>
              </a:p>
              <a:p>
                <a:pPr marL="0" marR="0" lvl="0" indent="0" algn="l" defTabSz="457200" rtl="0" eaLnBrk="0" fontAlgn="base" latinLnBrk="0" hangingPunct="0">
                  <a:lnSpc>
                    <a:spcPct val="100000"/>
                  </a:lnSpc>
                  <a:spcBef>
                    <a:spcPct val="1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Arial" panose="020B0604020202020204" pitchFamily="34" charset="0"/>
                  <a:ea typeface="Geneva"/>
                  <a:cs typeface="Arial" panose="020B0604020202020204" pitchFamily="34" charset="0"/>
                </a:endParaRPr>
              </a:p>
              <a:p>
                <a:pPr marL="0" marR="0" lvl="0" indent="0" algn="l" defTabSz="457200" rtl="0" eaLnBrk="0" fontAlgn="base" latinLnBrk="0" hangingPunct="0">
                  <a:lnSpc>
                    <a:spcPct val="100000"/>
                  </a:lnSpc>
                  <a:spcBef>
                    <a:spcPct val="1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67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Geneva"/>
                    <a:cs typeface="Arial" panose="020B0604020202020204" pitchFamily="34" charset="0"/>
                  </a:rPr>
                  <a:t>Sales Volume		             7</a:t>
                </a:r>
              </a:p>
              <a:p>
                <a:pPr marL="0" marR="0" lvl="0" indent="0" algn="l" defTabSz="457200" rtl="0" eaLnBrk="0" fontAlgn="base" latinLnBrk="0" hangingPunct="0">
                  <a:lnSpc>
                    <a:spcPct val="100000"/>
                  </a:lnSpc>
                  <a:spcBef>
                    <a:spcPct val="1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 pitchFamily="34" charset="0"/>
                  <a:ea typeface="Geneva"/>
                  <a:cs typeface="Arial" panose="020B0604020202020204" pitchFamily="34" charset="0"/>
                </a:endParaRPr>
              </a:p>
              <a:p>
                <a:pPr marL="0" marR="0" lvl="0" indent="0" algn="l" defTabSz="457200" rtl="0" eaLnBrk="0" fontAlgn="base" latinLnBrk="0" hangingPunct="0">
                  <a:lnSpc>
                    <a:spcPct val="100000"/>
                  </a:lnSpc>
                  <a:spcBef>
                    <a:spcPct val="1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67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Geneva"/>
                    <a:cs typeface="Arial" panose="020B0604020202020204" pitchFamily="34" charset="0"/>
                  </a:rPr>
                  <a:t>Government				      4</a:t>
                </a:r>
              </a:p>
              <a:p>
                <a:pPr marL="0" marR="0" lvl="0" indent="0" algn="l" defTabSz="457200" rtl="0" eaLnBrk="0" fontAlgn="base" latinLnBrk="0" hangingPunct="0">
                  <a:lnSpc>
                    <a:spcPct val="100000"/>
                  </a:lnSpc>
                  <a:spcBef>
                    <a:spcPct val="1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1200" cap="none" spc="0" normalizeH="0" baseline="0" noProof="0" dirty="0">
                  <a:ln>
                    <a:noFill/>
                  </a:ln>
                  <a:solidFill>
                    <a:srgbClr val="009900"/>
                  </a:solidFill>
                  <a:effectLst/>
                  <a:uLnTx/>
                  <a:uFillTx/>
                  <a:latin typeface="Arial" panose="020B0604020202020204" pitchFamily="34" charset="0"/>
                  <a:ea typeface="Geneva"/>
                  <a:cs typeface="Arial" panose="020B0604020202020204" pitchFamily="34" charset="0"/>
                </a:endParaRPr>
              </a:p>
              <a:p>
                <a:pPr marL="0" marR="0" lvl="0" indent="0" algn="l" defTabSz="457200" rtl="0" eaLnBrk="0" fontAlgn="base" latinLnBrk="0" hangingPunct="0">
                  <a:lnSpc>
                    <a:spcPct val="100000"/>
                  </a:lnSpc>
                  <a:spcBef>
                    <a:spcPct val="1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67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Geneva"/>
                    <a:cs typeface="Arial" panose="020B0604020202020204" pitchFamily="34" charset="0"/>
                  </a:rPr>
                  <a:t>Food Costs				      3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26313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808066" y="6599953"/>
            <a:ext cx="10202287" cy="256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leway Medium" panose="020B0503030101060003" pitchFamily="34" charset="77"/>
                <a:ea typeface="Geneva"/>
                <a:cs typeface="Arial" panose="020B0604020202020204" pitchFamily="34" charset="0"/>
              </a:rPr>
              <a:t>Source: Bureau of Labor Statistics; figures are seasonally adjusted</a:t>
            </a: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005CF629-1239-E24F-96B4-6FA565E9F5BF}"/>
              </a:ext>
            </a:extLst>
          </p:cNvPr>
          <p:cNvSpPr txBox="1">
            <a:spLocks/>
          </p:cNvSpPr>
          <p:nvPr/>
        </p:nvSpPr>
        <p:spPr>
          <a:xfrm>
            <a:off x="1676400" y="-50800"/>
            <a:ext cx="10515600" cy="13255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>
                <a:solidFill>
                  <a:srgbClr val="163784"/>
                </a:solidFill>
                <a:latin typeface="Raleway ExtraBold" panose="020B0503030101060003" pitchFamily="34" charset="77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aleway ExtraBold" panose="020B0503030101060003" pitchFamily="34" charset="77"/>
                <a:ea typeface="Verdana" panose="020B0604030504040204" pitchFamily="34" charset="0"/>
              </a:rPr>
              <a:t>RESTAURANT JOBS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905452B-A74D-4D8E-A90E-FF53D305870C}"/>
              </a:ext>
            </a:extLst>
          </p:cNvPr>
          <p:cNvSpPr txBox="1">
            <a:spLocks/>
          </p:cNvSpPr>
          <p:nvPr/>
        </p:nvSpPr>
        <p:spPr>
          <a:xfrm>
            <a:off x="1676399" y="877394"/>
            <a:ext cx="10515599" cy="1164018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>
                <a:solidFill>
                  <a:srgbClr val="163784"/>
                </a:solidFill>
                <a:latin typeface="Raleway ExtraBold" panose="020B0503030101060003" pitchFamily="34" charset="77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aleway ExtraBold" panose="020B0503030101060003" pitchFamily="34" charset="77"/>
                <a:ea typeface="Verdana" panose="020B0604030504040204" pitchFamily="34" charset="0"/>
              </a:rPr>
              <a:t>Restaurant Employment Growth Slowed in Recent Months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aleway ExtraBold" panose="020B0503030101060003" pitchFamily="34" charset="77"/>
                <a:ea typeface="Verdana" panose="020B0604030504040204" pitchFamily="34" charset="0"/>
              </a:rPr>
              <a:t/>
            </a:r>
            <a:b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aleway ExtraBold" panose="020B0503030101060003" pitchFamily="34" charset="77"/>
                <a:ea typeface="Verdana" panose="020B0604030504040204" pitchFamily="34" charset="0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 ExtraBold" panose="020B0503030101060003" pitchFamily="34" charset="77"/>
                <a:ea typeface="Verdana" panose="020B0604030504040204" pitchFamily="34" charset="0"/>
              </a:rPr>
              <a:t>Eating and drinking place employment – change from previous month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C948BA5-E4D6-428C-B0E7-4C73DECEBD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817" y="1849581"/>
            <a:ext cx="10679852" cy="4750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837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>
            <a:extLst>
              <a:ext uri="{FF2B5EF4-FFF2-40B4-BE49-F238E27FC236}">
                <a16:creationId xmlns:a16="http://schemas.microsoft.com/office/drawing/2014/main" id="{005CF629-1239-E24F-96B4-6FA565E9F5BF}"/>
              </a:ext>
            </a:extLst>
          </p:cNvPr>
          <p:cNvSpPr txBox="1">
            <a:spLocks/>
          </p:cNvSpPr>
          <p:nvPr/>
        </p:nvSpPr>
        <p:spPr>
          <a:xfrm>
            <a:off x="1676400" y="-50800"/>
            <a:ext cx="10515600" cy="13255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>
                <a:solidFill>
                  <a:srgbClr val="163784"/>
                </a:solidFill>
                <a:latin typeface="Raleway ExtraBold" panose="020B0503030101060003" pitchFamily="34" charset="77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aleway ExtraBold" panose="020B0503030101060003" pitchFamily="34" charset="77"/>
                <a:ea typeface="Verdana" panose="020B0604030504040204" pitchFamily="34" charset="0"/>
              </a:rPr>
              <a:t>OPERATING COSTS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905452B-A74D-4D8E-A90E-FF53D305870C}"/>
              </a:ext>
            </a:extLst>
          </p:cNvPr>
          <p:cNvSpPr txBox="1">
            <a:spLocks/>
          </p:cNvSpPr>
          <p:nvPr/>
        </p:nvSpPr>
        <p:spPr>
          <a:xfrm>
            <a:off x="1676400" y="832001"/>
            <a:ext cx="9486974" cy="1164018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>
                <a:solidFill>
                  <a:srgbClr val="163784"/>
                </a:solidFill>
                <a:latin typeface="Raleway ExtraBold" panose="020B0503030101060003" pitchFamily="34" charset="77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aleway ExtraBold" panose="020B0503030101060003" pitchFamily="34" charset="77"/>
                <a:ea typeface="Verdana" panose="020B0604030504040204" pitchFamily="34" charset="0"/>
              </a:rPr>
              <a:t>Growth in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aleway ExtraBold" panose="020B0503030101060003" pitchFamily="34" charset="77"/>
                <a:ea typeface="Verdana" panose="020B0604030504040204" pitchFamily="34" charset="0"/>
              </a:rPr>
              <a:t>Restaurant Labor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aleway ExtraBold" panose="020B0503030101060003" pitchFamily="34" charset="77"/>
                <a:ea typeface="Verdana" panose="020B0604030504040204" pitchFamily="34" charset="0"/>
              </a:rPr>
              <a:t>Costs is Accelerating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163784"/>
                </a:solidFill>
                <a:effectLst/>
                <a:uLnTx/>
                <a:uFillTx/>
                <a:latin typeface="Raleway ExtraBold" panose="020B0503030101060003" pitchFamily="34" charset="77"/>
                <a:ea typeface="Verdana" panose="020B0604030504040204" pitchFamily="34" charset="0"/>
              </a:rPr>
              <a:t/>
            </a:r>
            <a:b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163784"/>
                </a:solidFill>
                <a:effectLst/>
                <a:uLnTx/>
                <a:uFillTx/>
                <a:latin typeface="Raleway ExtraBold" panose="020B0503030101060003" pitchFamily="34" charset="77"/>
                <a:ea typeface="Verdana" panose="020B0604030504040204" pitchFamily="34" charset="0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 ExtraBold" panose="020B0503030101060003" pitchFamily="34" charset="77"/>
                <a:ea typeface="Verdana" panose="020B0604030504040204" pitchFamily="34" charset="0"/>
              </a:rPr>
              <a:t>Annual Growth in Average Hourly Earnings of Eating and Drinking Place Employees</a:t>
            </a: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2B44BBC2-9F5F-4DC9-9E7D-90359EB9E6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8066" y="6599953"/>
            <a:ext cx="10202287" cy="256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leway Medium" panose="020B0503030101060003" pitchFamily="34" charset="77"/>
                <a:ea typeface="Geneva"/>
                <a:cs typeface="Arial" panose="020B0604020202020204" pitchFamily="34" charset="0"/>
              </a:rPr>
              <a:t>Source: Bureau of Labor Statistics											*Year-to-date change through November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5E94AA6-C2F9-478C-B676-F7CDE62D97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927" y="1831951"/>
            <a:ext cx="9482508" cy="4768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771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>
            <a:extLst>
              <a:ext uri="{FF2B5EF4-FFF2-40B4-BE49-F238E27FC236}">
                <a16:creationId xmlns:a16="http://schemas.microsoft.com/office/drawing/2014/main" id="{005CF629-1239-E24F-96B4-6FA565E9F5BF}"/>
              </a:ext>
            </a:extLst>
          </p:cNvPr>
          <p:cNvSpPr txBox="1">
            <a:spLocks/>
          </p:cNvSpPr>
          <p:nvPr/>
        </p:nvSpPr>
        <p:spPr>
          <a:xfrm>
            <a:off x="1729557" y="-50800"/>
            <a:ext cx="10515600" cy="13255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>
                <a:solidFill>
                  <a:srgbClr val="163784"/>
                </a:solidFill>
                <a:latin typeface="Raleway ExtraBold" panose="020B0503030101060003" pitchFamily="34" charset="77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aleway ExtraBold" panose="020B0503030101060003" pitchFamily="34" charset="77"/>
                <a:ea typeface="Verdana" panose="020B0604030504040204" pitchFamily="34" charset="0"/>
              </a:rPr>
              <a:t>RESTAURANT JOBS</a:t>
            </a:r>
          </a:p>
        </p:txBody>
      </p:sp>
      <p:sp>
        <p:nvSpPr>
          <p:cNvPr id="8" name="Text Box 3">
            <a:extLst>
              <a:ext uri="{FF2B5EF4-FFF2-40B4-BE49-F238E27FC236}">
                <a16:creationId xmlns:a16="http://schemas.microsoft.com/office/drawing/2014/main" id="{439FA159-E525-4B54-80F5-65871D3807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8066" y="6471681"/>
            <a:ext cx="10202287" cy="256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leway Medium" panose="020B0503030101060003" pitchFamily="34" charset="77"/>
                <a:ea typeface="Geneva"/>
                <a:cs typeface="Arial" panose="020B0604020202020204" pitchFamily="34" charset="0"/>
              </a:rPr>
              <a:t>Sources: Bureau of Labor Statistics, National Restaurant Association; figures are not seasonally-adjusted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8F7F273-2692-41E8-9511-D9623B7D6110}"/>
              </a:ext>
            </a:extLst>
          </p:cNvPr>
          <p:cNvSpPr txBox="1">
            <a:spLocks/>
          </p:cNvSpPr>
          <p:nvPr/>
        </p:nvSpPr>
        <p:spPr>
          <a:xfrm>
            <a:off x="1676400" y="877394"/>
            <a:ext cx="9486974" cy="158751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>
                <a:solidFill>
                  <a:srgbClr val="163784"/>
                </a:solidFill>
                <a:latin typeface="Raleway ExtraBold" panose="020B0503030101060003" pitchFamily="34" charset="77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63784"/>
                </a:solidFill>
                <a:effectLst/>
                <a:uLnTx/>
                <a:uFillTx/>
                <a:latin typeface="Raleway ExtraBold" panose="020B0503030101060003" pitchFamily="34" charset="77"/>
                <a:ea typeface="Verdana" panose="020B0604030504040204" pitchFamily="34" charset="0"/>
              </a:rPr>
              <a:t>November 2021 Restaurant Employment Compared to November 2019 Level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163784"/>
                </a:solidFill>
                <a:effectLst/>
                <a:uLnTx/>
                <a:uFillTx/>
                <a:latin typeface="Raleway ExtraBold" panose="020B0503030101060003" pitchFamily="34" charset="77"/>
                <a:ea typeface="Verdana" panose="020B0604030504040204" pitchFamily="34" charset="0"/>
              </a:rPr>
              <a:t/>
            </a:r>
            <a:b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163784"/>
                </a:solidFill>
                <a:effectLst/>
                <a:uLnTx/>
                <a:uFillTx/>
                <a:latin typeface="Raleway ExtraBold" panose="020B0503030101060003" pitchFamily="34" charset="77"/>
                <a:ea typeface="Verdana" panose="020B0604030504040204" pitchFamily="34" charset="0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aleway ExtraBold" panose="020B0503030101060003" pitchFamily="34" charset="77"/>
                <a:ea typeface="Verdana" panose="020B0604030504040204" pitchFamily="34" charset="0"/>
              </a:rPr>
              <a:t>Restaurant operators’ reporting of their current number of menu offerings compared to pre-COVID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46B2A6-8596-4A13-BF9A-FC29E15249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2115128"/>
            <a:ext cx="9773695" cy="4239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520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>
            <a:extLst>
              <a:ext uri="{FF2B5EF4-FFF2-40B4-BE49-F238E27FC236}">
                <a16:creationId xmlns:a16="http://schemas.microsoft.com/office/drawing/2014/main" id="{005CF629-1239-E24F-96B4-6FA565E9F5BF}"/>
              </a:ext>
            </a:extLst>
          </p:cNvPr>
          <p:cNvSpPr txBox="1">
            <a:spLocks/>
          </p:cNvSpPr>
          <p:nvPr/>
        </p:nvSpPr>
        <p:spPr>
          <a:xfrm>
            <a:off x="1676400" y="-50800"/>
            <a:ext cx="10515600" cy="13255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>
                <a:solidFill>
                  <a:srgbClr val="163784"/>
                </a:solidFill>
                <a:latin typeface="Raleway ExtraBold" panose="020B0503030101060003" pitchFamily="34" charset="77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aleway ExtraBold" panose="020B0503030101060003" pitchFamily="34" charset="77"/>
                <a:ea typeface="Verdana" panose="020B0604030504040204" pitchFamily="34" charset="0"/>
              </a:rPr>
              <a:t>FOOD AND MENU PRICES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905452B-A74D-4D8E-A90E-FF53D305870C}"/>
              </a:ext>
            </a:extLst>
          </p:cNvPr>
          <p:cNvSpPr txBox="1">
            <a:spLocks/>
          </p:cNvSpPr>
          <p:nvPr/>
        </p:nvSpPr>
        <p:spPr>
          <a:xfrm>
            <a:off x="1676400" y="877394"/>
            <a:ext cx="9486974" cy="1164018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>
                <a:solidFill>
                  <a:srgbClr val="163784"/>
                </a:solidFill>
                <a:latin typeface="Raleway ExtraBold" panose="020B0503030101060003" pitchFamily="34" charset="77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A2036"/>
                </a:solidFill>
                <a:effectLst/>
                <a:uLnTx/>
                <a:uFillTx/>
                <a:latin typeface="Raleway ExtraBold" panose="020B0503030101060003" pitchFamily="34" charset="77"/>
                <a:ea typeface="Verdana" panose="020B0604030504040204" pitchFamily="34" charset="0"/>
              </a:rPr>
              <a:t>Growth in Menu Prices Accelerating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163784"/>
                </a:solidFill>
                <a:effectLst/>
                <a:uLnTx/>
                <a:uFillTx/>
                <a:latin typeface="Raleway ExtraBold" panose="020B0503030101060003" pitchFamily="34" charset="77"/>
                <a:ea typeface="Verdana" panose="020B0604030504040204" pitchFamily="34" charset="0"/>
              </a:rPr>
              <a:t/>
            </a:r>
            <a:b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163784"/>
                </a:solidFill>
                <a:effectLst/>
                <a:uLnTx/>
                <a:uFillTx/>
                <a:latin typeface="Raleway ExtraBold" panose="020B0503030101060003" pitchFamily="34" charset="77"/>
                <a:ea typeface="Verdana" panose="020B0604030504040204" pitchFamily="34" charset="0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 ExtraBold" panose="020B0503030101060003" pitchFamily="34" charset="77"/>
                <a:ea typeface="Verdana" panose="020B0604030504040204" pitchFamily="34" charset="0"/>
              </a:rPr>
              <a:t>Annual Growth in Consumer Price Index – Food Away From Home vs. Food At Home</a:t>
            </a:r>
          </a:p>
        </p:txBody>
      </p:sp>
      <p:sp>
        <p:nvSpPr>
          <p:cNvPr id="9" name="Text Box 3">
            <a:extLst>
              <a:ext uri="{FF2B5EF4-FFF2-40B4-BE49-F238E27FC236}">
                <a16:creationId xmlns:a16="http://schemas.microsoft.com/office/drawing/2014/main" id="{5D4CF610-0E0A-4EED-8A9D-178F67B1C8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8066" y="6471681"/>
            <a:ext cx="10202287" cy="256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leway Medium" panose="020B0503030101060003" pitchFamily="34" charset="77"/>
                <a:ea typeface="Geneva"/>
                <a:cs typeface="Arial" panose="020B0604020202020204" pitchFamily="34" charset="0"/>
              </a:rPr>
              <a:t>Source: Bureau of Labor Statistics											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0338158-7744-4478-BF5E-61E38D8011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1" y="1857664"/>
            <a:ext cx="9019308" cy="4677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673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808066" y="6471681"/>
            <a:ext cx="10202287" cy="256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leway Medium" panose="020B0503030101060003" pitchFamily="34" charset="77"/>
                <a:ea typeface="Geneva"/>
                <a:cs typeface="Arial" panose="020B0604020202020204" pitchFamily="34" charset="0"/>
              </a:rPr>
              <a:t>Source: Bureau of Labor Statistics											</a:t>
            </a: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005CF629-1239-E24F-96B4-6FA565E9F5BF}"/>
              </a:ext>
            </a:extLst>
          </p:cNvPr>
          <p:cNvSpPr txBox="1">
            <a:spLocks/>
          </p:cNvSpPr>
          <p:nvPr/>
        </p:nvSpPr>
        <p:spPr>
          <a:xfrm>
            <a:off x="1676400" y="-50800"/>
            <a:ext cx="10515600" cy="13255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>
                <a:solidFill>
                  <a:srgbClr val="163784"/>
                </a:solidFill>
                <a:latin typeface="Raleway ExtraBold" panose="020B0503030101060003" pitchFamily="34" charset="77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aleway ExtraBold" panose="020B0503030101060003" pitchFamily="34" charset="77"/>
                <a:ea typeface="Verdana" panose="020B0604030504040204" pitchFamily="34" charset="0"/>
              </a:rPr>
              <a:t>FOOD AND MENU PRICES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905452B-A74D-4D8E-A90E-FF53D305870C}"/>
              </a:ext>
            </a:extLst>
          </p:cNvPr>
          <p:cNvSpPr txBox="1">
            <a:spLocks/>
          </p:cNvSpPr>
          <p:nvPr/>
        </p:nvSpPr>
        <p:spPr>
          <a:xfrm>
            <a:off x="1676400" y="877394"/>
            <a:ext cx="9486974" cy="1164018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>
                <a:solidFill>
                  <a:srgbClr val="163784"/>
                </a:solidFill>
                <a:latin typeface="Raleway ExtraBold" panose="020B0503030101060003" pitchFamily="34" charset="77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A2036"/>
                </a:solidFill>
                <a:effectLst/>
                <a:uLnTx/>
                <a:uFillTx/>
                <a:latin typeface="Raleway ExtraBold" panose="020B0503030101060003" pitchFamily="34" charset="77"/>
                <a:ea typeface="Verdana" panose="020B0604030504040204" pitchFamily="34" charset="0"/>
              </a:rPr>
              <a:t>Average Wholesale Food Prices Trending Higher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163784"/>
                </a:solidFill>
                <a:effectLst/>
                <a:uLnTx/>
                <a:uFillTx/>
                <a:latin typeface="Raleway ExtraBold" panose="020B0503030101060003" pitchFamily="34" charset="77"/>
                <a:ea typeface="Verdana" panose="020B0604030504040204" pitchFamily="34" charset="0"/>
              </a:rPr>
              <a:t/>
            </a:r>
            <a:b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163784"/>
                </a:solidFill>
                <a:effectLst/>
                <a:uLnTx/>
                <a:uFillTx/>
                <a:latin typeface="Raleway ExtraBold" panose="020B0503030101060003" pitchFamily="34" charset="77"/>
                <a:ea typeface="Verdana" panose="020B0604030504040204" pitchFamily="34" charset="0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 ExtraBold" panose="020B0503030101060003" pitchFamily="34" charset="77"/>
                <a:ea typeface="Verdana" panose="020B0604030504040204" pitchFamily="34" charset="0"/>
              </a:rPr>
              <a:t>Annual Growth in Producer Price Index – All Foods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8ACFFDE-3863-4187-B8FD-B70F1C2AE2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703" y="1878251"/>
            <a:ext cx="9144347" cy="4601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590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F4FD69E-3AE4-CC42-B503-52C5B470CE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200" dirty="0">
                <a:solidFill>
                  <a:srgbClr val="FF0000"/>
                </a:solidFill>
              </a:rPr>
              <a:t>DEFINITION: </a:t>
            </a:r>
            <a:r>
              <a:rPr lang="en-US" sz="4200" dirty="0"/>
              <a:t>Restaurant Industry</a:t>
            </a:r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87970AC9-CE5A-8147-A15C-FF35EBEDEFE4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958E321F-F246-E44F-B164-C64C7D350D28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55221" y="4684671"/>
            <a:ext cx="2179769" cy="1453634"/>
          </a:xfrm>
        </p:spPr>
      </p:pic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C50BE71E-5A6B-8844-8A20-F9D3968A78D8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070894" y="3828640"/>
            <a:ext cx="3724207" cy="2307116"/>
          </a:xfrm>
        </p:spPr>
      </p:pic>
      <p:pic>
        <p:nvPicPr>
          <p:cNvPr id="33" name="Picture Placeholder 32">
            <a:extLst>
              <a:ext uri="{FF2B5EF4-FFF2-40B4-BE49-F238E27FC236}">
                <a16:creationId xmlns:a16="http://schemas.microsoft.com/office/drawing/2014/main" id="{1AD92E2E-A47D-624B-B2EF-62AB926ABEE5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512391" y="2239523"/>
            <a:ext cx="2280230" cy="1444123"/>
          </a:xfrm>
        </p:spPr>
      </p:pic>
      <p:sp>
        <p:nvSpPr>
          <p:cNvPr id="34" name="Slide Number Placeholder 33">
            <a:extLst>
              <a:ext uri="{FF2B5EF4-FFF2-40B4-BE49-F238E27FC236}">
                <a16:creationId xmlns:a16="http://schemas.microsoft.com/office/drawing/2014/main" id="{0110997A-F26A-4E4C-BEFF-C0C7AF63A0C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F8EC82-03CE-F24A-84A3-90E8D3A4D1F5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CE0AD87-CFDA-6A41-B406-437EC2D1DCB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63876" y="2581706"/>
            <a:ext cx="4707887" cy="3554050"/>
          </a:xfrm>
        </p:spPr>
        <p:txBody>
          <a:bodyPr/>
          <a:lstStyle/>
          <a:p>
            <a:r>
              <a:rPr lang="en-US" sz="3200" dirty="0">
                <a:ea typeface="Arial" charset="0"/>
                <a:cs typeface="Arial" charset="0"/>
              </a:rPr>
              <a:t>All meals/snacks/alcohol prepared away </a:t>
            </a:r>
            <a:br>
              <a:rPr lang="en-US" sz="3200" dirty="0">
                <a:ea typeface="Arial" charset="0"/>
                <a:cs typeface="Arial" charset="0"/>
              </a:rPr>
            </a:br>
            <a:r>
              <a:rPr lang="en-US" sz="3200" dirty="0">
                <a:ea typeface="Arial" charset="0"/>
                <a:cs typeface="Arial" charset="0"/>
              </a:rPr>
              <a:t>from home, </a:t>
            </a:r>
            <a:br>
              <a:rPr lang="en-US" sz="3200" dirty="0">
                <a:ea typeface="Arial" charset="0"/>
                <a:cs typeface="Arial" charset="0"/>
              </a:rPr>
            </a:br>
            <a:r>
              <a:rPr lang="en-US" sz="3200" dirty="0">
                <a:ea typeface="Arial" charset="0"/>
                <a:cs typeface="Arial" charset="0"/>
              </a:rPr>
              <a:t>including all takeout meals and beverages.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0685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2"/>
          <p:cNvSpPr>
            <a:spLocks noChangeArrowheads="1"/>
          </p:cNvSpPr>
          <p:nvPr/>
        </p:nvSpPr>
        <p:spPr bwMode="auto">
          <a:xfrm>
            <a:off x="1524001" y="1109534"/>
            <a:ext cx="10667998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aleway ExtraBold" panose="020B0503030101060003" pitchFamily="34" charset="77"/>
                <a:ea typeface="+mn-ea"/>
                <a:cs typeface="Arial" charset="0"/>
              </a:rPr>
              <a:t>Profit Margins Are Down for Most Restaurants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leway ExtraBold" panose="020B0503030101060003" pitchFamily="34" charset="77"/>
                <a:ea typeface="+mn-ea"/>
                <a:cs typeface="Arial" charset="0"/>
              </a:rPr>
              <a:t>Restaurant operators’ reporting of profit margins compared to pre-pandemic levels</a:t>
            </a: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8EC694FB-E430-3646-A1DF-288C24570D08}"/>
              </a:ext>
            </a:extLst>
          </p:cNvPr>
          <p:cNvSpPr txBox="1">
            <a:spLocks/>
          </p:cNvSpPr>
          <p:nvPr/>
        </p:nvSpPr>
        <p:spPr>
          <a:xfrm>
            <a:off x="1676400" y="-50800"/>
            <a:ext cx="10515600" cy="13255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>
                <a:solidFill>
                  <a:srgbClr val="163784"/>
                </a:solidFill>
                <a:latin typeface="Raleway ExtraBold" panose="020B0503030101060003" pitchFamily="34" charset="77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aleway ExtraBold" panose="020B0503030101060003" pitchFamily="34" charset="77"/>
                <a:ea typeface="Verdana" panose="020B0604030504040204" pitchFamily="34" charset="0"/>
              </a:rPr>
              <a:t>PROFITABILITY</a:t>
            </a:r>
          </a:p>
        </p:txBody>
      </p:sp>
      <p:sp>
        <p:nvSpPr>
          <p:cNvPr id="6" name="Text Box 3">
            <a:extLst>
              <a:ext uri="{FF2B5EF4-FFF2-40B4-BE49-F238E27FC236}">
                <a16:creationId xmlns:a16="http://schemas.microsoft.com/office/drawing/2014/main" id="{0B7CC9EB-EF26-438E-ABF3-9879894416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8066" y="6601455"/>
            <a:ext cx="10202287" cy="256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leway Medium" panose="020B0503030101060003" pitchFamily="34" charset="77"/>
                <a:ea typeface="Geneva"/>
                <a:cs typeface="Arial" panose="020B0604020202020204" pitchFamily="34" charset="0"/>
              </a:rPr>
              <a:t>Source: National Restaurant Association, national survey of 3,000 restaurant operators fielded November 2021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C8A393F-8FEE-463E-8724-146DFA70D6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7402" y="1947734"/>
            <a:ext cx="9857201" cy="4653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316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52BBCBF-01A1-41DD-87D7-7C8656E270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3746" y="2202957"/>
            <a:ext cx="9506866" cy="448832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877394"/>
            <a:ext cx="9486974" cy="1587510"/>
          </a:xfrm>
          <a:effectLst/>
        </p:spPr>
        <p:txBody>
          <a:bodyPr>
            <a:normAutofit/>
          </a:bodyPr>
          <a:lstStyle/>
          <a:p>
            <a:r>
              <a:rPr lang="en-US" sz="2800" dirty="0"/>
              <a:t>Fullservice Operators Were the Most Likely to </a:t>
            </a:r>
            <a:r>
              <a:rPr lang="en-US" sz="2800" dirty="0">
                <a:solidFill>
                  <a:srgbClr val="FF0000"/>
                </a:solidFill>
              </a:rPr>
              <a:t>Streamline Menus</a:t>
            </a:r>
            <a:r>
              <a:rPr lang="en-US" sz="2667" dirty="0"/>
              <a:t/>
            </a:r>
            <a:br>
              <a:rPr lang="en-US" sz="2667" dirty="0"/>
            </a:br>
            <a:r>
              <a:rPr lang="en-US" sz="1800" b="0" dirty="0">
                <a:solidFill>
                  <a:schemeClr val="tx1"/>
                </a:solidFill>
              </a:rPr>
              <a:t>Restaurant operators’ reporting of their current number of menu offerings compared to pre-COVID</a:t>
            </a: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808066" y="6563008"/>
            <a:ext cx="10202287" cy="256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leway Medium" panose="020B0503030101060003" pitchFamily="34" charset="77"/>
                <a:ea typeface="Geneva"/>
                <a:cs typeface="Arial" panose="020B0604020202020204" pitchFamily="34" charset="0"/>
              </a:rPr>
              <a:t>Source: National Restaurant </a:t>
            </a:r>
            <a:r>
              <a:rPr kumimoji="0" lang="en-US" sz="1067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leway Medium" panose="020B0503030101060003" pitchFamily="34" charset="77"/>
                <a:ea typeface="Geneva"/>
                <a:cs typeface="Arial" panose="020B0604020202020204" pitchFamily="34" charset="0"/>
              </a:rPr>
              <a:t>Association, 2021</a:t>
            </a:r>
            <a:endParaRPr kumimoji="0" lang="en-US" sz="10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aleway Medium" panose="020B0503030101060003" pitchFamily="34" charset="77"/>
              <a:ea typeface="Geneva"/>
              <a:cs typeface="Arial" panose="020B0604020202020204" pitchFamily="34" charset="0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1342B547-FAFF-674D-8496-D1164A19D60F}"/>
              </a:ext>
            </a:extLst>
          </p:cNvPr>
          <p:cNvSpPr txBox="1">
            <a:spLocks/>
          </p:cNvSpPr>
          <p:nvPr/>
        </p:nvSpPr>
        <p:spPr>
          <a:xfrm>
            <a:off x="1676400" y="-50800"/>
            <a:ext cx="10515600" cy="13255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>
                <a:solidFill>
                  <a:srgbClr val="163784"/>
                </a:solidFill>
                <a:latin typeface="Raleway ExtraBold" panose="020B0503030101060003" pitchFamily="34" charset="77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aleway ExtraBold" panose="020B0503030101060003" pitchFamily="34" charset="77"/>
                <a:ea typeface="Verdana" panose="020B0604030504040204" pitchFamily="34" charset="0"/>
              </a:rPr>
              <a:t>MENU STREAMLINING</a:t>
            </a:r>
          </a:p>
        </p:txBody>
      </p:sp>
    </p:spTree>
    <p:extLst>
      <p:ext uri="{BB962C8B-B14F-4D97-AF65-F5344CB8AC3E}">
        <p14:creationId xmlns:p14="http://schemas.microsoft.com/office/powerpoint/2010/main" val="3719936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2"/>
          <p:cNvSpPr>
            <a:spLocks noChangeArrowheads="1"/>
          </p:cNvSpPr>
          <p:nvPr/>
        </p:nvSpPr>
        <p:spPr bwMode="auto">
          <a:xfrm>
            <a:off x="1524001" y="1109534"/>
            <a:ext cx="10667998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aleway ExtraBold" panose="020B0503030101060003" pitchFamily="34" charset="77"/>
                <a:ea typeface="+mn-ea"/>
                <a:cs typeface="Arial" charset="0"/>
              </a:rPr>
              <a:t>Food Supply Challenges Led to Changes in Menu Offerings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leway ExtraBold" panose="020B0503030101060003" pitchFamily="34" charset="77"/>
                <a:ea typeface="+mn-ea"/>
                <a:cs typeface="Arial" charset="0"/>
              </a:rPr>
              <a:t>% of restaurant operators* who say their restaurant changed its menu offerings as a result of supply delays or shortages during the previous 3 months</a:t>
            </a: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8EC694FB-E430-3646-A1DF-288C24570D08}"/>
              </a:ext>
            </a:extLst>
          </p:cNvPr>
          <p:cNvSpPr txBox="1">
            <a:spLocks/>
          </p:cNvSpPr>
          <p:nvPr/>
        </p:nvSpPr>
        <p:spPr>
          <a:xfrm>
            <a:off x="1676400" y="-50800"/>
            <a:ext cx="10515600" cy="13255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>
                <a:solidFill>
                  <a:srgbClr val="163784"/>
                </a:solidFill>
                <a:latin typeface="Raleway ExtraBold" panose="020B0503030101060003" pitchFamily="34" charset="77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aleway ExtraBold" panose="020B0503030101060003" pitchFamily="34" charset="77"/>
                <a:ea typeface="Verdana" panose="020B0604030504040204" pitchFamily="34" charset="0"/>
              </a:rPr>
              <a:t>FOOD SUPPLY CHALLENGES</a:t>
            </a:r>
          </a:p>
        </p:txBody>
      </p:sp>
      <p:sp>
        <p:nvSpPr>
          <p:cNvPr id="6" name="Text Box 3">
            <a:extLst>
              <a:ext uri="{FF2B5EF4-FFF2-40B4-BE49-F238E27FC236}">
                <a16:creationId xmlns:a16="http://schemas.microsoft.com/office/drawing/2014/main" id="{0B7CC9EB-EF26-438E-ABF3-9879894416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8066" y="6471644"/>
            <a:ext cx="10202287" cy="420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leway Medium" panose="020B0503030101060003" pitchFamily="34" charset="77"/>
                <a:ea typeface="Geneva"/>
                <a:cs typeface="Arial" panose="020B0604020202020204" pitchFamily="34" charset="0"/>
              </a:rPr>
              <a:t>Source: National Restaurant Association, national survey of 3,000 restaurant operators fielded November 2021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leway Medium" panose="020B0503030101060003" pitchFamily="34" charset="77"/>
                <a:ea typeface="Geneva"/>
                <a:cs typeface="Arial" panose="020B0604020202020204" pitchFamily="34" charset="0"/>
              </a:rPr>
              <a:t>*Base: Restaurants that experienced supply delays or shortages of key food or beverage items during the previous 3 months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ECF26DD-2502-4370-8F70-F23ACB1001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8748" y="2225965"/>
            <a:ext cx="9101173" cy="4296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635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3"/>
          <p:cNvSpPr>
            <a:spLocks noChangeArrowheads="1"/>
          </p:cNvSpPr>
          <p:nvPr/>
        </p:nvSpPr>
        <p:spPr bwMode="auto">
          <a:xfrm>
            <a:off x="1535719" y="1385960"/>
            <a:ext cx="10656281" cy="38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 ExtraBold" panose="020B0503030101060003" pitchFamily="34" charset="77"/>
                <a:ea typeface="+mn-ea"/>
                <a:cs typeface="Arial" panose="020B0604020202020204" pitchFamily="34" charset="0"/>
              </a:rPr>
              <a:t>Consumers’ assessment of the amount of technology currently used in restaurants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535719" y="968741"/>
            <a:ext cx="12026123" cy="547378"/>
          </a:xfrm>
          <a:effectLst/>
        </p:spPr>
        <p:txBody>
          <a:bodyPr>
            <a:normAutofit/>
          </a:bodyPr>
          <a:lstStyle/>
          <a:p>
            <a:r>
              <a:rPr lang="en-US" sz="2800" dirty="0"/>
              <a:t>Assessing Restaurant Technology</a:t>
            </a:r>
            <a:endParaRPr lang="en-US" sz="2800" b="0" dirty="0">
              <a:solidFill>
                <a:srgbClr val="FF0000"/>
              </a:solidFill>
            </a:endParaRPr>
          </a:p>
        </p:txBody>
      </p:sp>
      <p:sp>
        <p:nvSpPr>
          <p:cNvPr id="6" name="Text Box 3">
            <a:extLst>
              <a:ext uri="{FF2B5EF4-FFF2-40B4-BE49-F238E27FC236}">
                <a16:creationId xmlns:a16="http://schemas.microsoft.com/office/drawing/2014/main" id="{F4E12CA0-5195-4B84-B5FB-3F4D731DDD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8066" y="6563008"/>
            <a:ext cx="10202287" cy="256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leway Medium" panose="020B0503030101060003" pitchFamily="34" charset="77"/>
                <a:ea typeface="Geneva"/>
                <a:cs typeface="Arial" panose="020B0604020202020204" pitchFamily="34" charset="0"/>
              </a:rPr>
              <a:t>Source: National Restaurant Association, </a:t>
            </a:r>
            <a:r>
              <a:rPr kumimoji="0" lang="en-US" sz="1067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leway Medium" panose="020B0503030101060003" pitchFamily="34" charset="77"/>
                <a:ea typeface="Geneva"/>
                <a:cs typeface="Arial" panose="020B0604020202020204" pitchFamily="34" charset="0"/>
              </a:rPr>
              <a:t>2021</a:t>
            </a:r>
            <a:endParaRPr kumimoji="0" lang="en-US" sz="10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aleway Medium" panose="020B0503030101060003" pitchFamily="34" charset="77"/>
              <a:ea typeface="Geneva"/>
              <a:cs typeface="Arial" panose="020B0604020202020204" pitchFamily="34" charset="0"/>
            </a:endParaRP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514F58A5-1BB1-1948-8997-7D8D7ABC2119}"/>
              </a:ext>
            </a:extLst>
          </p:cNvPr>
          <p:cNvSpPr txBox="1">
            <a:spLocks/>
          </p:cNvSpPr>
          <p:nvPr/>
        </p:nvSpPr>
        <p:spPr>
          <a:xfrm>
            <a:off x="1676400" y="-50800"/>
            <a:ext cx="10515600" cy="13255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>
                <a:solidFill>
                  <a:srgbClr val="163784"/>
                </a:solidFill>
                <a:latin typeface="Raleway ExtraBold" panose="020B0503030101060003" pitchFamily="34" charset="77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aleway ExtraBold" panose="020B0503030101060003" pitchFamily="34" charset="77"/>
                <a:ea typeface="Verdana" panose="020B0604030504040204" pitchFamily="34" charset="0"/>
              </a:rPr>
              <a:t>TECHNOLOGY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1BE9DFA-ABDC-4BC1-B5D2-CEEDE74AB8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6569" y="1933338"/>
            <a:ext cx="8567304" cy="4538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282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3"/>
          <p:cNvSpPr>
            <a:spLocks noChangeArrowheads="1"/>
          </p:cNvSpPr>
          <p:nvPr/>
        </p:nvSpPr>
        <p:spPr bwMode="auto">
          <a:xfrm>
            <a:off x="1535719" y="1385960"/>
            <a:ext cx="10656281" cy="38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 ExtraBold" panose="020B0503030101060003" pitchFamily="34" charset="77"/>
                <a:ea typeface="+mn-ea"/>
                <a:cs typeface="Arial" panose="020B0604020202020204" pitchFamily="34" charset="0"/>
              </a:rPr>
              <a:t>Areas in which consumers would like to see restaurants incorporate more technology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535719" y="968741"/>
            <a:ext cx="12026123" cy="547378"/>
          </a:xfrm>
          <a:effectLst/>
        </p:spPr>
        <p:txBody>
          <a:bodyPr>
            <a:normAutofit/>
          </a:bodyPr>
          <a:lstStyle/>
          <a:p>
            <a:r>
              <a:rPr lang="en-US" sz="2800" dirty="0"/>
              <a:t>Seeking </a:t>
            </a:r>
            <a:r>
              <a:rPr lang="en-US" sz="2800" dirty="0">
                <a:solidFill>
                  <a:srgbClr val="FF0000"/>
                </a:solidFill>
              </a:rPr>
              <a:t>More Technology</a:t>
            </a:r>
            <a:endParaRPr lang="en-US" sz="2800" b="0" dirty="0">
              <a:solidFill>
                <a:srgbClr val="FF0000"/>
              </a:solidFill>
            </a:endParaRPr>
          </a:p>
        </p:txBody>
      </p:sp>
      <p:sp>
        <p:nvSpPr>
          <p:cNvPr id="6" name="Text Box 3">
            <a:extLst>
              <a:ext uri="{FF2B5EF4-FFF2-40B4-BE49-F238E27FC236}">
                <a16:creationId xmlns:a16="http://schemas.microsoft.com/office/drawing/2014/main" id="{F4E12CA0-5195-4B84-B5FB-3F4D731DDD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8066" y="6563008"/>
            <a:ext cx="10202287" cy="256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leway Medium" panose="020B0503030101060003" pitchFamily="34" charset="77"/>
                <a:ea typeface="Geneva"/>
                <a:cs typeface="Arial" panose="020B0604020202020204" pitchFamily="34" charset="0"/>
              </a:rPr>
              <a:t>Source: National Restaurant Association, </a:t>
            </a:r>
            <a:r>
              <a:rPr kumimoji="0" lang="en-US" sz="1067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leway Medium" panose="020B0503030101060003" pitchFamily="34" charset="77"/>
                <a:ea typeface="Geneva"/>
                <a:cs typeface="Arial" panose="020B0604020202020204" pitchFamily="34" charset="0"/>
              </a:rPr>
              <a:t>2021</a:t>
            </a:r>
            <a:endParaRPr kumimoji="0" lang="en-US" sz="10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aleway Medium" panose="020B0503030101060003" pitchFamily="34" charset="77"/>
              <a:ea typeface="Geneva"/>
              <a:cs typeface="Arial" panose="020B0604020202020204" pitchFamily="34" charset="0"/>
            </a:endParaRP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514F58A5-1BB1-1948-8997-7D8D7ABC2119}"/>
              </a:ext>
            </a:extLst>
          </p:cNvPr>
          <p:cNvSpPr txBox="1">
            <a:spLocks/>
          </p:cNvSpPr>
          <p:nvPr/>
        </p:nvSpPr>
        <p:spPr>
          <a:xfrm>
            <a:off x="1676400" y="-50800"/>
            <a:ext cx="10515600" cy="13255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>
                <a:solidFill>
                  <a:srgbClr val="163784"/>
                </a:solidFill>
                <a:latin typeface="Raleway ExtraBold" panose="020B0503030101060003" pitchFamily="34" charset="77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aleway ExtraBold" panose="020B0503030101060003" pitchFamily="34" charset="77"/>
                <a:ea typeface="Verdana" panose="020B0604030504040204" pitchFamily="34" charset="0"/>
              </a:rPr>
              <a:t>TECHNOLOGY</a:t>
            </a:r>
          </a:p>
        </p:txBody>
      </p:sp>
      <p:graphicFrame>
        <p:nvGraphicFramePr>
          <p:cNvPr id="8" name="Group 41">
            <a:extLst>
              <a:ext uri="{FF2B5EF4-FFF2-40B4-BE49-F238E27FC236}">
                <a16:creationId xmlns:a16="http://schemas.microsoft.com/office/drawing/2014/main" id="{4EB72197-03C9-4D66-AE65-34DBA1BC66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4509533"/>
              </p:ext>
            </p:extLst>
          </p:nvPr>
        </p:nvGraphicFramePr>
        <p:xfrm>
          <a:off x="1311965" y="2182837"/>
          <a:ext cx="9818083" cy="3848996"/>
        </p:xfrm>
        <a:graphic>
          <a:graphicData uri="http://schemas.openxmlformats.org/drawingml/2006/table">
            <a:tbl>
              <a:tblPr/>
              <a:tblGrid>
                <a:gridCol w="67130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0503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8466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Raleway Medium" panose="020B0503030101060003" pitchFamily="34" charset="77"/>
                          <a:cs typeface="Arial" charset="0"/>
                        </a:rPr>
                        <a:t>TECHNOLOGY-FOCUSED AREA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Raleway Medium" panose="020B0503030101060003" pitchFamily="34" charset="77"/>
                          <a:cs typeface="Arial" charset="0"/>
                        </a:rPr>
                        <a:t>% OF ALL ADULTS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BAC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790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Raleway Medium" panose="020B0503030101060003" pitchFamily="34" charset="77"/>
                          <a:cs typeface="Arial" charset="0"/>
                        </a:rPr>
                        <a:t>To make </a:t>
                      </a:r>
                      <a:r>
                        <a:rPr kumimoji="0" lang="en-US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Raleway Medium" panose="020B0503030101060003" pitchFamily="34" charset="77"/>
                          <a:cs typeface="Arial" charset="0"/>
                        </a:rPr>
                        <a:t>ordering and payment </a:t>
                      </a:r>
                      <a:r>
                        <a:rPr kumimoji="0" lang="en-US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Raleway Medium" panose="020B0503030101060003" pitchFamily="34" charset="77"/>
                          <a:cs typeface="Arial" charset="0"/>
                        </a:rPr>
                        <a:t>easier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Raleway Medium" panose="020B0503030101060003" pitchFamily="34" charset="77"/>
                          <a:cs typeface="Arial" charset="0"/>
                        </a:rPr>
                        <a:t>52%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E3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524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Raleway Medium" panose="020B0503030101060003" pitchFamily="34" charset="77"/>
                          <a:cs typeface="Arial" charset="0"/>
                        </a:rPr>
                        <a:t>To improve </a:t>
                      </a:r>
                      <a:r>
                        <a:rPr kumimoji="0" lang="en-US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Raleway Medium" panose="020B0503030101060003" pitchFamily="34" charset="77"/>
                          <a:cs typeface="Arial" charset="0"/>
                        </a:rPr>
                        <a:t>customer service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Raleway Medium" panose="020B0503030101060003" pitchFamily="34" charset="77"/>
                          <a:cs typeface="Arial" charset="0"/>
                        </a:rPr>
                        <a:t>51%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F1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3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Raleway Medium" panose="020B0503030101060003" pitchFamily="34" charset="77"/>
                          <a:cs typeface="Arial" charset="0"/>
                        </a:rPr>
                        <a:t>To offer more convenient </a:t>
                      </a:r>
                      <a:r>
                        <a:rPr kumimoji="0" lang="en-US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Raleway Medium" panose="020B0503030101060003" pitchFamily="34" charset="77"/>
                          <a:cs typeface="Arial" charset="0"/>
                        </a:rPr>
                        <a:t>takeout and delivery </a:t>
                      </a:r>
                      <a:r>
                        <a:rPr kumimoji="0" lang="en-US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Raleway Medium" panose="020B0503030101060003" pitchFamily="34" charset="77"/>
                          <a:cs typeface="Arial" charset="0"/>
                        </a:rPr>
                        <a:t>options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Raleway Medium" panose="020B0503030101060003" pitchFamily="34" charset="77"/>
                          <a:cs typeface="Arial" charset="0"/>
                        </a:rPr>
                        <a:t>49%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E3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8396766"/>
                  </a:ext>
                </a:extLst>
              </a:tr>
              <a:tr h="50170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Raleway Medium" panose="020B0503030101060003" pitchFamily="34" charset="77"/>
                          <a:cs typeface="Arial" charset="0"/>
                        </a:rPr>
                        <a:t>To make the overall restaurant experience </a:t>
                      </a:r>
                      <a:r>
                        <a:rPr kumimoji="0" lang="en-US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Raleway Medium" panose="020B0503030101060003" pitchFamily="34" charset="77"/>
                          <a:cs typeface="Arial" charset="0"/>
                        </a:rPr>
                        <a:t>faster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Raleway Medium" panose="020B0503030101060003" pitchFamily="34" charset="77"/>
                          <a:cs typeface="Arial" charset="0"/>
                        </a:rPr>
                        <a:t>46%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F1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6401533"/>
                  </a:ext>
                </a:extLst>
              </a:tr>
              <a:tr h="48495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Raleway Medium" panose="020B0503030101060003" pitchFamily="34" charset="77"/>
                          <a:cs typeface="Arial" charset="0"/>
                        </a:rPr>
                        <a:t>To provide more </a:t>
                      </a:r>
                      <a:r>
                        <a:rPr kumimoji="0" lang="en-US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Raleway Medium" panose="020B0503030101060003" pitchFamily="34" charset="77"/>
                          <a:cs typeface="Arial" charset="0"/>
                        </a:rPr>
                        <a:t>detailed information </a:t>
                      </a:r>
                      <a:r>
                        <a:rPr kumimoji="0" lang="en-US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Raleway Medium" panose="020B0503030101060003" pitchFamily="34" charset="77"/>
                          <a:cs typeface="Arial" charset="0"/>
                        </a:rPr>
                        <a:t>about food, such as nutrition, allergen information, and sourcing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Raleway Medium" panose="020B0503030101060003" pitchFamily="34" charset="77"/>
                          <a:cs typeface="Arial" charset="0"/>
                        </a:rPr>
                        <a:t>44%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E3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7781574"/>
                  </a:ext>
                </a:extLst>
              </a:tr>
              <a:tr h="43528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Raleway Medium" panose="020B0503030101060003" pitchFamily="34" charset="77"/>
                          <a:cs typeface="Arial" charset="0"/>
                        </a:rPr>
                        <a:t>To provide more </a:t>
                      </a:r>
                      <a:r>
                        <a:rPr kumimoji="0" lang="en-US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Raleway Medium" panose="020B0503030101060003" pitchFamily="34" charset="77"/>
                          <a:cs typeface="Arial" charset="0"/>
                        </a:rPr>
                        <a:t>entertainment</a:t>
                      </a:r>
                      <a:r>
                        <a:rPr kumimoji="0" lang="en-US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Raleway Medium" panose="020B0503030101060003" pitchFamily="34" charset="77"/>
                          <a:cs typeface="Arial" charset="0"/>
                        </a:rPr>
                        <a:t> options for customers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Raleway Medium" panose="020B0503030101060003" pitchFamily="34" charset="77"/>
                          <a:cs typeface="Arial" charset="0"/>
                        </a:rPr>
                        <a:t>29%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F1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10077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3"/>
          <p:cNvSpPr>
            <a:spLocks noChangeArrowheads="1"/>
          </p:cNvSpPr>
          <p:nvPr/>
        </p:nvSpPr>
        <p:spPr bwMode="auto">
          <a:xfrm>
            <a:off x="1535719" y="1385960"/>
            <a:ext cx="10656281" cy="38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 ExtraBold" panose="020B0503030101060003" pitchFamily="34" charset="77"/>
                <a:ea typeface="+mn-ea"/>
                <a:cs typeface="Arial" panose="020B0604020202020204" pitchFamily="34" charset="0"/>
              </a:rPr>
              <a:t>Consumers who did the following in the past year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535719" y="968741"/>
            <a:ext cx="12026123" cy="547378"/>
          </a:xfrm>
          <a:effectLst/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Consumer Restaurant Technology Usage</a:t>
            </a:r>
            <a:endParaRPr lang="en-US" sz="2800" b="0" dirty="0">
              <a:solidFill>
                <a:srgbClr val="FF0000"/>
              </a:solidFill>
            </a:endParaRPr>
          </a:p>
        </p:txBody>
      </p:sp>
      <p:sp>
        <p:nvSpPr>
          <p:cNvPr id="6" name="Text Box 3">
            <a:extLst>
              <a:ext uri="{FF2B5EF4-FFF2-40B4-BE49-F238E27FC236}">
                <a16:creationId xmlns:a16="http://schemas.microsoft.com/office/drawing/2014/main" id="{F4E12CA0-5195-4B84-B5FB-3F4D731DDD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8066" y="6563008"/>
            <a:ext cx="10202287" cy="256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leway Medium" panose="020B0503030101060003" pitchFamily="34" charset="77"/>
                <a:ea typeface="Geneva"/>
                <a:cs typeface="Arial" panose="020B0604020202020204" pitchFamily="34" charset="0"/>
              </a:rPr>
              <a:t>Source: National Restaurant Association, </a:t>
            </a:r>
            <a:r>
              <a:rPr kumimoji="0" lang="en-US" sz="1067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leway Medium" panose="020B0503030101060003" pitchFamily="34" charset="77"/>
                <a:ea typeface="Geneva"/>
                <a:cs typeface="Arial" panose="020B0604020202020204" pitchFamily="34" charset="0"/>
              </a:rPr>
              <a:t>2021</a:t>
            </a:r>
            <a:endParaRPr kumimoji="0" lang="en-US" sz="10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aleway Medium" panose="020B0503030101060003" pitchFamily="34" charset="77"/>
              <a:ea typeface="Geneva"/>
              <a:cs typeface="Arial" panose="020B0604020202020204" pitchFamily="34" charset="0"/>
            </a:endParaRP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514F58A5-1BB1-1948-8997-7D8D7ABC2119}"/>
              </a:ext>
            </a:extLst>
          </p:cNvPr>
          <p:cNvSpPr txBox="1">
            <a:spLocks/>
          </p:cNvSpPr>
          <p:nvPr/>
        </p:nvSpPr>
        <p:spPr>
          <a:xfrm>
            <a:off x="1676400" y="-50800"/>
            <a:ext cx="10515600" cy="13255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>
                <a:solidFill>
                  <a:srgbClr val="163784"/>
                </a:solidFill>
                <a:latin typeface="Raleway ExtraBold" panose="020B0503030101060003" pitchFamily="34" charset="77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aleway ExtraBold" panose="020B0503030101060003" pitchFamily="34" charset="77"/>
                <a:ea typeface="Verdana" panose="020B0604030504040204" pitchFamily="34" charset="0"/>
              </a:rPr>
              <a:t>TECHNOLOGY</a:t>
            </a:r>
          </a:p>
        </p:txBody>
      </p:sp>
      <p:graphicFrame>
        <p:nvGraphicFramePr>
          <p:cNvPr id="8" name="Group 41">
            <a:extLst>
              <a:ext uri="{FF2B5EF4-FFF2-40B4-BE49-F238E27FC236}">
                <a16:creationId xmlns:a16="http://schemas.microsoft.com/office/drawing/2014/main" id="{4EB72197-03C9-4D66-AE65-34DBA1BC66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8658663"/>
              </p:ext>
            </p:extLst>
          </p:nvPr>
        </p:nvGraphicFramePr>
        <p:xfrm>
          <a:off x="1319645" y="1933338"/>
          <a:ext cx="9810403" cy="4533956"/>
        </p:xfrm>
        <a:graphic>
          <a:graphicData uri="http://schemas.openxmlformats.org/drawingml/2006/table">
            <a:tbl>
              <a:tblPr/>
              <a:tblGrid>
                <a:gridCol w="67053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0503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8466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Raleway Medium" panose="020B0503030101060003" pitchFamily="34" charset="77"/>
                          <a:cs typeface="Arial" charset="0"/>
                        </a:rPr>
                        <a:t>ACTIVITY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Raleway Medium" panose="020B0503030101060003" pitchFamily="34" charset="77"/>
                          <a:cs typeface="Arial" charset="0"/>
                        </a:rPr>
                        <a:t>% OF ALL ADULTS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BAC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790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Raleway Medium" panose="020B0503030101060003" pitchFamily="34" charset="77"/>
                          <a:cs typeface="Arial" charset="0"/>
                        </a:rPr>
                        <a:t>View</a:t>
                      </a:r>
                      <a:r>
                        <a:rPr kumimoji="0" lang="en-US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Raleway Medium" panose="020B0503030101060003" pitchFamily="34" charset="77"/>
                          <a:cs typeface="Arial" charset="0"/>
                        </a:rPr>
                        <a:t> a restaurant </a:t>
                      </a:r>
                      <a:r>
                        <a:rPr kumimoji="0" lang="en-US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Raleway Medium" panose="020B0503030101060003" pitchFamily="34" charset="77"/>
                          <a:cs typeface="Arial" charset="0"/>
                        </a:rPr>
                        <a:t>menu</a:t>
                      </a:r>
                      <a:r>
                        <a:rPr kumimoji="0" lang="en-US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Raleway Medium" panose="020B0503030101060003" pitchFamily="34" charset="77"/>
                          <a:cs typeface="Arial" charset="0"/>
                        </a:rPr>
                        <a:t> online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Raleway Medium" panose="020B0503030101060003" pitchFamily="34" charset="77"/>
                          <a:cs typeface="Arial" charset="0"/>
                        </a:rPr>
                        <a:t>57%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E3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524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Raleway Medium" panose="020B0503030101060003" pitchFamily="34" charset="77"/>
                          <a:cs typeface="Arial" charset="0"/>
                        </a:rPr>
                        <a:t>Look up </a:t>
                      </a:r>
                      <a:r>
                        <a:rPr kumimoji="0" lang="en-US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Raleway Medium" panose="020B0503030101060003" pitchFamily="34" charset="77"/>
                          <a:cs typeface="Arial" charset="0"/>
                        </a:rPr>
                        <a:t>locations, directions, hours of operation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Raleway Medium" panose="020B0503030101060003" pitchFamily="34" charset="77"/>
                          <a:cs typeface="Arial" charset="0"/>
                        </a:rPr>
                        <a:t>45%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F1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3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Raleway Medium" panose="020B0503030101060003" pitchFamily="34" charset="77"/>
                          <a:cs typeface="Arial" charset="0"/>
                        </a:rPr>
                        <a:t>Place an </a:t>
                      </a:r>
                      <a:r>
                        <a:rPr kumimoji="0" lang="en-US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Raleway Medium" panose="020B0503030101060003" pitchFamily="34" charset="77"/>
                          <a:cs typeface="Arial" charset="0"/>
                        </a:rPr>
                        <a:t>online order</a:t>
                      </a:r>
                      <a:r>
                        <a:rPr kumimoji="0" lang="en-US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Raleway Medium" panose="020B0503030101060003" pitchFamily="34" charset="77"/>
                          <a:cs typeface="Arial" charset="0"/>
                        </a:rPr>
                        <a:t> </a:t>
                      </a:r>
                      <a:r>
                        <a:rPr kumimoji="0" lang="en-US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Raleway Medium" panose="020B0503030101060003" pitchFamily="34" charset="77"/>
                          <a:cs typeface="Arial" charset="0"/>
                        </a:rPr>
                        <a:t>for takeout/delivery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Raleway Medium" panose="020B0503030101060003" pitchFamily="34" charset="77"/>
                          <a:cs typeface="Arial" charset="0"/>
                        </a:rPr>
                        <a:t>44%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E3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8396766"/>
                  </a:ext>
                </a:extLst>
              </a:tr>
              <a:tr h="50170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Raleway Medium" panose="020B0503030101060003" pitchFamily="34" charset="77"/>
                          <a:cs typeface="Arial" charset="0"/>
                        </a:rPr>
                        <a:t>Read online </a:t>
                      </a:r>
                      <a:r>
                        <a:rPr kumimoji="0" lang="en-US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Raleway Medium" panose="020B0503030101060003" pitchFamily="34" charset="77"/>
                          <a:cs typeface="Arial" charset="0"/>
                        </a:rPr>
                        <a:t>reviews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Raleway Medium" panose="020B0503030101060003" pitchFamily="34" charset="77"/>
                          <a:cs typeface="Arial" charset="0"/>
                        </a:rPr>
                        <a:t>30%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F1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6401533"/>
                  </a:ext>
                </a:extLst>
              </a:tr>
              <a:tr h="48495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Raleway Medium" panose="020B0503030101060003" pitchFamily="34" charset="77"/>
                          <a:cs typeface="Arial" charset="0"/>
                        </a:rPr>
                        <a:t>Use </a:t>
                      </a:r>
                      <a:r>
                        <a:rPr kumimoji="0" lang="en-US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Raleway Medium" panose="020B0503030101060003" pitchFamily="34" charset="77"/>
                          <a:cs typeface="Arial" charset="0"/>
                        </a:rPr>
                        <a:t>mobile pay </a:t>
                      </a:r>
                      <a:r>
                        <a:rPr kumimoji="0" lang="en-US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Raleway Medium" panose="020B0503030101060003" pitchFamily="34" charset="77"/>
                          <a:cs typeface="Arial" charset="0"/>
                        </a:rPr>
                        <a:t>at a restaurant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Raleway Medium" panose="020B0503030101060003" pitchFamily="34" charset="77"/>
                          <a:cs typeface="Arial" charset="0"/>
                        </a:rPr>
                        <a:t>18%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E3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7781574"/>
                  </a:ext>
                </a:extLst>
              </a:tr>
              <a:tr h="43528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Raleway Medium" panose="020B0503030101060003" pitchFamily="34" charset="77"/>
                          <a:cs typeface="Arial" charset="0"/>
                        </a:rPr>
                        <a:t>Use a </a:t>
                      </a:r>
                      <a:r>
                        <a:rPr kumimoji="0" lang="en-US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Raleway Medium" panose="020B0503030101060003" pitchFamily="34" charset="77"/>
                          <a:cs typeface="Arial" charset="0"/>
                        </a:rPr>
                        <a:t>tablet to order </a:t>
                      </a:r>
                      <a:r>
                        <a:rPr kumimoji="0" lang="en-US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Raleway Medium" panose="020B0503030101060003" pitchFamily="34" charset="77"/>
                          <a:cs typeface="Arial" charset="0"/>
                        </a:rPr>
                        <a:t>at the table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Raleway Medium" panose="020B0503030101060003" pitchFamily="34" charset="77"/>
                          <a:cs typeface="Arial" charset="0"/>
                        </a:rPr>
                        <a:t>17%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F1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528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Raleway Medium" panose="020B0503030101060003" pitchFamily="34" charset="77"/>
                          <a:cs typeface="Arial" charset="0"/>
                        </a:rPr>
                        <a:t>Use a restaurant </a:t>
                      </a:r>
                      <a:r>
                        <a:rPr kumimoji="0" lang="en-US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Raleway Medium" panose="020B0503030101060003" pitchFamily="34" charset="77"/>
                          <a:cs typeface="Arial" charset="0"/>
                        </a:rPr>
                        <a:t>kiosk to order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Raleway Medium" panose="020B0503030101060003" pitchFamily="34" charset="77"/>
                          <a:cs typeface="Arial" charset="0"/>
                        </a:rPr>
                        <a:t>16%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E3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1677356"/>
                  </a:ext>
                </a:extLst>
              </a:tr>
              <a:tr h="43528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Raleway Medium" panose="020B0503030101060003" pitchFamily="34" charset="77"/>
                          <a:cs typeface="Arial" charset="0"/>
                        </a:rPr>
                        <a:t>Make a </a:t>
                      </a:r>
                      <a:r>
                        <a:rPr kumimoji="0" lang="en-US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Raleway Medium" panose="020B0503030101060003" pitchFamily="34" charset="77"/>
                          <a:cs typeface="Arial" charset="0"/>
                        </a:rPr>
                        <a:t>reservation online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Raleway Medium" panose="020B0503030101060003" pitchFamily="34" charset="77"/>
                          <a:cs typeface="Arial" charset="0"/>
                        </a:rPr>
                        <a:t>13%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F1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41084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61854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food, snack food, breakfast&#10;&#10;Description automatically generated">
            <a:extLst>
              <a:ext uri="{FF2B5EF4-FFF2-40B4-BE49-F238E27FC236}">
                <a16:creationId xmlns:a16="http://schemas.microsoft.com/office/drawing/2014/main" id="{C7CD82A8-CFF5-A646-9B3B-F60A4BC82C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19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B6833D-20B6-874C-B90C-A4BFE92BA3C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8199B5-F5AF-2440-BC38-7BC36686ADD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7A6AEFA6-1D0C-764C-AFC4-D2E49C035E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27CB5CE-A17F-B341-87D4-43A14B07C581}"/>
              </a:ext>
            </a:extLst>
          </p:cNvPr>
          <p:cNvSpPr txBox="1"/>
          <p:nvPr/>
        </p:nvSpPr>
        <p:spPr>
          <a:xfrm>
            <a:off x="6419088" y="2194560"/>
            <a:ext cx="555040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Packaging: Sustainable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(reusable/recyclable)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Packaging: Food quality 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(travels intact)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Packaging: Retains temperature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Zero waste/sustainability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Immunity-boosting snacks</a:t>
            </a:r>
          </a:p>
        </p:txBody>
      </p:sp>
    </p:spTree>
    <p:extLst>
      <p:ext uri="{BB962C8B-B14F-4D97-AF65-F5344CB8AC3E}">
        <p14:creationId xmlns:p14="http://schemas.microsoft.com/office/powerpoint/2010/main" val="32779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B6833D-20B6-874C-B90C-A4BFE92BA3C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8199B5-F5AF-2440-BC38-7BC36686ADD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8CCB370C-299B-924C-B5C8-F9F16D4E6A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180F32E-1D04-7549-A775-7E4CC9DCB41B}"/>
              </a:ext>
            </a:extLst>
          </p:cNvPr>
          <p:cNvSpPr/>
          <p:nvPr/>
        </p:nvSpPr>
        <p:spPr>
          <a:xfrm>
            <a:off x="725424" y="2321898"/>
            <a:ext cx="733958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6.  Menu streamlining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(fewer menu items, </a:t>
            </a:r>
            <a:b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cutting SKUs)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7.  Immunity-boosting/functional ingredients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8.  Plant-based sandwiches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9.  Packaging: Food security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(tamper-proof)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10.Alternative sweeteners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(maple sugar, </a:t>
            </a:r>
            <a:b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coconut sugar)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9842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B6833D-20B6-874C-B90C-A4BFE92BA3C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8199B5-F5AF-2440-BC38-7BC36686ADD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72851A8A-11DF-574D-A4B8-2B2B09F36A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F27FD84-110F-124B-9091-E00249E6F167}"/>
              </a:ext>
            </a:extLst>
          </p:cNvPr>
          <p:cNvSpPr/>
          <p:nvPr/>
        </p:nvSpPr>
        <p:spPr>
          <a:xfrm>
            <a:off x="725424" y="2321898"/>
            <a:ext cx="733958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Milk-based cocktails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Mushroom beverages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(coffee, etc.)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Breakfast salads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Bone broth/meat stock cocktails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Chicha morada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(Peruvian purple corn-based drink)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2086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able, sitting, white, small&#10;&#10;Description automatically generated">
            <a:extLst>
              <a:ext uri="{FF2B5EF4-FFF2-40B4-BE49-F238E27FC236}">
                <a16:creationId xmlns:a16="http://schemas.microsoft.com/office/drawing/2014/main" id="{D0CA97BA-EB94-B34E-AB11-9778C3CE84F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19275" y="2363392"/>
            <a:ext cx="8650591" cy="4494609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E6310B6C-DD25-9F49-B8DD-749D9CCFD203}"/>
              </a:ext>
            </a:extLst>
          </p:cNvPr>
          <p:cNvSpPr txBox="1">
            <a:spLocks/>
          </p:cNvSpPr>
          <p:nvPr/>
        </p:nvSpPr>
        <p:spPr>
          <a:xfrm>
            <a:off x="8159025" y="4273694"/>
            <a:ext cx="3065930" cy="6036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aleway ExtraBold" panose="020B0503030101060003" pitchFamily="34" charset="77"/>
                <a:ea typeface="+mj-ea"/>
                <a:cs typeface="+mj-cs"/>
              </a:rPr>
              <a:t>2020 ACTUAL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aleway ExtraBold" panose="020B0503030101060003" pitchFamily="34" charset="77"/>
              <a:ea typeface="+mj-ea"/>
              <a:cs typeface="+mj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E914759C-2103-CC4B-924F-406D598CCC12}"/>
              </a:ext>
            </a:extLst>
          </p:cNvPr>
          <p:cNvSpPr txBox="1">
            <a:spLocks/>
          </p:cNvSpPr>
          <p:nvPr/>
        </p:nvSpPr>
        <p:spPr>
          <a:xfrm>
            <a:off x="7978870" y="1407780"/>
            <a:ext cx="3426240" cy="6036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63784"/>
                </a:solidFill>
                <a:effectLst/>
                <a:uLnTx/>
                <a:uFillTx/>
                <a:latin typeface="Raleway ExtraBold" panose="020B0503030101060003" pitchFamily="34" charset="77"/>
                <a:ea typeface="+mj-ea"/>
                <a:cs typeface="+mj-cs"/>
              </a:rPr>
              <a:t>2020 FORECAST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A850FEF-ED6E-5D4A-82C2-D16A0E9E26F5}"/>
              </a:ext>
            </a:extLst>
          </p:cNvPr>
          <p:cNvSpPr txBox="1">
            <a:spLocks/>
          </p:cNvSpPr>
          <p:nvPr/>
        </p:nvSpPr>
        <p:spPr>
          <a:xfrm>
            <a:off x="6948790" y="2491476"/>
            <a:ext cx="5486400" cy="6036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163784"/>
                </a:solidFill>
                <a:effectLst/>
                <a:uLnTx/>
                <a:uFillTx/>
                <a:latin typeface="Raleway ExtraBold" panose="020B0503030101060003" pitchFamily="34" charset="77"/>
                <a:ea typeface="+mj-ea"/>
                <a:cs typeface="Arial Black" panose="020B0604020202020204" pitchFamily="34" charset="0"/>
              </a:rPr>
              <a:t>$</a:t>
            </a:r>
            <a:r>
              <a:rPr kumimoji="0" lang="en-US" sz="4800" b="1" i="0" u="none" strike="noStrike" kern="1200" cap="none" spc="0" normalizeH="1" baseline="0" noProof="0" dirty="0">
                <a:ln>
                  <a:noFill/>
                </a:ln>
                <a:solidFill>
                  <a:srgbClr val="163784"/>
                </a:solidFill>
                <a:effectLst/>
                <a:uLnTx/>
                <a:uFillTx/>
                <a:latin typeface="Raleway ExtraBold" panose="020B0503030101060003" pitchFamily="34" charset="77"/>
                <a:ea typeface="+mj-ea"/>
                <a:cs typeface="Arial Black" panose="020B0604020202020204" pitchFamily="34" charset="0"/>
              </a:rPr>
              <a:t>899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163784"/>
                </a:solidFill>
                <a:effectLst/>
                <a:uLnTx/>
                <a:uFillTx/>
                <a:latin typeface="Raleway ExtraBold" panose="020B0503030101060003" pitchFamily="34" charset="77"/>
                <a:ea typeface="+mj-ea"/>
                <a:cs typeface="Arial Black" panose="020B0604020202020204" pitchFamily="34" charset="0"/>
              </a:rPr>
              <a:t/>
            </a:r>
            <a:b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163784"/>
                </a:solidFill>
                <a:effectLst/>
                <a:uLnTx/>
                <a:uFillTx/>
                <a:latin typeface="Raleway ExtraBold" panose="020B0503030101060003" pitchFamily="34" charset="77"/>
                <a:ea typeface="+mj-ea"/>
                <a:cs typeface="Arial Black" panose="020B0604020202020204" pitchFamily="34" charset="0"/>
              </a:rPr>
            </a:b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163784"/>
                </a:solidFill>
                <a:effectLst/>
                <a:uLnTx/>
                <a:uFillTx/>
                <a:latin typeface="Raleway ExtraBold" panose="020B0503030101060003" pitchFamily="34" charset="77"/>
                <a:ea typeface="+mj-ea"/>
                <a:cs typeface="Arial Black" panose="020B0604020202020204" pitchFamily="34" charset="0"/>
              </a:rPr>
              <a:t>BILLION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D6E236B-DD5C-5448-8F29-06B54889EAD5}"/>
              </a:ext>
            </a:extLst>
          </p:cNvPr>
          <p:cNvSpPr txBox="1">
            <a:spLocks/>
          </p:cNvSpPr>
          <p:nvPr/>
        </p:nvSpPr>
        <p:spPr>
          <a:xfrm>
            <a:off x="6948790" y="5301801"/>
            <a:ext cx="5486400" cy="6036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1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aleway ExtraBold" panose="020B0503030101060003" pitchFamily="34" charset="77"/>
                <a:ea typeface="+mj-ea"/>
                <a:cs typeface="Arial Black" panose="020B0604020202020204" pitchFamily="34" charset="0"/>
              </a:rPr>
              <a:t>$659</a:t>
            </a:r>
            <a:br>
              <a:rPr kumimoji="0" lang="en-US" sz="4800" b="1" i="0" u="none" strike="noStrike" kern="1200" cap="none" spc="0" normalizeH="1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aleway ExtraBold" panose="020B0503030101060003" pitchFamily="34" charset="77"/>
                <a:ea typeface="+mj-ea"/>
                <a:cs typeface="Arial Black" panose="020B0604020202020204" pitchFamily="34" charset="0"/>
              </a:rPr>
            </a:b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aleway ExtraBold" panose="020B0503030101060003" pitchFamily="34" charset="77"/>
                <a:ea typeface="+mj-ea"/>
                <a:cs typeface="Arial Black" panose="020B0604020202020204" pitchFamily="34" charset="0"/>
              </a:rPr>
              <a:t>BILLION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BC793E7-29CE-6744-BC61-C8BB855811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3324" y="-33867"/>
            <a:ext cx="10515600" cy="1325563"/>
          </a:xfrm>
        </p:spPr>
        <p:txBody>
          <a:bodyPr/>
          <a:lstStyle/>
          <a:p>
            <a:r>
              <a:rPr lang="en-US" sz="3200" b="0" dirty="0">
                <a:solidFill>
                  <a:schemeClr val="bg1"/>
                </a:solidFill>
              </a:rPr>
              <a:t>RESTAURANT INDUSTRY SALES</a:t>
            </a:r>
          </a:p>
        </p:txBody>
      </p:sp>
    </p:spTree>
    <p:extLst>
      <p:ext uri="{BB962C8B-B14F-4D97-AF65-F5344CB8AC3E}">
        <p14:creationId xmlns:p14="http://schemas.microsoft.com/office/powerpoint/2010/main" val="3486954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C9EF1262-9A1D-3641-B262-0E705CEAC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2060" y="1009636"/>
            <a:ext cx="8654577" cy="2321961"/>
          </a:xfrm>
        </p:spPr>
        <p:txBody>
          <a:bodyPr/>
          <a:lstStyle/>
          <a:p>
            <a:r>
              <a:rPr lang="en-US" sz="4000" dirty="0" smtClean="0"/>
              <a:t>WRAP-UP</a:t>
            </a:r>
            <a:endParaRPr lang="en-US" sz="4000" dirty="0"/>
          </a:p>
        </p:txBody>
      </p:sp>
      <p:sp>
        <p:nvSpPr>
          <p:cNvPr id="56" name="Slide Number Placeholder 55">
            <a:extLst>
              <a:ext uri="{FF2B5EF4-FFF2-40B4-BE49-F238E27FC236}">
                <a16:creationId xmlns:a16="http://schemas.microsoft.com/office/drawing/2014/main" id="{7B4E0AFA-51F2-C940-9CF8-9C1840E7E9B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F8EC82-03CE-F24A-84A3-90E8D3A4D1F5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6" name="Picture Placeholder 15" descr="A wooden table&#10;&#10;Description automatically generated">
            <a:extLst>
              <a:ext uri="{FF2B5EF4-FFF2-40B4-BE49-F238E27FC236}">
                <a16:creationId xmlns:a16="http://schemas.microsoft.com/office/drawing/2014/main" id="{4BAE4FD5-3C83-C440-B98A-7017570C7EE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84459"/>
            <a:ext cx="12192000" cy="4309966"/>
          </a:xfrm>
        </p:spPr>
      </p:pic>
    </p:spTree>
    <p:extLst>
      <p:ext uri="{BB962C8B-B14F-4D97-AF65-F5344CB8AC3E}">
        <p14:creationId xmlns:p14="http://schemas.microsoft.com/office/powerpoint/2010/main" val="862153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2"/>
          <p:cNvSpPr>
            <a:spLocks noChangeArrowheads="1"/>
          </p:cNvSpPr>
          <p:nvPr/>
        </p:nvSpPr>
        <p:spPr bwMode="auto">
          <a:xfrm>
            <a:off x="1524001" y="1109534"/>
            <a:ext cx="10667998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aleway ExtraBold" panose="020B0503030101060003" pitchFamily="34" charset="77"/>
                <a:ea typeface="+mn-ea"/>
                <a:cs typeface="Arial" charset="0"/>
              </a:rPr>
              <a:t>The Long Road Back to Normal Business Conditions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leway ExtraBold" panose="020B0503030101060003" pitchFamily="34" charset="77"/>
                <a:ea typeface="+mn-ea"/>
                <a:cs typeface="Arial" charset="0"/>
              </a:rPr>
              <a:t>Operators’ outlook for when business conditions will return to normal for their restaurant</a:t>
            </a: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8EC694FB-E430-3646-A1DF-288C24570D08}"/>
              </a:ext>
            </a:extLst>
          </p:cNvPr>
          <p:cNvSpPr txBox="1">
            <a:spLocks/>
          </p:cNvSpPr>
          <p:nvPr/>
        </p:nvSpPr>
        <p:spPr>
          <a:xfrm>
            <a:off x="1676400" y="-50800"/>
            <a:ext cx="10515600" cy="13255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>
                <a:solidFill>
                  <a:srgbClr val="163784"/>
                </a:solidFill>
                <a:latin typeface="Raleway ExtraBold" panose="020B0503030101060003" pitchFamily="34" charset="77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aleway ExtraBold" panose="020B0503030101060003" pitchFamily="34" charset="77"/>
                <a:ea typeface="Verdana" panose="020B0604030504040204" pitchFamily="34" charset="0"/>
              </a:rPr>
              <a:t>OPERATOR OUTLOOK</a:t>
            </a:r>
          </a:p>
        </p:txBody>
      </p:sp>
      <p:sp>
        <p:nvSpPr>
          <p:cNvPr id="6" name="Text Box 3">
            <a:extLst>
              <a:ext uri="{FF2B5EF4-FFF2-40B4-BE49-F238E27FC236}">
                <a16:creationId xmlns:a16="http://schemas.microsoft.com/office/drawing/2014/main" id="{0B7CC9EB-EF26-438E-ABF3-9879894416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8066" y="6601455"/>
            <a:ext cx="10202287" cy="256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leway Medium" panose="020B0503030101060003" pitchFamily="34" charset="77"/>
                <a:ea typeface="Geneva"/>
                <a:cs typeface="Arial" panose="020B0604020202020204" pitchFamily="34" charset="0"/>
              </a:rPr>
              <a:t>Source: National Restaurant Association, national survey of 3,000 restaurant operators fielded November 2021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5BE014F-70E9-418F-B6C7-C2D433D071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1116" y="2021360"/>
            <a:ext cx="8049768" cy="4506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363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-38629" y="-21729"/>
            <a:ext cx="12269257" cy="690145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2B58D71-5802-C948-A335-227E76F25159}"/>
              </a:ext>
            </a:extLst>
          </p:cNvPr>
          <p:cNvSpPr txBox="1"/>
          <p:nvPr/>
        </p:nvSpPr>
        <p:spPr>
          <a:xfrm>
            <a:off x="4958537" y="715173"/>
            <a:ext cx="6774660" cy="56730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definition of “restaurant”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will change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 </a:t>
            </a: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2.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Off-premises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opportunities will drive industry growth</a:t>
            </a:r>
            <a:r>
              <a:rPr kumimoji="0" lang="en-US" sz="2133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endParaRPr kumimoji="0" lang="en-US" sz="2133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33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3.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Margin pressures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will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continue.</a:t>
            </a: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 </a:t>
            </a: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4.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Data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is king. </a:t>
            </a: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Restaurants will serve — and employ —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 different demographic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33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0584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873344" y="2003963"/>
            <a:ext cx="1963063" cy="40010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" panose="020B0503030101060003" pitchFamily="34" charset="77"/>
                <a:ea typeface="ＭＳ Ｐゴシック" charset="-128"/>
                <a:cs typeface="Arial" panose="020B0604020202020204" pitchFamily="34" charset="0"/>
              </a:rPr>
              <a:t>Consumers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" panose="020B0503030101060003" pitchFamily="34" charset="77"/>
                <a:ea typeface="ＭＳ Ｐゴシック" charset="-128"/>
                <a:cs typeface="Arial" panose="020B0604020202020204" pitchFamily="34" charset="0"/>
              </a:rPr>
              <a:t>still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" panose="020B0503030101060003" pitchFamily="34" charset="77"/>
                <a:ea typeface="ＭＳ Ｐゴシック" charset="-128"/>
                <a:cs typeface="Arial" panose="020B0604020202020204" pitchFamily="34" charset="0"/>
              </a:rPr>
              <a:t/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" panose="020B0503030101060003" pitchFamily="34" charset="77"/>
                <a:ea typeface="ＭＳ Ｐゴシック" charset="-128"/>
                <a:cs typeface="Arial" panose="020B0604020202020204" pitchFamily="34" charset="0"/>
              </a:rPr>
            </a:b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" panose="020B0503030101060003" pitchFamily="34" charset="77"/>
                <a:ea typeface="ＭＳ Ｐゴシック" charset="-128"/>
                <a:cs typeface="Arial" panose="020B0604020202020204" pitchFamily="34" charset="0"/>
              </a:rPr>
              <a:t>managing their spend and </a:t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" panose="020B0503030101060003" pitchFamily="34" charset="77"/>
                <a:ea typeface="ＭＳ Ｐゴシック" charset="-128"/>
                <a:cs typeface="Arial" panose="020B0604020202020204" pitchFamily="34" charset="0"/>
              </a:rPr>
            </a:b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" panose="020B0503030101060003" pitchFamily="34" charset="77"/>
                <a:ea typeface="ＭＳ Ｐゴシック" charset="-128"/>
                <a:cs typeface="Arial" panose="020B0604020202020204" pitchFamily="34" charset="0"/>
              </a:rPr>
              <a:t>need “nudging;”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aleway" panose="020B0503030101060003" pitchFamily="34" charset="77"/>
                <a:ea typeface="ＭＳ Ｐゴシック" charset="-128"/>
                <a:cs typeface="Arial" panose="020B0604020202020204" pitchFamily="34" charset="0"/>
              </a:rPr>
              <a:t>technology</a:t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aleway" panose="020B0503030101060003" pitchFamily="34" charset="77"/>
                <a:ea typeface="ＭＳ Ｐゴシック" charset="-128"/>
                <a:cs typeface="Arial" panose="020B0604020202020204" pitchFamily="34" charset="0"/>
              </a:rPr>
            </a:b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aleway" panose="020B0503030101060003" pitchFamily="34" charset="77"/>
                <a:ea typeface="ＭＳ Ｐゴシック" charset="-128"/>
                <a:cs typeface="Arial" panose="020B0604020202020204" pitchFamily="34" charset="0"/>
              </a:rPr>
              <a:t>offers distinct competitive advantages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" panose="020B0503030101060003" pitchFamily="34" charset="77"/>
                <a:ea typeface="ＭＳ Ｐゴシック" charset="-128"/>
                <a:cs typeface="Arial" panose="020B0604020202020204" pitchFamily="34" charset="0"/>
              </a:rPr>
              <a:t/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" panose="020B0503030101060003" pitchFamily="34" charset="77"/>
                <a:ea typeface="ＭＳ Ｐゴシック" charset="-128"/>
                <a:cs typeface="Arial" panose="020B0604020202020204" pitchFamily="34" charset="0"/>
              </a:rPr>
            </a:b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" panose="020B0503030101060003" pitchFamily="34" charset="77"/>
                <a:ea typeface="ＭＳ Ｐゴシック" charset="-128"/>
                <a:cs typeface="Arial" panose="020B0604020202020204" pitchFamily="34" charset="0"/>
              </a:rPr>
              <a:t>with patrons’ acceptance </a:t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" panose="020B0503030101060003" pitchFamily="34" charset="77"/>
                <a:ea typeface="ＭＳ Ｐゴシック" charset="-128"/>
                <a:cs typeface="Arial" panose="020B0604020202020204" pitchFamily="34" charset="0"/>
              </a:rPr>
            </a:b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" panose="020B0503030101060003" pitchFamily="34" charset="77"/>
                <a:ea typeface="ＭＳ Ｐゴシック" charset="-128"/>
                <a:cs typeface="Arial" panose="020B0604020202020204" pitchFamily="34" charset="0"/>
              </a:rPr>
              <a:t>growing.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aleway" panose="020B0503030101060003" pitchFamily="34" charset="77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522902" y="2003963"/>
            <a:ext cx="1877652" cy="369331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70B7"/>
              </a:buClr>
              <a:buSzPct val="110000"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" panose="020B0503030101060003" pitchFamily="34" charset="77"/>
                <a:ea typeface="ＭＳ Ｐゴシック" charset="-128"/>
                <a:cs typeface="Arial" panose="020B0604020202020204" pitchFamily="34" charset="0"/>
              </a:rPr>
              <a:t>Greater </a:t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" panose="020B0503030101060003" pitchFamily="34" charset="77"/>
                <a:ea typeface="ＭＳ Ｐゴシック" charset="-128"/>
                <a:cs typeface="Arial" panose="020B0604020202020204" pitchFamily="34" charset="0"/>
              </a:rPr>
            </a:b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" panose="020B0503030101060003" pitchFamily="34" charset="77"/>
                <a:ea typeface="ＭＳ Ｐゴシック" charset="-128"/>
                <a:cs typeface="Arial" panose="020B0604020202020204" pitchFamily="34" charset="0"/>
              </a:rPr>
              <a:t>emphasis </a:t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" panose="020B0503030101060003" pitchFamily="34" charset="77"/>
                <a:ea typeface="ＭＳ Ｐゴシック" charset="-128"/>
                <a:cs typeface="Arial" panose="020B0604020202020204" pitchFamily="34" charset="0"/>
              </a:rPr>
            </a:b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" panose="020B0503030101060003" pitchFamily="34" charset="77"/>
                <a:ea typeface="ＭＳ Ｐゴシック" charset="-128"/>
                <a:cs typeface="Arial" panose="020B0604020202020204" pitchFamily="34" charset="0"/>
              </a:rPr>
              <a:t>on: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aleway" panose="020B0503030101060003" pitchFamily="34" charset="77"/>
                <a:ea typeface="ＭＳ Ｐゴシック" charset="-128"/>
                <a:cs typeface="Arial" panose="020B0604020202020204" pitchFamily="34" charset="0"/>
              </a:rPr>
              <a:t>delivery, carry-out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aleway" panose="020B0503030101060003" pitchFamily="34" charset="77"/>
                <a:ea typeface="ＭＳ Ｐゴシック" charset="-128"/>
                <a:cs typeface="Arial" panose="020B0604020202020204" pitchFamily="34" charset="0"/>
              </a:rPr>
              <a:t>,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70B7"/>
              </a:buClr>
              <a:buSzPct val="110000"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aleway" panose="020B0503030101060003" pitchFamily="34" charset="77"/>
                <a:ea typeface="ＭＳ Ｐゴシック" charset="-128"/>
                <a:cs typeface="Arial" panose="020B0604020202020204" pitchFamily="34" charset="0"/>
              </a:rPr>
              <a:t>drive-thru,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aleway" panose="020B0503030101060003" pitchFamily="34" charset="77"/>
                <a:ea typeface="ＭＳ Ｐゴシック" charset="-128"/>
                <a:cs typeface="Arial" panose="020B0604020202020204" pitchFamily="34" charset="0"/>
              </a:rPr>
              <a:t>alcohol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aleway" panose="020B0503030101060003" pitchFamily="34" charset="77"/>
                <a:ea typeface="ＭＳ Ｐゴシック" charset="-128"/>
                <a:cs typeface="Arial" panose="020B0604020202020204" pitchFamily="34" charset="0"/>
              </a:rPr>
              <a:t>,</a:t>
            </a:r>
            <a:r>
              <a:rPr kumimoji="0" lang="en-US" sz="2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aleway" panose="020B0503030101060003" pitchFamily="34" charset="77"/>
                <a:ea typeface="ＭＳ Ｐゴシック" charset="-128"/>
                <a:cs typeface="Arial" panose="020B0604020202020204" pitchFamily="34" charset="0"/>
              </a:rPr>
              <a:t> ghost/virtual models,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aleway" panose="020B0503030101060003" pitchFamily="34" charset="77"/>
                <a:ea typeface="ＭＳ Ｐゴシック" charset="-128"/>
                <a:cs typeface="Arial" panose="020B0604020202020204" pitchFamily="34" charset="0"/>
              </a:rPr>
              <a:t/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aleway" panose="020B0503030101060003" pitchFamily="34" charset="77"/>
                <a:ea typeface="ＭＳ Ｐゴシック" charset="-128"/>
                <a:cs typeface="Arial" panose="020B0604020202020204" pitchFamily="34" charset="0"/>
              </a:rPr>
            </a:b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aleway" panose="020B0503030101060003" pitchFamily="34" charset="77"/>
                <a:ea typeface="ＭＳ Ｐゴシック" charset="-128"/>
                <a:cs typeface="Arial" panose="020B0604020202020204" pitchFamily="34" charset="0"/>
              </a:rPr>
              <a:t>value-added products and </a:t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aleway" panose="020B0503030101060003" pitchFamily="34" charset="77"/>
                <a:ea typeface="ＭＳ Ｐゴシック" charset="-128"/>
                <a:cs typeface="Arial" panose="020B0604020202020204" pitchFamily="34" charset="0"/>
              </a:rPr>
            </a:b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aleway" panose="020B0503030101060003" pitchFamily="34" charset="77"/>
                <a:ea typeface="ＭＳ Ｐゴシック" charset="-128"/>
                <a:cs typeface="Arial" panose="020B0604020202020204" pitchFamily="34" charset="0"/>
              </a:rPr>
              <a:t>digital.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aleway" panose="020B0503030101060003" pitchFamily="34" charset="77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328902" y="2003963"/>
            <a:ext cx="1721210" cy="369331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70B7"/>
              </a:buClr>
              <a:buSzPct val="110000"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" panose="020B0503030101060003" pitchFamily="34" charset="77"/>
                <a:ea typeface="ＭＳ Ｐゴシック" charset="-128"/>
                <a:cs typeface="Arial" panose="020B0604020202020204" pitchFamily="34" charset="0"/>
              </a:rPr>
              <a:t>Overall economy continues to advance, with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A2036"/>
                </a:solidFill>
                <a:effectLst/>
                <a:uLnTx/>
                <a:uFillTx/>
                <a:latin typeface="Raleway" panose="020B0503030101060003" pitchFamily="34" charset="77"/>
                <a:ea typeface="ＭＳ Ｐゴシック" charset="-128"/>
                <a:cs typeface="Arial" panose="020B0604020202020204" pitchFamily="34" charset="0"/>
              </a:rPr>
              <a:t>consumer pent-up demand for restaurants  aiding industry sales growth.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EA2036"/>
              </a:solidFill>
              <a:effectLst/>
              <a:uLnTx/>
              <a:uFillTx/>
              <a:latin typeface="Raleway" panose="020B0503030101060003" pitchFamily="34" charset="77"/>
              <a:ea typeface="ＭＳ Ｐゴシック" charset="-128"/>
              <a:cs typeface="Arial" panose="020B0604020202020204" pitchFamily="34" charset="0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aleway" panose="020B0503030101060003" pitchFamily="34" charset="77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946907" y="2003963"/>
            <a:ext cx="1909205" cy="276998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70B7"/>
              </a:buClr>
              <a:buSzPct val="110000"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" panose="020B0503030101060003" pitchFamily="34" charset="77"/>
                <a:ea typeface="ＭＳ Ｐゴシック" charset="-128"/>
                <a:cs typeface="Arial" panose="020B0604020202020204" pitchFamily="34" charset="0"/>
              </a:rPr>
              <a:t>Converging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aleway" panose="020B0503030101060003" pitchFamily="34" charset="77"/>
                <a:ea typeface="ＭＳ Ｐゴシック" charset="-128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aleway" panose="020B0503030101060003" pitchFamily="34" charset="77"/>
                <a:ea typeface="ＭＳ Ｐゴシック" charset="-128"/>
                <a:cs typeface="Arial" panose="020B0604020202020204" pitchFamily="34" charset="0"/>
              </a:rPr>
              <a:t/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aleway" panose="020B0503030101060003" pitchFamily="34" charset="77"/>
                <a:ea typeface="ＭＳ Ｐゴシック" charset="-128"/>
                <a:cs typeface="Arial" panose="020B0604020202020204" pitchFamily="34" charset="0"/>
              </a:rPr>
            </a:b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" panose="020B0503030101060003" pitchFamily="34" charset="77"/>
                <a:ea typeface="ＭＳ Ｐゴシック" charset="-128"/>
                <a:cs typeface="Arial" panose="020B0604020202020204" pitchFamily="34" charset="0"/>
              </a:rPr>
              <a:t>macro trends include: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aleway" panose="020B0503030101060003" pitchFamily="34" charset="77"/>
                <a:ea typeface="ＭＳ Ｐゴシック" charset="-128"/>
                <a:cs typeface="Arial" panose="020B0604020202020204" pitchFamily="34" charset="0"/>
              </a:rPr>
              <a:t>pandemic, economics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aleway" panose="020B0503030101060003" pitchFamily="34" charset="77"/>
                <a:ea typeface="ＭＳ Ｐゴシック" charset="-128"/>
                <a:cs typeface="Arial" panose="020B0604020202020204" pitchFamily="34" charset="0"/>
              </a:rPr>
              <a:t>, demographics,  food and technology.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aleway" panose="020B0503030101060003" pitchFamily="34" charset="77"/>
              <a:ea typeface="+mn-ea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20499" y="2003963"/>
            <a:ext cx="1853618" cy="369331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70B7"/>
              </a:buClr>
              <a:buSzPct val="110000"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" panose="020B0503030101060003" pitchFamily="34" charset="77"/>
                <a:ea typeface="ＭＳ Ｐゴシック" charset="-128"/>
                <a:cs typeface="Arial" panose="020B0604020202020204" pitchFamily="34" charset="0"/>
              </a:rPr>
              <a:t>2022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" panose="020B0503030101060003" pitchFamily="34" charset="77"/>
                <a:ea typeface="ＭＳ Ｐゴシック" charset="-128"/>
                <a:cs typeface="Arial" panose="020B0604020202020204" pitchFamily="34" charset="0"/>
              </a:rPr>
              <a:t>= industry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" panose="020B0503030101060003" pitchFamily="34" charset="77"/>
                <a:ea typeface="ＭＳ Ｐゴシック" charset="-128"/>
                <a:cs typeface="Arial" panose="020B0604020202020204" pitchFamily="34" charset="0"/>
              </a:rPr>
              <a:t>remains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" panose="020B0503030101060003" pitchFamily="34" charset="77"/>
                <a:ea typeface="ＭＳ Ｐゴシック" charset="-128"/>
                <a:cs typeface="Arial" panose="020B0604020202020204" pitchFamily="34" charset="0"/>
              </a:rPr>
              <a:t/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" panose="020B0503030101060003" pitchFamily="34" charset="77"/>
                <a:ea typeface="ＭＳ Ｐゴシック" charset="-128"/>
                <a:cs typeface="Arial" panose="020B0604020202020204" pitchFamily="34" charset="0"/>
              </a:rPr>
            </a:b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" panose="020B0503030101060003" pitchFamily="34" charset="77"/>
                <a:ea typeface="ＭＳ Ｐゴシック" charset="-128"/>
                <a:cs typeface="Arial" panose="020B0604020202020204" pitchFamily="34" charset="0"/>
              </a:rPr>
              <a:t>in transition,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aleway" panose="020B0503030101060003" pitchFamily="34" charset="77"/>
                <a:ea typeface="ＭＳ Ｐゴシック" charset="-128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" panose="020B0503030101060003" pitchFamily="34" charset="77"/>
                <a:ea typeface="ＭＳ Ｐゴシック" charset="-128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" panose="020B0503030101060003" pitchFamily="34" charset="77"/>
                <a:ea typeface="ＭＳ Ｐゴシック" charset="-128"/>
                <a:cs typeface="Arial" panose="020B0604020202020204" pitchFamily="34" charset="0"/>
              </a:rPr>
              <a:t>with: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aleway" panose="020B0503030101060003" pitchFamily="34" charset="77"/>
                <a:ea typeface="ＭＳ Ｐゴシック" charset="-128"/>
                <a:cs typeface="Arial" panose="020B0604020202020204" pitchFamily="34" charset="0"/>
              </a:rPr>
              <a:t>strong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" panose="020B0503030101060003" pitchFamily="34" charset="77"/>
                <a:ea typeface="ＭＳ Ｐゴシック" charset="-128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aleway" panose="020B0503030101060003" pitchFamily="34" charset="77"/>
                <a:ea typeface="ＭＳ Ｐゴシック" charset="-128"/>
                <a:cs typeface="Arial" panose="020B0604020202020204" pitchFamily="34" charset="0"/>
              </a:rPr>
              <a:t>geographic variations in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aleway" panose="020B0503030101060003" pitchFamily="34" charset="77"/>
                <a:ea typeface="ＭＳ Ｐゴシック" charset="-128"/>
                <a:cs typeface="Arial" panose="020B0604020202020204" pitchFamily="34" charset="0"/>
              </a:rPr>
              <a:t>performance; sustained food and labor cost pressures.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aleway" panose="020B0503030101060003" pitchFamily="34" charset="77"/>
              <a:ea typeface="ＭＳ Ｐゴシック" charset="-128"/>
              <a:cs typeface="Arial" panose="020B0604020202020204" pitchFamily="34" charset="0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aleway" panose="020B0503030101060003" pitchFamily="34" charset="77"/>
              <a:ea typeface="+mn-ea"/>
              <a:cs typeface="+mn-cs"/>
            </a:endParaRPr>
          </a:p>
        </p:txBody>
      </p:sp>
      <p:sp>
        <p:nvSpPr>
          <p:cNvPr id="22" name="Title 3">
            <a:extLst>
              <a:ext uri="{FF2B5EF4-FFF2-40B4-BE49-F238E27FC236}">
                <a16:creationId xmlns:a16="http://schemas.microsoft.com/office/drawing/2014/main" id="{E122EBEE-DA57-FB40-BB81-660446FE11AE}"/>
              </a:ext>
            </a:extLst>
          </p:cNvPr>
          <p:cNvSpPr txBox="1">
            <a:spLocks/>
          </p:cNvSpPr>
          <p:nvPr/>
        </p:nvSpPr>
        <p:spPr>
          <a:xfrm>
            <a:off x="1644826" y="-87084"/>
            <a:ext cx="10515600" cy="13255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>
                <a:solidFill>
                  <a:srgbClr val="163784"/>
                </a:solidFill>
                <a:latin typeface="Raleway ExtraBold" panose="020B0503030101060003" pitchFamily="34" charset="77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aleway ExtraBold" panose="020B0503030101060003" pitchFamily="34" charset="77"/>
                <a:ea typeface="Verdana" panose="020B0604030504040204" pitchFamily="34" charset="0"/>
              </a:rPr>
              <a:t>WRAP UP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032BDEE-0D78-F343-BBB1-DD6399DEA013}"/>
              </a:ext>
            </a:extLst>
          </p:cNvPr>
          <p:cNvCxnSpPr>
            <a:cxnSpLocks/>
          </p:cNvCxnSpPr>
          <p:nvPr/>
        </p:nvCxnSpPr>
        <p:spPr>
          <a:xfrm>
            <a:off x="2754086" y="1828798"/>
            <a:ext cx="0" cy="4724400"/>
          </a:xfrm>
          <a:prstGeom prst="line">
            <a:avLst/>
          </a:prstGeom>
          <a:ln w="12700"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9DDCB1FC-4C8A-EF4C-AE10-5A5CC341D380}"/>
              </a:ext>
            </a:extLst>
          </p:cNvPr>
          <p:cNvCxnSpPr>
            <a:cxnSpLocks/>
          </p:cNvCxnSpPr>
          <p:nvPr/>
        </p:nvCxnSpPr>
        <p:spPr>
          <a:xfrm>
            <a:off x="5036457" y="1828798"/>
            <a:ext cx="0" cy="4724400"/>
          </a:xfrm>
          <a:prstGeom prst="line">
            <a:avLst/>
          </a:prstGeom>
          <a:ln w="12700"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A77C2008-036A-B44A-B6C1-F2A98BF20445}"/>
              </a:ext>
            </a:extLst>
          </p:cNvPr>
          <p:cNvCxnSpPr>
            <a:cxnSpLocks/>
          </p:cNvCxnSpPr>
          <p:nvPr/>
        </p:nvCxnSpPr>
        <p:spPr>
          <a:xfrm>
            <a:off x="7318828" y="1828798"/>
            <a:ext cx="0" cy="4724400"/>
          </a:xfrm>
          <a:prstGeom prst="line">
            <a:avLst/>
          </a:prstGeom>
          <a:ln w="12700"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E85972A0-AFD5-384A-A5EF-678579EADED3}"/>
              </a:ext>
            </a:extLst>
          </p:cNvPr>
          <p:cNvCxnSpPr>
            <a:cxnSpLocks/>
          </p:cNvCxnSpPr>
          <p:nvPr/>
        </p:nvCxnSpPr>
        <p:spPr>
          <a:xfrm>
            <a:off x="9601200" y="1828798"/>
            <a:ext cx="0" cy="4724400"/>
          </a:xfrm>
          <a:prstGeom prst="line">
            <a:avLst/>
          </a:prstGeom>
          <a:ln w="12700"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27526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B4099B-E5AE-E24A-94B7-5CCB161BE3D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055D5E2-4E37-5840-BB95-53385170645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3853" y="330813"/>
            <a:ext cx="3914454" cy="18944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54774B5-BA5C-EE45-936A-E98A353FE5C3}"/>
              </a:ext>
            </a:extLst>
          </p:cNvPr>
          <p:cNvSpPr/>
          <p:nvPr/>
        </p:nvSpPr>
        <p:spPr>
          <a:xfrm rot="5400000">
            <a:off x="8816083" y="3090765"/>
            <a:ext cx="1946952" cy="4804881"/>
          </a:xfrm>
          <a:prstGeom prst="rect">
            <a:avLst/>
          </a:prstGeom>
          <a:solidFill>
            <a:schemeClr val="accent2">
              <a:alpha val="81000"/>
            </a:schemeClr>
          </a:solidFill>
          <a:ln>
            <a:noFill/>
          </a:ln>
          <a:effectLst>
            <a:outerShdw blurRad="762000" dist="2540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36000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aleway Medium" panose="020B0503030101060003" pitchFamily="34" charset="77"/>
              <a:ea typeface="Open Sans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A8EB14F-FB29-6F4A-A6BD-AACC85B2DBC2}"/>
              </a:ext>
            </a:extLst>
          </p:cNvPr>
          <p:cNvSpPr/>
          <p:nvPr/>
        </p:nvSpPr>
        <p:spPr>
          <a:xfrm>
            <a:off x="6226514" y="4519729"/>
            <a:ext cx="5812705" cy="19851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aleway Medium" panose="020B0503030101060003" pitchFamily="34" charset="77"/>
                <a:ea typeface="+mn-ea"/>
                <a:cs typeface="+mn-cs"/>
              </a:rPr>
              <a:t>Hudson Riehle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aleway Medium" panose="020B0503030101060003" pitchFamily="34" charset="77"/>
                <a:ea typeface="+mn-ea"/>
                <a:cs typeface="+mn-cs"/>
              </a:rPr>
              <a:t>Senior Vice President • Research &amp; Knowledge </a:t>
            </a:r>
            <a:r>
              <a:rPr kumimoji="0" lang="en-US" sz="15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aleway Medium" panose="020B0503030101060003" pitchFamily="34" charset="77"/>
                <a:ea typeface="+mn-ea"/>
                <a:cs typeface="+mn-cs"/>
              </a:rPr>
              <a:t>Group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1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aleway Medium" panose="020B0503030101060003" pitchFamily="34" charset="77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aleway Medium" panose="020B0503030101060003" pitchFamily="34" charset="77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noProof="0" dirty="0" smtClean="0">
                <a:solidFill>
                  <a:srgbClr val="92D050"/>
                </a:solidFill>
                <a:latin typeface="Raleway Medium" panose="020B0503030101060003" pitchFamily="34" charset="77"/>
              </a:rPr>
              <a:t>USDA Agricultural Outlook Forum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Raleway Medium" panose="020B0503030101060003" pitchFamily="34" charset="77"/>
                <a:ea typeface="+mn-ea"/>
                <a:cs typeface="+mn-cs"/>
              </a:rPr>
              <a:t>       February 24, 2022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Raleway Medium" panose="020B0503030101060003" pitchFamily="34" charset="77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Raleway Medium" panose="020B0503030101060003" pitchFamily="34" charset="77"/>
              </a:rPr>
              <a:t>Washington, DC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Raleway Medium" panose="020B0503030101060003" pitchFamily="34" charset="77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2F8F92A-D074-CD4E-B03E-EC5E176394DF}"/>
              </a:ext>
            </a:extLst>
          </p:cNvPr>
          <p:cNvSpPr txBox="1">
            <a:spLocks/>
          </p:cNvSpPr>
          <p:nvPr/>
        </p:nvSpPr>
        <p:spPr>
          <a:xfrm>
            <a:off x="3287730" y="2507628"/>
            <a:ext cx="8904270" cy="1842744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51000"/>
              </a:prstClr>
            </a:outerShdw>
          </a:effectLst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Raleway ExtraBold" panose="020B0503030101060003" pitchFamily="34" charset="77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aleway ExtraBold" panose="020B0503030101060003" pitchFamily="34" charset="77"/>
                <a:ea typeface="+mj-ea"/>
                <a:cs typeface="+mj-cs"/>
              </a:rPr>
              <a:t>Restaurant Industry 2022   </a:t>
            </a:r>
            <a:r>
              <a:rPr kumimoji="0" lang="en-US" sz="5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aleway ExtraBold" panose="020B0503030101060003" pitchFamily="34" charset="77"/>
                <a:ea typeface="+mj-ea"/>
                <a:cs typeface="+mj-cs"/>
              </a:rPr>
              <a:t/>
            </a:r>
            <a:br>
              <a:rPr kumimoji="0" lang="en-US" sz="5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aleway ExtraBold" panose="020B0503030101060003" pitchFamily="34" charset="77"/>
                <a:ea typeface="+mj-ea"/>
                <a:cs typeface="+mj-cs"/>
              </a:rPr>
            </a:br>
            <a:endParaRPr kumimoji="0" lang="en-US" sz="5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aleway ExtraBold" panose="020B0503030101060003" pitchFamily="34" charset="77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102639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>
            <a:extLst>
              <a:ext uri="{FF2B5EF4-FFF2-40B4-BE49-F238E27FC236}">
                <a16:creationId xmlns:a16="http://schemas.microsoft.com/office/drawing/2014/main" id="{005CF629-1239-E24F-96B4-6FA565E9F5BF}"/>
              </a:ext>
            </a:extLst>
          </p:cNvPr>
          <p:cNvSpPr txBox="1">
            <a:spLocks/>
          </p:cNvSpPr>
          <p:nvPr/>
        </p:nvSpPr>
        <p:spPr>
          <a:xfrm>
            <a:off x="1676400" y="-50800"/>
            <a:ext cx="10515600" cy="13255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>
                <a:solidFill>
                  <a:srgbClr val="163784"/>
                </a:solidFill>
                <a:latin typeface="Raleway ExtraBold" panose="020B0503030101060003" pitchFamily="34" charset="77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aleway ExtraBold" panose="020B0503030101060003" pitchFamily="34" charset="77"/>
                <a:ea typeface="Verdana" panose="020B0604030504040204" pitchFamily="34" charset="0"/>
              </a:rPr>
              <a:t>ECONOMY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905452B-A74D-4D8E-A90E-FF53D305870C}"/>
              </a:ext>
            </a:extLst>
          </p:cNvPr>
          <p:cNvSpPr txBox="1">
            <a:spLocks/>
          </p:cNvSpPr>
          <p:nvPr/>
        </p:nvSpPr>
        <p:spPr>
          <a:xfrm>
            <a:off x="1676400" y="544945"/>
            <a:ext cx="9486974" cy="191995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>
                <a:solidFill>
                  <a:srgbClr val="163784"/>
                </a:solidFill>
                <a:latin typeface="Raleway ExtraBold" panose="020B0503030101060003" pitchFamily="34" charset="77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aleway ExtraBold" panose="020B0503030101060003" pitchFamily="34" charset="77"/>
                <a:ea typeface="Verdana" panose="020B0604030504040204" pitchFamily="34" charset="0"/>
              </a:rPr>
              <a:t>National Economy Still Down 3.6 Million Jobs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aleway ExtraBold" panose="020B0503030101060003" pitchFamily="34" charset="77"/>
                <a:ea typeface="Verdana" panose="020B0604030504040204" pitchFamily="34" charset="0"/>
              </a:rPr>
              <a:t/>
            </a:r>
            <a:b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aleway ExtraBold" panose="020B0503030101060003" pitchFamily="34" charset="77"/>
                <a:ea typeface="Verdana" panose="020B0604030504040204" pitchFamily="34" charset="0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 ExtraBold" panose="020B0503030101060003" pitchFamily="34" charset="77"/>
                <a:ea typeface="Verdana" panose="020B0604030504040204" pitchFamily="34" charset="0"/>
              </a:rPr>
              <a:t>Total U.S. nonfarm employment – change from previous month</a:t>
            </a: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883C76A3-6678-43A7-9014-05710032AE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8066" y="6579972"/>
            <a:ext cx="10202287" cy="256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leway Medium" panose="020B0503030101060003" pitchFamily="34" charset="77"/>
                <a:ea typeface="Geneva"/>
                <a:cs typeface="Arial" panose="020B0604020202020204" pitchFamily="34" charset="0"/>
              </a:rPr>
              <a:t>Source: Bureau of Labor Statistics; figures are seasonally adjusted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41B2702-B34C-435D-97A1-1CFF885C31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121" y="1870507"/>
            <a:ext cx="10587887" cy="4709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498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808066" y="6471681"/>
            <a:ext cx="10202287" cy="256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leway Medium" panose="020B0503030101060003" pitchFamily="34" charset="77"/>
                <a:ea typeface="Geneva"/>
                <a:cs typeface="Arial" panose="020B0604020202020204" pitchFamily="34" charset="0"/>
              </a:rPr>
              <a:t>Source: National Restaurant Association analysis of Bureau of Labor Statistics data, 2013 to 2019</a:t>
            </a: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005CF629-1239-E24F-96B4-6FA565E9F5BF}"/>
              </a:ext>
            </a:extLst>
          </p:cNvPr>
          <p:cNvSpPr txBox="1">
            <a:spLocks/>
          </p:cNvSpPr>
          <p:nvPr/>
        </p:nvSpPr>
        <p:spPr>
          <a:xfrm>
            <a:off x="1676400" y="-50800"/>
            <a:ext cx="10515600" cy="13255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>
                <a:solidFill>
                  <a:srgbClr val="163784"/>
                </a:solidFill>
                <a:latin typeface="Raleway ExtraBold" panose="020B0503030101060003" pitchFamily="34" charset="77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aleway ExtraBold" panose="020B0503030101060003" pitchFamily="34" charset="77"/>
                <a:ea typeface="Verdana" panose="020B0604030504040204" pitchFamily="34" charset="0"/>
              </a:rPr>
              <a:t>ECONOMY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905452B-A74D-4D8E-A90E-FF53D305870C}"/>
              </a:ext>
            </a:extLst>
          </p:cNvPr>
          <p:cNvSpPr txBox="1">
            <a:spLocks/>
          </p:cNvSpPr>
          <p:nvPr/>
        </p:nvSpPr>
        <p:spPr>
          <a:xfrm>
            <a:off x="1676399" y="544945"/>
            <a:ext cx="10202286" cy="191995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>
                <a:solidFill>
                  <a:srgbClr val="163784"/>
                </a:solidFill>
                <a:latin typeface="Raleway ExtraBold" panose="020B0503030101060003" pitchFamily="34" charset="77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aleway ExtraBold" panose="020B0503030101060003" pitchFamily="34" charset="77"/>
                <a:ea typeface="Verdana" panose="020B0604030504040204" pitchFamily="34" charset="0"/>
              </a:rPr>
              <a:t>Metro Areas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63784"/>
                </a:solidFill>
                <a:effectLst/>
                <a:uLnTx/>
                <a:uFillTx/>
                <a:latin typeface="Raleway ExtraBold" panose="020B0503030101060003" pitchFamily="34" charset="77"/>
                <a:ea typeface="Verdana" panose="020B0604030504040204" pitchFamily="34" charset="0"/>
              </a:rPr>
              <a:t>Posted Stronger Job Growth in Recent Years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163784"/>
                </a:solidFill>
                <a:effectLst/>
                <a:uLnTx/>
                <a:uFillTx/>
                <a:latin typeface="Raleway ExtraBold" panose="020B0503030101060003" pitchFamily="34" charset="77"/>
                <a:ea typeface="Verdana" panose="020B0604030504040204" pitchFamily="34" charset="0"/>
              </a:rPr>
              <a:t/>
            </a:r>
            <a:b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163784"/>
                </a:solidFill>
                <a:effectLst/>
                <a:uLnTx/>
                <a:uFillTx/>
                <a:latin typeface="Raleway ExtraBold" panose="020B0503030101060003" pitchFamily="34" charset="77"/>
                <a:ea typeface="Verdana" panose="020B0604030504040204" pitchFamily="34" charset="0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 ExtraBold" panose="020B0503030101060003" pitchFamily="34" charset="77"/>
                <a:ea typeface="Verdana" panose="020B0604030504040204" pitchFamily="34" charset="0"/>
              </a:rPr>
              <a:t>Average annual job growth: metropolitan statistical areas vs. non-metropolitan areas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4ADCF3C-7E7B-4EA5-89AE-B17569763C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0449" y="1960417"/>
            <a:ext cx="8721241" cy="4511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207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Title 1"/>
          <p:cNvSpPr>
            <a:spLocks noGrp="1"/>
          </p:cNvSpPr>
          <p:nvPr>
            <p:ph type="title" idx="4294967295"/>
          </p:nvPr>
        </p:nvSpPr>
        <p:spPr bwMode="auto">
          <a:xfrm>
            <a:off x="1981200" y="876300"/>
            <a:ext cx="8229600" cy="11430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sz="3600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     Where </a:t>
            </a:r>
            <a:r>
              <a:rPr lang="en-US" sz="3600" dirty="0">
                <a:solidFill>
                  <a:srgbClr val="FF0000"/>
                </a:solidFill>
                <a:latin typeface="Arial" charset="0"/>
                <a:cs typeface="Arial" charset="0"/>
              </a:rPr>
              <a:t>Consumers </a:t>
            </a:r>
            <a:r>
              <a:rPr lang="en-US" sz="3600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Spent:  2020</a:t>
            </a:r>
            <a:endParaRPr lang="en-US" sz="3600" dirty="0">
              <a:solidFill>
                <a:srgbClr val="FF0000"/>
              </a:solidFill>
              <a:latin typeface="Arial" charset="0"/>
              <a:cs typeface="Arial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1859457"/>
              </p:ext>
            </p:extLst>
          </p:nvPr>
        </p:nvGraphicFramePr>
        <p:xfrm>
          <a:off x="3128211" y="1825146"/>
          <a:ext cx="5873549" cy="45350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838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897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62829">
                <a:tc>
                  <a:txBody>
                    <a:bodyPr/>
                    <a:lstStyle/>
                    <a:p>
                      <a:pPr algn="l"/>
                      <a:r>
                        <a:rPr lang="en-US" sz="1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CATEGORY</a:t>
                      </a:r>
                    </a:p>
                  </a:txBody>
                  <a:tcPr marL="365760" marR="94748" marT="47374" marB="47374" anchor="ctr">
                    <a:solidFill>
                      <a:srgbClr val="009DD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PERCENT</a:t>
                      </a:r>
                      <a:r>
                        <a:rPr lang="en-US" sz="19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OF TOTAL</a:t>
                      </a:r>
                      <a:endParaRPr lang="en-US" sz="1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4748" marR="94748" marT="47374" marB="47374" anchor="ctr">
                    <a:solidFill>
                      <a:srgbClr val="009D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7218">
                <a:tc>
                  <a:txBody>
                    <a:bodyPr/>
                    <a:lstStyle/>
                    <a:p>
                      <a:r>
                        <a:rPr lang="en-US" sz="1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Housing</a:t>
                      </a:r>
                    </a:p>
                  </a:txBody>
                  <a:tcPr marL="365760" marR="94748" marT="47374" marB="47374" anchor="ctr">
                    <a:solidFill>
                      <a:srgbClr val="0070B7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</a:t>
                      </a:r>
                      <a:r>
                        <a:rPr lang="en-US" sz="19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34%</a:t>
                      </a:r>
                      <a:endParaRPr lang="en-US" sz="1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4748" marR="94748" marT="47374" marB="47374" anchor="ctr">
                    <a:solidFill>
                      <a:srgbClr val="0070B7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7218">
                <a:tc>
                  <a:txBody>
                    <a:bodyPr/>
                    <a:lstStyle/>
                    <a:p>
                      <a:r>
                        <a:rPr lang="en-US" sz="1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Transportation</a:t>
                      </a:r>
                    </a:p>
                  </a:txBody>
                  <a:tcPr marL="365760" marR="94748" marT="47374" marB="47374" anchor="ctr">
                    <a:solidFill>
                      <a:srgbClr val="0070B7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  <a:endParaRPr lang="en-US" sz="1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4748" marR="94748" marT="47374" marB="47374" anchor="ctr">
                    <a:solidFill>
                      <a:srgbClr val="0070B7">
                        <a:alpha val="1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7218">
                <a:tc>
                  <a:txBody>
                    <a:bodyPr/>
                    <a:lstStyle/>
                    <a:p>
                      <a:r>
                        <a:rPr lang="en-US" sz="1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Food</a:t>
                      </a:r>
                    </a:p>
                  </a:txBody>
                  <a:tcPr marL="365760" marR="94748" marT="47374" marB="47374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  <a:endParaRPr lang="en-US" sz="1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4748" marR="94748" marT="47374" marB="47374"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7218">
                <a:tc>
                  <a:txBody>
                    <a:bodyPr/>
                    <a:lstStyle/>
                    <a:p>
                      <a:r>
                        <a:rPr lang="en-US" sz="1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Insurance/pensions</a:t>
                      </a:r>
                    </a:p>
                  </a:txBody>
                  <a:tcPr marL="365760" marR="94748" marT="47374" marB="47374" anchor="ctr">
                    <a:solidFill>
                      <a:srgbClr val="0070B7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  <a:endParaRPr lang="en-US" sz="1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4748" marR="94748" marT="47374" marB="47374" anchor="ctr">
                    <a:solidFill>
                      <a:srgbClr val="0070B7">
                        <a:alpha val="1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7218">
                <a:tc>
                  <a:txBody>
                    <a:bodyPr/>
                    <a:lstStyle/>
                    <a:p>
                      <a:r>
                        <a:rPr lang="en-US" sz="1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Healthcare</a:t>
                      </a:r>
                    </a:p>
                  </a:txBody>
                  <a:tcPr marL="365760" marR="94748" marT="47374" marB="47374" anchor="ctr">
                    <a:solidFill>
                      <a:srgbClr val="0070B7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en-US" sz="1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4748" marR="94748" marT="47374" marB="47374" anchor="ctr">
                    <a:solidFill>
                      <a:srgbClr val="0070B7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7218">
                <a:tc>
                  <a:txBody>
                    <a:bodyPr/>
                    <a:lstStyle/>
                    <a:p>
                      <a:r>
                        <a:rPr lang="en-US" sz="1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Entertainment</a:t>
                      </a:r>
                    </a:p>
                  </a:txBody>
                  <a:tcPr marL="365760" marR="94748" marT="47374" marB="47374" anchor="ctr">
                    <a:solidFill>
                      <a:srgbClr val="0070B7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1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4748" marR="94748" marT="47374" marB="47374" anchor="ctr">
                    <a:solidFill>
                      <a:srgbClr val="0070B7">
                        <a:alpha val="1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7218">
                <a:tc>
                  <a:txBody>
                    <a:bodyPr/>
                    <a:lstStyle/>
                    <a:p>
                      <a:r>
                        <a:rPr lang="en-US" sz="1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Contributions</a:t>
                      </a:r>
                    </a:p>
                  </a:txBody>
                  <a:tcPr marL="365760" marR="94748" marT="47374" marB="47374" anchor="ctr">
                    <a:solidFill>
                      <a:srgbClr val="0070B7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1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4748" marR="94748" marT="47374" marB="47374" anchor="ctr">
                    <a:solidFill>
                      <a:srgbClr val="0070B7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07218">
                <a:tc>
                  <a:txBody>
                    <a:bodyPr/>
                    <a:lstStyle/>
                    <a:p>
                      <a:r>
                        <a:rPr lang="en-US" sz="1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Clothing</a:t>
                      </a:r>
                    </a:p>
                  </a:txBody>
                  <a:tcPr marL="365760" marR="94748" marT="47374" marB="47374" anchor="ctr">
                    <a:solidFill>
                      <a:srgbClr val="0070B7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1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4748" marR="94748" marT="47374" marB="47374" anchor="ctr">
                    <a:solidFill>
                      <a:srgbClr val="0070B7">
                        <a:alpha val="1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07218">
                <a:tc>
                  <a:txBody>
                    <a:bodyPr/>
                    <a:lstStyle/>
                    <a:p>
                      <a:r>
                        <a:rPr lang="en-US" sz="1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Other</a:t>
                      </a:r>
                    </a:p>
                  </a:txBody>
                  <a:tcPr marL="365760" marR="94748" marT="47374" marB="47374" anchor="ctr">
                    <a:solidFill>
                      <a:srgbClr val="0070B7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en-US" sz="1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4748" marR="94748" marT="47374" marB="47374" anchor="ctr">
                    <a:solidFill>
                      <a:srgbClr val="0070B7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07218">
                <a:tc>
                  <a:txBody>
                    <a:bodyPr/>
                    <a:lstStyle/>
                    <a:p>
                      <a:pPr algn="r"/>
                      <a:r>
                        <a:rPr lang="en-US" sz="19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</a:p>
                  </a:txBody>
                  <a:tcPr marL="94748" marR="94748" marT="47374" marB="47374" anchor="ctr">
                    <a:solidFill>
                      <a:srgbClr val="0070B7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100</a:t>
                      </a:r>
                      <a:r>
                        <a:rPr lang="en-US" sz="19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</a:p>
                  </a:txBody>
                  <a:tcPr marL="94748" marR="94748" marT="47374" marB="47374" anchor="ctr">
                    <a:solidFill>
                      <a:srgbClr val="0070B7">
                        <a:alpha val="1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1524001" y="6475413"/>
            <a:ext cx="9144000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313231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Source: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313231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Bureau of Labor Statistics, Consumer Expenditure Survey – </a:t>
            </a: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13231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7/19 thru 6/20 ,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313231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National Restaurant Association</a:t>
            </a:r>
          </a:p>
        </p:txBody>
      </p:sp>
    </p:spTree>
    <p:extLst>
      <p:ext uri="{BB962C8B-B14F-4D97-AF65-F5344CB8AC3E}">
        <p14:creationId xmlns:p14="http://schemas.microsoft.com/office/powerpoint/2010/main" val="1571539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>
            <a:extLst>
              <a:ext uri="{FF2B5EF4-FFF2-40B4-BE49-F238E27FC236}">
                <a16:creationId xmlns:a16="http://schemas.microsoft.com/office/drawing/2014/main" id="{005CF629-1239-E24F-96B4-6FA565E9F5BF}"/>
              </a:ext>
            </a:extLst>
          </p:cNvPr>
          <p:cNvSpPr txBox="1">
            <a:spLocks/>
          </p:cNvSpPr>
          <p:nvPr/>
        </p:nvSpPr>
        <p:spPr>
          <a:xfrm>
            <a:off x="1676400" y="-50800"/>
            <a:ext cx="10515600" cy="13255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>
                <a:solidFill>
                  <a:srgbClr val="163784"/>
                </a:solidFill>
                <a:latin typeface="Raleway ExtraBold" panose="020B0503030101060003" pitchFamily="34" charset="77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aleway ExtraBold" panose="020B0503030101060003" pitchFamily="34" charset="77"/>
                <a:ea typeface="Verdana" panose="020B0604030504040204" pitchFamily="34" charset="0"/>
              </a:rPr>
              <a:t>TRAVEL AND TOURISM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905452B-A74D-4D8E-A90E-FF53D305870C}"/>
              </a:ext>
            </a:extLst>
          </p:cNvPr>
          <p:cNvSpPr txBox="1">
            <a:spLocks/>
          </p:cNvSpPr>
          <p:nvPr/>
        </p:nvSpPr>
        <p:spPr>
          <a:xfrm>
            <a:off x="1676399" y="877394"/>
            <a:ext cx="10432473" cy="1164018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>
                <a:solidFill>
                  <a:srgbClr val="163784"/>
                </a:solidFill>
                <a:latin typeface="Raleway ExtraBold" panose="020B0503030101060003" pitchFamily="34" charset="77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aleway ExtraBold" panose="020B0503030101060003" pitchFamily="34" charset="77"/>
                <a:ea typeface="Verdana" panose="020B0604030504040204" pitchFamily="34" charset="0"/>
              </a:rPr>
              <a:t>International Tourism Remains Significantly Dampened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163784"/>
                </a:solidFill>
                <a:effectLst/>
                <a:uLnTx/>
                <a:uFillTx/>
                <a:latin typeface="Raleway ExtraBold" panose="020B0503030101060003" pitchFamily="34" charset="77"/>
                <a:ea typeface="Verdana" panose="020B0604030504040204" pitchFamily="34" charset="0"/>
              </a:rPr>
              <a:t/>
            </a:r>
            <a:b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163784"/>
                </a:solidFill>
                <a:effectLst/>
                <a:uLnTx/>
                <a:uFillTx/>
                <a:latin typeface="Raleway ExtraBold" panose="020B0503030101060003" pitchFamily="34" charset="77"/>
                <a:ea typeface="Verdana" panose="020B0604030504040204" pitchFamily="34" charset="0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 ExtraBold" panose="020B0503030101060003" pitchFamily="34" charset="77"/>
                <a:ea typeface="Verdana" panose="020B0604030504040204" pitchFamily="34" charset="0"/>
              </a:rPr>
              <a:t>International Arrivals to the United States (in millions)</a:t>
            </a:r>
          </a:p>
        </p:txBody>
      </p:sp>
      <p:sp>
        <p:nvSpPr>
          <p:cNvPr id="9" name="Text Box 3">
            <a:extLst>
              <a:ext uri="{FF2B5EF4-FFF2-40B4-BE49-F238E27FC236}">
                <a16:creationId xmlns:a16="http://schemas.microsoft.com/office/drawing/2014/main" id="{5D4CF610-0E0A-4EED-8A9D-178F67B1C8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811" y="6468671"/>
            <a:ext cx="10202287" cy="256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leway Medium" panose="020B0503030101060003" pitchFamily="34" charset="77"/>
                <a:ea typeface="Geneva"/>
                <a:cs typeface="Arial" panose="020B0604020202020204" pitchFamily="34" charset="0"/>
              </a:rPr>
              <a:t>Sources: U.S. Department of Commerce, National Travel and Tourism Office; U.S. Travel Association projections			*projected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41F2FC-360D-4356-B52B-201D804DAB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947" y="1821111"/>
            <a:ext cx="10235915" cy="4647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570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8066" y="815658"/>
            <a:ext cx="10202287" cy="1143000"/>
          </a:xfrm>
          <a:effectLst/>
        </p:spPr>
        <p:txBody>
          <a:bodyPr>
            <a:normAutofit/>
          </a:bodyPr>
          <a:lstStyle/>
          <a:p>
            <a:r>
              <a:rPr lang="en-US" sz="1800" dirty="0"/>
              <a:t>Percent of adults who used restaurants for these </a:t>
            </a:r>
            <a:br>
              <a:rPr lang="en-US" sz="1800" dirty="0"/>
            </a:br>
            <a:r>
              <a:rPr lang="en-US" sz="1800" u="sng" dirty="0">
                <a:solidFill>
                  <a:srgbClr val="FF0000"/>
                </a:solidFill>
              </a:rPr>
              <a:t>on-premises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US" sz="1800" dirty="0"/>
              <a:t>meal occasions during the previous week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808066" y="6471681"/>
            <a:ext cx="10202287" cy="256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leway Medium" panose="020B0503030101060003" pitchFamily="34" charset="77"/>
                <a:ea typeface="Geneva"/>
                <a:cs typeface="Arial" panose="020B0604020202020204" pitchFamily="34" charset="0"/>
              </a:rPr>
              <a:t>Source: National Restaurant Association, weekly surveys of 1,000 adults conducted by Engine</a:t>
            </a: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56CE3439-7978-9E49-9EE9-F1D49AF08108}"/>
              </a:ext>
            </a:extLst>
          </p:cNvPr>
          <p:cNvSpPr txBox="1">
            <a:spLocks/>
          </p:cNvSpPr>
          <p:nvPr/>
        </p:nvSpPr>
        <p:spPr>
          <a:xfrm>
            <a:off x="1676400" y="-50800"/>
            <a:ext cx="10515600" cy="13255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>
                <a:solidFill>
                  <a:srgbClr val="163784"/>
                </a:solidFill>
                <a:latin typeface="Raleway ExtraBold" panose="020B0503030101060003" pitchFamily="34" charset="77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aleway ExtraBold" panose="020B0503030101060003" pitchFamily="34" charset="77"/>
                <a:ea typeface="Verdana" panose="020B0604030504040204" pitchFamily="34" charset="0"/>
              </a:rPr>
              <a:t>ON-PREMISES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45940B3-A454-4A74-974C-B0ED48370F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1" y="1668183"/>
            <a:ext cx="12199461" cy="4506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736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8065" y="785370"/>
            <a:ext cx="10373953" cy="1143000"/>
          </a:xfrm>
          <a:effectLst/>
        </p:spPr>
        <p:txBody>
          <a:bodyPr>
            <a:normAutofit/>
          </a:bodyPr>
          <a:lstStyle/>
          <a:p>
            <a:r>
              <a:rPr lang="en-US" sz="1800" dirty="0"/>
              <a:t>Percent of adults who used restaurants for these</a:t>
            </a:r>
            <a:br>
              <a:rPr lang="en-US" sz="1800" dirty="0"/>
            </a:br>
            <a:r>
              <a:rPr lang="en-US" sz="1800" u="sng" dirty="0">
                <a:solidFill>
                  <a:srgbClr val="FF0000"/>
                </a:solidFill>
              </a:rPr>
              <a:t>off-premises</a:t>
            </a:r>
            <a:r>
              <a:rPr lang="en-US" sz="1800" dirty="0"/>
              <a:t> meal occasions during the previous week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808066" y="6471681"/>
            <a:ext cx="10202287" cy="256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leway Medium" panose="020B0503030101060003" pitchFamily="34" charset="77"/>
                <a:ea typeface="Geneva"/>
                <a:cs typeface="Arial" panose="020B0604020202020204" pitchFamily="34" charset="0"/>
              </a:rPr>
              <a:t>Source: National Restaurant Association, weekly surveys of 1,000 adults conducted by Engine</a:t>
            </a: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005CF629-1239-E24F-96B4-6FA565E9F5BF}"/>
              </a:ext>
            </a:extLst>
          </p:cNvPr>
          <p:cNvSpPr txBox="1">
            <a:spLocks/>
          </p:cNvSpPr>
          <p:nvPr/>
        </p:nvSpPr>
        <p:spPr>
          <a:xfrm>
            <a:off x="1676400" y="-50800"/>
            <a:ext cx="10515600" cy="13255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>
                <a:solidFill>
                  <a:srgbClr val="163784"/>
                </a:solidFill>
                <a:latin typeface="Raleway ExtraBold" panose="020B0503030101060003" pitchFamily="34" charset="77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aleway ExtraBold" panose="020B0503030101060003" pitchFamily="34" charset="77"/>
                <a:ea typeface="Verdana" panose="020B0604030504040204" pitchFamily="34" charset="0"/>
              </a:rPr>
              <a:t>OFF-PREMISES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D79F7B5-FADC-4DE5-B92B-4C8098F0D3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83" y="1754446"/>
            <a:ext cx="12265580" cy="4551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424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ational Restaurant Association">
  <a:themeElements>
    <a:clrScheme name="Custom 50">
      <a:dk1>
        <a:srgbClr val="000000"/>
      </a:dk1>
      <a:lt1>
        <a:srgbClr val="FFFFFF"/>
      </a:lt1>
      <a:dk2>
        <a:srgbClr val="D0D8E1"/>
      </a:dk2>
      <a:lt2>
        <a:srgbClr val="193982"/>
      </a:lt2>
      <a:accent1>
        <a:srgbClr val="EA2036"/>
      </a:accent1>
      <a:accent2>
        <a:srgbClr val="193982"/>
      </a:accent2>
      <a:accent3>
        <a:srgbClr val="D0D8E1"/>
      </a:accent3>
      <a:accent4>
        <a:srgbClr val="000000"/>
      </a:accent4>
      <a:accent5>
        <a:srgbClr val="727375"/>
      </a:accent5>
      <a:accent6>
        <a:srgbClr val="B3B4B8"/>
      </a:accent6>
      <a:hlink>
        <a:srgbClr val="727375"/>
      </a:hlink>
      <a:folHlink>
        <a:srgbClr val="B3B4B8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National Restaurant Association">
  <a:themeElements>
    <a:clrScheme name="Custom 50">
      <a:dk1>
        <a:srgbClr val="000000"/>
      </a:dk1>
      <a:lt1>
        <a:srgbClr val="FFFFFF"/>
      </a:lt1>
      <a:dk2>
        <a:srgbClr val="D0D8E1"/>
      </a:dk2>
      <a:lt2>
        <a:srgbClr val="193982"/>
      </a:lt2>
      <a:accent1>
        <a:srgbClr val="EA2036"/>
      </a:accent1>
      <a:accent2>
        <a:srgbClr val="193982"/>
      </a:accent2>
      <a:accent3>
        <a:srgbClr val="D0D8E1"/>
      </a:accent3>
      <a:accent4>
        <a:srgbClr val="000000"/>
      </a:accent4>
      <a:accent5>
        <a:srgbClr val="727375"/>
      </a:accent5>
      <a:accent6>
        <a:srgbClr val="B3B4B8"/>
      </a:accent6>
      <a:hlink>
        <a:srgbClr val="727375"/>
      </a:hlink>
      <a:folHlink>
        <a:srgbClr val="B3B4B8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6_National Restaurant Association">
  <a:themeElements>
    <a:clrScheme name="Custom 50">
      <a:dk1>
        <a:srgbClr val="000000"/>
      </a:dk1>
      <a:lt1>
        <a:srgbClr val="FFFFFF"/>
      </a:lt1>
      <a:dk2>
        <a:srgbClr val="D0D8E1"/>
      </a:dk2>
      <a:lt2>
        <a:srgbClr val="193982"/>
      </a:lt2>
      <a:accent1>
        <a:srgbClr val="EA2036"/>
      </a:accent1>
      <a:accent2>
        <a:srgbClr val="193982"/>
      </a:accent2>
      <a:accent3>
        <a:srgbClr val="D0D8E1"/>
      </a:accent3>
      <a:accent4>
        <a:srgbClr val="000000"/>
      </a:accent4>
      <a:accent5>
        <a:srgbClr val="727375"/>
      </a:accent5>
      <a:accent6>
        <a:srgbClr val="B3B4B8"/>
      </a:accent6>
      <a:hlink>
        <a:srgbClr val="727375"/>
      </a:hlink>
      <a:folHlink>
        <a:srgbClr val="B3B4B8"/>
      </a:folHlink>
    </a:clrScheme>
    <a:fontScheme name="Custom 1">
      <a:majorFont>
        <a:latin typeface="Century Gothic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 bwMode="auto">
        <a:noFill/>
        <a:ln>
          <a:noFill/>
        </a:ln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val="000000"/>
              </a:solidFill>
              <a:miter lim="800000"/>
              <a:headEnd/>
              <a:tailEnd/>
            </a14:hiddenLine>
          </a:ext>
        </a:extLst>
      </a:spPr>
      <a:bodyPr wrap="square">
        <a:spAutoFit/>
      </a:bodyPr>
      <a:lstStyle>
        <a:defPPr algn="ctr" eaLnBrk="1" hangingPunct="1">
          <a:defRPr sz="4400" dirty="0">
            <a:solidFill>
              <a:schemeClr val="bg1"/>
            </a:solidFill>
            <a:latin typeface="Century Gothic Regular"/>
            <a:ea typeface="Arial" charset="0"/>
            <a:cs typeface="Arial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9633</TotalTime>
  <Words>1519</Words>
  <Application>Microsoft Office PowerPoint</Application>
  <PresentationFormat>Widescreen</PresentationFormat>
  <Paragraphs>277</Paragraphs>
  <Slides>34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34</vt:i4>
      </vt:variant>
    </vt:vector>
  </HeadingPairs>
  <TitlesOfParts>
    <vt:vector size="53" baseType="lpstr">
      <vt:lpstr>Arial</vt:lpstr>
      <vt:lpstr>Calibri</vt:lpstr>
      <vt:lpstr>Times New Roman</vt:lpstr>
      <vt:lpstr>Century Gothic Regular</vt:lpstr>
      <vt:lpstr>Open Sans</vt:lpstr>
      <vt:lpstr>Raleway Medium</vt:lpstr>
      <vt:lpstr>Geneva</vt:lpstr>
      <vt:lpstr>Calibri Light</vt:lpstr>
      <vt:lpstr>Arial Black</vt:lpstr>
      <vt:lpstr>Verdana</vt:lpstr>
      <vt:lpstr>Raleway ExtraBold</vt:lpstr>
      <vt:lpstr>Raleway</vt:lpstr>
      <vt:lpstr>Century Gothic</vt:lpstr>
      <vt:lpstr>MS PGothic</vt:lpstr>
      <vt:lpstr>National Restaurant Association</vt:lpstr>
      <vt:lpstr>1_National Restaurant Association</vt:lpstr>
      <vt:lpstr>6_National Restaurant Association</vt:lpstr>
      <vt:lpstr>2_Office Theme</vt:lpstr>
      <vt:lpstr>Office Theme</vt:lpstr>
      <vt:lpstr>PowerPoint Presentation</vt:lpstr>
      <vt:lpstr>DEFINITION: Restaurant Industry</vt:lpstr>
      <vt:lpstr>RESTAURANT INDUSTRY SALES</vt:lpstr>
      <vt:lpstr>PowerPoint Presentation</vt:lpstr>
      <vt:lpstr>PowerPoint Presentation</vt:lpstr>
      <vt:lpstr>     Where Consumers Spent:  2020</vt:lpstr>
      <vt:lpstr>PowerPoint Presentation</vt:lpstr>
      <vt:lpstr>Percent of adults who used restaurants for these  on-premises meal occasions during the previous week</vt:lpstr>
      <vt:lpstr>Percent of adults who used restaurants for these off-premises meal occasions during the previous week</vt:lpstr>
      <vt:lpstr>Pent-up Demand for On-Premises Dining  Percent of adults who say they are not using restaurants as often as they would like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Fullservice Operators Were the Most Likely to Streamline Menus Restaurant operators’ reporting of their current number of menu offerings compared to pre-COVID</vt:lpstr>
      <vt:lpstr>PowerPoint Presentation</vt:lpstr>
      <vt:lpstr>Assessing Restaurant Technology</vt:lpstr>
      <vt:lpstr>Seeking More Technology</vt:lpstr>
      <vt:lpstr>Consumer Restaurant Technology Usage</vt:lpstr>
      <vt:lpstr>PowerPoint Presentation</vt:lpstr>
      <vt:lpstr>PowerPoint Presentation</vt:lpstr>
      <vt:lpstr>PowerPoint Presentation</vt:lpstr>
      <vt:lpstr>PowerPoint Presentation</vt:lpstr>
      <vt:lpstr>WRAP-UP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OUR  STORY  Your Opportunity</dc:title>
  <dc:creator>elynor monks</dc:creator>
  <cp:lastModifiedBy>Hudson Riehle</cp:lastModifiedBy>
  <cp:revision>662</cp:revision>
  <dcterms:created xsi:type="dcterms:W3CDTF">2018-06-25T15:49:00Z</dcterms:created>
  <dcterms:modified xsi:type="dcterms:W3CDTF">2022-01-22T16:01:33Z</dcterms:modified>
</cp:coreProperties>
</file>