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728"/>
  </p:normalViewPr>
  <p:slideViewPr>
    <p:cSldViewPr snapToGrid="0" snapToObjects="1">
      <p:cViewPr varScale="1">
        <p:scale>
          <a:sx n="49" d="100"/>
          <a:sy n="49" d="100"/>
        </p:scale>
        <p:origin x="778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8CCA3-72E5-294E-B2DA-B3C16C336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5C3243-EE14-4346-A6F3-4935F22912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BCF64-E68C-584E-84BE-EAFFA8B46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8A040-B349-2A47-893E-2266840216A0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5085B-F58E-3343-AE67-B4EDF6E2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0CC58-3CF9-904C-85C7-B1BD1BA5E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6F14-CA5E-9B46-BC31-7F3623D1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69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F69E4-7583-304A-864A-89907429D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520330-F32D-E543-A740-AB3C0CEC5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F8737-A411-EB4C-AD42-43659E08B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8A040-B349-2A47-893E-2266840216A0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F649B-DB46-4842-B7E0-B2817E7BD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F96F4-AAF9-D743-98C3-C924620C5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6F14-CA5E-9B46-BC31-7F3623D1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2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331B02-88A1-EA42-AE8A-C2ED2C49C6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75CD22-2B94-134F-9E8A-B8CDE596A7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CAD17-6238-F94E-8160-036342795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8A040-B349-2A47-893E-2266840216A0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0EB3A-BF62-9B49-936E-47A37BE2C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FBB99-979B-7448-8E34-834154B54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6F14-CA5E-9B46-BC31-7F3623D1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77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8D21D-1C84-DD43-8EE5-97BCE04C2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DBDD5-8ADA-224A-ABE3-CEC73E323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77607-502F-C64E-A319-BBB782CA1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8A040-B349-2A47-893E-2266840216A0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BE3EB-5BC0-1549-A529-E9F85D4C7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20782-12A1-334D-A23E-201F85038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6F14-CA5E-9B46-BC31-7F3623D1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02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E676E-1F08-1146-9D43-69BDD9BED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2304AD-C471-594C-B0C8-DF3D48005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9EADC-9D3E-534A-A22F-6E8866AC9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8A040-B349-2A47-893E-2266840216A0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21103-CF49-5F42-89B4-D0E6F774F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11C72-2306-AE4B-BFE6-DA6ABB8BC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6F14-CA5E-9B46-BC31-7F3623D1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8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03E8B-050C-E542-BD1F-32806B4CF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84F7E-97EE-2845-BEA3-629DBC06CF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D0141-4FCA-804F-94A5-4B47040F94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FC1BE8-8FE3-4D4C-8756-B27E4DEE5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8A040-B349-2A47-893E-2266840216A0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4C3B8-FFCF-F841-9D22-58A558950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585933-D510-B044-985B-4C68309D9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6F14-CA5E-9B46-BC31-7F3623D1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37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D7BE8-18AD-7548-B195-A1A1EE5DE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58B33-7BC5-5547-8891-D93F82EC6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08ACD-6B58-3640-B2F9-10349F03D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FBC8AB-ADD1-174A-BFB3-01B6665D00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0E4329-20F7-5047-9C9F-5268FE15C7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BF9448-16DD-B742-A96B-E6CE5F822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8A040-B349-2A47-893E-2266840216A0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B335A3-646C-534E-A7ED-B1BAD2BC5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563669-783E-0245-92AE-49C4DA69C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6F14-CA5E-9B46-BC31-7F3623D1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71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EE4FD-95BE-F04C-8BB7-9BA842803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987B2E-A9C1-6E48-A0A0-7029769AF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8A040-B349-2A47-893E-2266840216A0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B3380D-1353-004A-AB1F-704319429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FD1628-143B-114C-99E0-95EBD6D68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6F14-CA5E-9B46-BC31-7F3623D1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3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CEA012-1361-F049-B5B6-0B29BF2D6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8A040-B349-2A47-893E-2266840216A0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AAA1E0-DCF5-8D44-BB1C-41E14F569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E889F8-75D7-D049-B745-FA026F26B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6F14-CA5E-9B46-BC31-7F3623D1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8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A6840-FE7E-F740-A01D-7A34C303A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89DBE-BD32-1F45-9190-31109E77E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CC44AE-35DB-C644-AA7B-F71A0BFE9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28B0B2-AB72-5440-BB91-2E7DCD656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8A040-B349-2A47-893E-2266840216A0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BCB6F4-6E3D-6B45-88A1-6AD609785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4D266D-4B44-2549-B604-72AC2C316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6F14-CA5E-9B46-BC31-7F3623D1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68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51275-016D-CB4D-B5C5-155EFAC9A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7D14E9-4E56-F343-8461-27A339195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9E7B40-BF24-2A40-AEBB-18C37374F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CEAD0B-0910-664B-BA53-726B7B9EA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8A040-B349-2A47-893E-2266840216A0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1BF8D7-CE9B-B946-8949-BF68FEF45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6946EA-0724-0347-AB2E-EF7319F43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6F14-CA5E-9B46-BC31-7F3623D1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2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37AD8C-9A33-EB47-9835-E8503C533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0147C-A196-DA42-9F5D-C428F4A4F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2129B-6313-CE44-A474-1295BD3D5C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8A040-B349-2A47-893E-2266840216A0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6C829-240D-1142-834C-816ABEFD8A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DB9CE-F769-BB42-B0CB-8841F294F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96F14-CA5E-9B46-BC31-7F3623D1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1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5BF44B1-488A-8C4F-8E0C-7FC5879CB8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742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BE91461A-B653-2048-8262-308706CF03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265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iagram&#10;&#10;Description automatically generated">
            <a:extLst>
              <a:ext uri="{FF2B5EF4-FFF2-40B4-BE49-F238E27FC236}">
                <a16:creationId xmlns:a16="http://schemas.microsoft.com/office/drawing/2014/main" id="{4539053E-5D2C-C040-B1BC-D0D26DE2A8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268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100F4CBA-FA7F-5B49-AEE7-4D97A5D83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291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Corey Jenkins</dc:creator>
  <cp:lastModifiedBy>Fajardo, Javier - FAS, Washington, DC</cp:lastModifiedBy>
  <cp:revision>4</cp:revision>
  <dcterms:created xsi:type="dcterms:W3CDTF">2022-02-23T18:52:02Z</dcterms:created>
  <dcterms:modified xsi:type="dcterms:W3CDTF">2022-02-24T13:51:36Z</dcterms:modified>
</cp:coreProperties>
</file>