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p:sldMasterIdLst>
    <p:sldMasterId id="2147483660" r:id="rId4"/>
  </p:sldMasterIdLst>
  <p:notesMasterIdLst>
    <p:notesMasterId r:id="rId67"/>
  </p:notesMasterIdLst>
  <p:handoutMasterIdLst>
    <p:handoutMasterId r:id="rId68"/>
  </p:handoutMasterIdLst>
  <p:sldIdLst>
    <p:sldId id="432" r:id="rId5"/>
    <p:sldId id="357" r:id="rId6"/>
    <p:sldId id="433" r:id="rId7"/>
    <p:sldId id="436" r:id="rId8"/>
    <p:sldId id="479" r:id="rId9"/>
    <p:sldId id="451" r:id="rId10"/>
    <p:sldId id="452" r:id="rId11"/>
    <p:sldId id="453" r:id="rId12"/>
    <p:sldId id="480" r:id="rId13"/>
    <p:sldId id="481" r:id="rId14"/>
    <p:sldId id="443" r:id="rId15"/>
    <p:sldId id="444" r:id="rId16"/>
    <p:sldId id="441" r:id="rId17"/>
    <p:sldId id="454" r:id="rId18"/>
    <p:sldId id="455" r:id="rId19"/>
    <p:sldId id="568" r:id="rId20"/>
    <p:sldId id="569" r:id="rId21"/>
    <p:sldId id="581" r:id="rId22"/>
    <p:sldId id="458" r:id="rId23"/>
    <p:sldId id="582" r:id="rId24"/>
    <p:sldId id="583" r:id="rId25"/>
    <p:sldId id="584" r:id="rId26"/>
    <p:sldId id="585" r:id="rId27"/>
    <p:sldId id="599" r:id="rId28"/>
    <p:sldId id="586" r:id="rId29"/>
    <p:sldId id="588" r:id="rId30"/>
    <p:sldId id="589" r:id="rId31"/>
    <p:sldId id="590" r:id="rId32"/>
    <p:sldId id="592" r:id="rId33"/>
    <p:sldId id="593" r:id="rId34"/>
    <p:sldId id="595" r:id="rId35"/>
    <p:sldId id="594" r:id="rId36"/>
    <p:sldId id="596" r:id="rId37"/>
    <p:sldId id="597" r:id="rId38"/>
    <p:sldId id="598" r:id="rId39"/>
    <p:sldId id="459" r:id="rId40"/>
    <p:sldId id="483" r:id="rId41"/>
    <p:sldId id="600" r:id="rId42"/>
    <p:sldId id="462" r:id="rId43"/>
    <p:sldId id="460" r:id="rId44"/>
    <p:sldId id="602" r:id="rId45"/>
    <p:sldId id="603" r:id="rId46"/>
    <p:sldId id="604" r:id="rId47"/>
    <p:sldId id="461" r:id="rId48"/>
    <p:sldId id="606" r:id="rId49"/>
    <p:sldId id="605" r:id="rId50"/>
    <p:sldId id="607" r:id="rId51"/>
    <p:sldId id="608" r:id="rId52"/>
    <p:sldId id="446" r:id="rId53"/>
    <p:sldId id="447" r:id="rId54"/>
    <p:sldId id="448" r:id="rId55"/>
    <p:sldId id="464" r:id="rId56"/>
    <p:sldId id="466" r:id="rId57"/>
    <p:sldId id="570" r:id="rId58"/>
    <p:sldId id="467" r:id="rId59"/>
    <p:sldId id="609" r:id="rId60"/>
    <p:sldId id="610" r:id="rId61"/>
    <p:sldId id="611" r:id="rId62"/>
    <p:sldId id="612" r:id="rId63"/>
    <p:sldId id="485" r:id="rId64"/>
    <p:sldId id="400" r:id="rId65"/>
    <p:sldId id="450" r:id="rId66"/>
  </p:sldIdLst>
  <p:sldSz cx="9144000" cy="6858000" type="screen4x3"/>
  <p:notesSz cx="6881813" cy="9296400"/>
  <p:defaultTextStyle>
    <a:defPPr>
      <a:defRPr lang="en-US"/>
    </a:defPPr>
    <a:lvl1pPr algn="l" rtl="0" fontAlgn="base">
      <a:spcBef>
        <a:spcPct val="0"/>
      </a:spcBef>
      <a:spcAft>
        <a:spcPct val="0"/>
      </a:spcAft>
      <a:defRPr sz="2400" kern="1200">
        <a:solidFill>
          <a:schemeClr val="tx1"/>
        </a:solidFill>
        <a:latin typeface="Arial" charset="0"/>
        <a:ea typeface="+mn-ea"/>
        <a:cs typeface="+mn-cs"/>
      </a:defRPr>
    </a:lvl1pPr>
    <a:lvl2pPr marL="457200" algn="l" rtl="0" fontAlgn="base">
      <a:spcBef>
        <a:spcPct val="0"/>
      </a:spcBef>
      <a:spcAft>
        <a:spcPct val="0"/>
      </a:spcAft>
      <a:defRPr sz="2400" kern="1200">
        <a:solidFill>
          <a:schemeClr val="tx1"/>
        </a:solidFill>
        <a:latin typeface="Arial" charset="0"/>
        <a:ea typeface="+mn-ea"/>
        <a:cs typeface="+mn-cs"/>
      </a:defRPr>
    </a:lvl2pPr>
    <a:lvl3pPr marL="914400" algn="l" rtl="0" fontAlgn="base">
      <a:spcBef>
        <a:spcPct val="0"/>
      </a:spcBef>
      <a:spcAft>
        <a:spcPct val="0"/>
      </a:spcAft>
      <a:defRPr sz="2400" kern="1200">
        <a:solidFill>
          <a:schemeClr val="tx1"/>
        </a:solidFill>
        <a:latin typeface="Arial" charset="0"/>
        <a:ea typeface="+mn-ea"/>
        <a:cs typeface="+mn-cs"/>
      </a:defRPr>
    </a:lvl3pPr>
    <a:lvl4pPr marL="1371600" algn="l" rtl="0" fontAlgn="base">
      <a:spcBef>
        <a:spcPct val="0"/>
      </a:spcBef>
      <a:spcAft>
        <a:spcPct val="0"/>
      </a:spcAft>
      <a:defRPr sz="2400" kern="1200">
        <a:solidFill>
          <a:schemeClr val="tx1"/>
        </a:solidFill>
        <a:latin typeface="Arial" charset="0"/>
        <a:ea typeface="+mn-ea"/>
        <a:cs typeface="+mn-cs"/>
      </a:defRPr>
    </a:lvl4pPr>
    <a:lvl5pPr marL="1828800" algn="l" rtl="0" fontAlgn="base">
      <a:spcBef>
        <a:spcPct val="0"/>
      </a:spcBef>
      <a:spcAft>
        <a:spcPct val="0"/>
      </a:spcAft>
      <a:defRPr sz="2400" kern="1200">
        <a:solidFill>
          <a:schemeClr val="tx1"/>
        </a:solidFill>
        <a:latin typeface="Arial" charset="0"/>
        <a:ea typeface="+mn-ea"/>
        <a:cs typeface="+mn-cs"/>
      </a:defRPr>
    </a:lvl5pPr>
    <a:lvl6pPr marL="2286000" algn="l" defTabSz="914400" rtl="0" eaLnBrk="1" latinLnBrk="0" hangingPunct="1">
      <a:defRPr sz="2400" kern="1200">
        <a:solidFill>
          <a:schemeClr val="tx1"/>
        </a:solidFill>
        <a:latin typeface="Arial" charset="0"/>
        <a:ea typeface="+mn-ea"/>
        <a:cs typeface="+mn-cs"/>
      </a:defRPr>
    </a:lvl6pPr>
    <a:lvl7pPr marL="2743200" algn="l" defTabSz="914400" rtl="0" eaLnBrk="1" latinLnBrk="0" hangingPunct="1">
      <a:defRPr sz="2400" kern="1200">
        <a:solidFill>
          <a:schemeClr val="tx1"/>
        </a:solidFill>
        <a:latin typeface="Arial" charset="0"/>
        <a:ea typeface="+mn-ea"/>
        <a:cs typeface="+mn-cs"/>
      </a:defRPr>
    </a:lvl7pPr>
    <a:lvl8pPr marL="3200400" algn="l" defTabSz="914400" rtl="0" eaLnBrk="1" latinLnBrk="0" hangingPunct="1">
      <a:defRPr sz="2400" kern="1200">
        <a:solidFill>
          <a:schemeClr val="tx1"/>
        </a:solidFill>
        <a:latin typeface="Arial" charset="0"/>
        <a:ea typeface="+mn-ea"/>
        <a:cs typeface="+mn-cs"/>
      </a:defRPr>
    </a:lvl8pPr>
    <a:lvl9pPr marL="3657600" algn="l" defTabSz="914400" rtl="0" eaLnBrk="1" latinLnBrk="0" hangingPunct="1">
      <a:defRPr sz="2400" kern="1200">
        <a:solidFill>
          <a:schemeClr val="tx1"/>
        </a:solidFill>
        <a:latin typeface="Arial" charset="0"/>
        <a:ea typeface="+mn-ea"/>
        <a:cs typeface="+mn-cs"/>
      </a:defRPr>
    </a:lvl9pPr>
  </p:defaultTextStyle>
  <p:extLst>
    <p:ext uri="{521415D9-36F7-43E2-AB2F-B90AF26B5E84}">
      <p14:sectionLst xmlns:p14="http://schemas.microsoft.com/office/powerpoint/2010/main">
        <p14:section name="Application Mgmt" id="{D7BF7020-FAD3-48A8-867B-33A92C4B18A2}">
          <p14:sldIdLst>
            <p14:sldId id="432"/>
            <p14:sldId id="357"/>
            <p14:sldId id="433"/>
            <p14:sldId id="436"/>
            <p14:sldId id="479"/>
            <p14:sldId id="451"/>
            <p14:sldId id="452"/>
            <p14:sldId id="453"/>
            <p14:sldId id="480"/>
            <p14:sldId id="481"/>
            <p14:sldId id="443"/>
            <p14:sldId id="444"/>
            <p14:sldId id="441"/>
            <p14:sldId id="454"/>
            <p14:sldId id="455"/>
            <p14:sldId id="568"/>
            <p14:sldId id="569"/>
            <p14:sldId id="581"/>
            <p14:sldId id="458"/>
            <p14:sldId id="582"/>
            <p14:sldId id="583"/>
            <p14:sldId id="584"/>
            <p14:sldId id="585"/>
            <p14:sldId id="599"/>
            <p14:sldId id="586"/>
            <p14:sldId id="588"/>
            <p14:sldId id="589"/>
            <p14:sldId id="590"/>
            <p14:sldId id="592"/>
            <p14:sldId id="593"/>
            <p14:sldId id="595"/>
            <p14:sldId id="594"/>
            <p14:sldId id="596"/>
            <p14:sldId id="597"/>
            <p14:sldId id="598"/>
            <p14:sldId id="459"/>
            <p14:sldId id="483"/>
            <p14:sldId id="600"/>
            <p14:sldId id="462"/>
            <p14:sldId id="460"/>
            <p14:sldId id="602"/>
            <p14:sldId id="603"/>
            <p14:sldId id="604"/>
            <p14:sldId id="461"/>
            <p14:sldId id="606"/>
            <p14:sldId id="605"/>
            <p14:sldId id="607"/>
            <p14:sldId id="608"/>
            <p14:sldId id="446"/>
            <p14:sldId id="447"/>
            <p14:sldId id="448"/>
            <p14:sldId id="464"/>
            <p14:sldId id="466"/>
            <p14:sldId id="570"/>
            <p14:sldId id="467"/>
            <p14:sldId id="609"/>
            <p14:sldId id="610"/>
            <p14:sldId id="611"/>
            <p14:sldId id="612"/>
            <p14:sldId id="485"/>
            <p14:sldId id="400"/>
            <p14:sldId id="450"/>
          </p14:sldIdLst>
        </p14:section>
        <p14:section name="Default Section" id="{B30BC64D-DB32-4539-AEE2-9146467D2E8C}">
          <p14:sldIdLst/>
        </p14:section>
      </p14:sectionLst>
    </p:ext>
    <p:ext uri="{EFAFB233-063F-42B5-8137-9DF3F51BA10A}">
      <p15:sldGuideLst xmlns:p15="http://schemas.microsoft.com/office/powerpoint/2012/main">
        <p15:guide id="1" orient="horz" pos="1056">
          <p15:clr>
            <a:srgbClr val="A4A3A4"/>
          </p15:clr>
        </p15:guide>
        <p15:guide id="2" pos="288">
          <p15:clr>
            <a:srgbClr val="A4A3A4"/>
          </p15:clr>
        </p15:guide>
      </p15:sldGuideLst>
    </p:ext>
    <p:ext uri="{2D200454-40CA-4A62-9FC3-DE9A4176ACB9}">
      <p15:notesGuideLst xmlns:p15="http://schemas.microsoft.com/office/powerpoint/2012/main">
        <p15:guide id="1" orient="horz" pos="2928" userDrawn="1">
          <p15:clr>
            <a:srgbClr val="A4A3A4"/>
          </p15:clr>
        </p15:guide>
        <p15:guide id="2" pos="2168"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Soto, Nicholas- FAS" initials="SNF" lastIdx="2" clrIdx="0"/>
  <p:cmAuthor id="1" name="Roberts, Stephen - FAS" initials="RS-F" lastIdx="13" clrIdx="1"/>
  <p:cmAuthor id="2" name="Ramin, Fnu - FAS" initials="RF-F" lastIdx="3" clrIdx="2"/>
  <p:cmAuthor id="3" name="Jason Wagoner" initials="JW" lastIdx="16" clrIdx="3"/>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E7E7E7"/>
    <a:srgbClr val="91BC44"/>
    <a:srgbClr val="B4F907"/>
    <a:srgbClr val="FDF8E3"/>
    <a:srgbClr val="00008A"/>
    <a:srgbClr val="000066"/>
    <a:srgbClr val="000099"/>
    <a:srgbClr val="003399"/>
    <a:srgbClr val="33993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412" autoAdjust="0"/>
    <p:restoredTop sz="93236" autoAdjust="0"/>
  </p:normalViewPr>
  <p:slideViewPr>
    <p:cSldViewPr>
      <p:cViewPr varScale="1">
        <p:scale>
          <a:sx n="63" d="100"/>
          <a:sy n="63" d="100"/>
        </p:scale>
        <p:origin x="1316" y="32"/>
      </p:cViewPr>
      <p:guideLst>
        <p:guide orient="horz" pos="1056"/>
        <p:guide pos="288"/>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30" d="100"/>
        <a:sy n="130" d="100"/>
      </p:scale>
      <p:origin x="0" y="34268"/>
    </p:cViewPr>
  </p:sorterViewPr>
  <p:notesViewPr>
    <p:cSldViewPr>
      <p:cViewPr varScale="1">
        <p:scale>
          <a:sx n="52" d="100"/>
          <a:sy n="52" d="100"/>
        </p:scale>
        <p:origin x="-2868" y="-96"/>
      </p:cViewPr>
      <p:guideLst>
        <p:guide orient="horz" pos="2928"/>
        <p:guide pos="2168"/>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slide" Target="slides/slide51.xml"/><Relationship Id="rId63" Type="http://schemas.openxmlformats.org/officeDocument/2006/relationships/slide" Target="slides/slide59.xml"/><Relationship Id="rId68" Type="http://schemas.openxmlformats.org/officeDocument/2006/relationships/handoutMaster" Target="handoutMasters/handoutMaster1.xml"/><Relationship Id="rId7" Type="http://schemas.openxmlformats.org/officeDocument/2006/relationships/slide" Target="slides/slide3.xml"/><Relationship Id="rId71"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slide" Target="slides/slide54.xml"/><Relationship Id="rId66" Type="http://schemas.openxmlformats.org/officeDocument/2006/relationships/slide" Target="slides/slide62.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61" Type="http://schemas.openxmlformats.org/officeDocument/2006/relationships/slide" Target="slides/slide57.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slide" Target="slides/slide61.xml"/><Relationship Id="rId73"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slide" Target="slides/slide60.xml"/><Relationship Id="rId69" Type="http://schemas.openxmlformats.org/officeDocument/2006/relationships/commentAuthors" Target="commentAuthors.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theme" Target="theme/theme1.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notesMaster" Target="notesMasters/notesMaster1.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70"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Slide Number Placeholder 1"/>
          <p:cNvSpPr>
            <a:spLocks noGrp="1"/>
          </p:cNvSpPr>
          <p:nvPr>
            <p:ph type="sldNum" sz="quarter" idx="3"/>
          </p:nvPr>
        </p:nvSpPr>
        <p:spPr>
          <a:xfrm>
            <a:off x="3897513" y="8829675"/>
            <a:ext cx="2982742" cy="465138"/>
          </a:xfrm>
          <a:prstGeom prst="rect">
            <a:avLst/>
          </a:prstGeom>
        </p:spPr>
        <p:txBody>
          <a:bodyPr vert="horz" lIns="91440" tIns="45720" rIns="91440" bIns="45720" rtlCol="0" anchor="b"/>
          <a:lstStyle>
            <a:lvl1pPr algn="r">
              <a:defRPr sz="1200"/>
            </a:lvl1pPr>
          </a:lstStyle>
          <a:p>
            <a:fld id="{0BEB66E1-4519-408C-8B1E-459A8475BFBA}" type="slidenum">
              <a:rPr lang="en-US" smtClean="0"/>
              <a:t>‹#›</a:t>
            </a:fld>
            <a:endParaRPr lang="en-US"/>
          </a:p>
        </p:txBody>
      </p:sp>
      <p:sp>
        <p:nvSpPr>
          <p:cNvPr id="4" name="Date Placeholder 3"/>
          <p:cNvSpPr>
            <a:spLocks noGrp="1"/>
          </p:cNvSpPr>
          <p:nvPr>
            <p:ph type="dt" sz="quarter" idx="1"/>
          </p:nvPr>
        </p:nvSpPr>
        <p:spPr>
          <a:xfrm>
            <a:off x="3897513" y="0"/>
            <a:ext cx="2982742" cy="465138"/>
          </a:xfrm>
          <a:prstGeom prst="rect">
            <a:avLst/>
          </a:prstGeom>
        </p:spPr>
        <p:txBody>
          <a:bodyPr vert="horz" lIns="91440" tIns="45720" rIns="91440" bIns="45720" rtlCol="0"/>
          <a:lstStyle>
            <a:lvl1pPr algn="r">
              <a:defRPr sz="1200"/>
            </a:lvl1pPr>
          </a:lstStyle>
          <a:p>
            <a:fld id="{620541CC-D6EE-4374-A7C1-5FFDFA950C55}" type="datetimeFigureOut">
              <a:rPr lang="en-US" smtClean="0"/>
              <a:t>11/4/2022</a:t>
            </a:fld>
            <a:endParaRPr lang="en-US"/>
          </a:p>
        </p:txBody>
      </p:sp>
    </p:spTree>
    <p:extLst>
      <p:ext uri="{BB962C8B-B14F-4D97-AF65-F5344CB8AC3E}">
        <p14:creationId xmlns:p14="http://schemas.microsoft.com/office/powerpoint/2010/main" val="143352701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hdr" sz="quarter"/>
          </p:nvPr>
        </p:nvSpPr>
        <p:spPr bwMode="auto">
          <a:xfrm>
            <a:off x="0" y="0"/>
            <a:ext cx="2982119" cy="464820"/>
          </a:xfrm>
          <a:prstGeom prst="rect">
            <a:avLst/>
          </a:prstGeom>
          <a:noFill/>
          <a:ln w="9525">
            <a:noFill/>
            <a:miter lim="800000"/>
            <a:headEnd/>
            <a:tailEnd/>
          </a:ln>
          <a:effectLst/>
        </p:spPr>
        <p:txBody>
          <a:bodyPr vert="horz" wrap="square" lIns="19410" tIns="0" rIns="19410" bIns="0" numCol="1" anchor="t" anchorCtr="0" compatLnSpc="1">
            <a:prstTxWarp prst="textNoShape">
              <a:avLst/>
            </a:prstTxWarp>
          </a:bodyPr>
          <a:lstStyle>
            <a:lvl1pPr eaLnBrk="0" hangingPunct="0">
              <a:defRPr sz="1000" i="1"/>
            </a:lvl1pPr>
          </a:lstStyle>
          <a:p>
            <a:pPr>
              <a:defRPr/>
            </a:pPr>
            <a:endParaRPr lang="en-US" dirty="0"/>
          </a:p>
        </p:txBody>
      </p:sp>
      <p:sp>
        <p:nvSpPr>
          <p:cNvPr id="2051" name="Rectangle 3"/>
          <p:cNvSpPr>
            <a:spLocks noGrp="1" noChangeArrowheads="1"/>
          </p:cNvSpPr>
          <p:nvPr>
            <p:ph type="dt" idx="1"/>
          </p:nvPr>
        </p:nvSpPr>
        <p:spPr bwMode="auto">
          <a:xfrm>
            <a:off x="3899694" y="0"/>
            <a:ext cx="2982119" cy="464820"/>
          </a:xfrm>
          <a:prstGeom prst="rect">
            <a:avLst/>
          </a:prstGeom>
          <a:noFill/>
          <a:ln w="9525">
            <a:noFill/>
            <a:miter lim="800000"/>
            <a:headEnd/>
            <a:tailEnd/>
          </a:ln>
          <a:effectLst/>
        </p:spPr>
        <p:txBody>
          <a:bodyPr vert="horz" wrap="square" lIns="19410" tIns="0" rIns="19410" bIns="0" numCol="1" anchor="t" anchorCtr="0" compatLnSpc="1">
            <a:prstTxWarp prst="textNoShape">
              <a:avLst/>
            </a:prstTxWarp>
          </a:bodyPr>
          <a:lstStyle>
            <a:lvl1pPr algn="r" eaLnBrk="0" hangingPunct="0">
              <a:defRPr sz="1000" i="1"/>
            </a:lvl1pPr>
          </a:lstStyle>
          <a:p>
            <a:pPr>
              <a:defRPr/>
            </a:pPr>
            <a:endParaRPr lang="en-US" dirty="0"/>
          </a:p>
        </p:txBody>
      </p:sp>
      <p:sp>
        <p:nvSpPr>
          <p:cNvPr id="22532" name="Rectangle 4"/>
          <p:cNvSpPr>
            <a:spLocks noGrp="1" noRot="1" noChangeAspect="1" noChangeArrowheads="1" noTextEdit="1"/>
          </p:cNvSpPr>
          <p:nvPr>
            <p:ph type="sldImg" idx="2"/>
          </p:nvPr>
        </p:nvSpPr>
        <p:spPr bwMode="auto">
          <a:xfrm>
            <a:off x="1125538" y="703263"/>
            <a:ext cx="4630737" cy="3473450"/>
          </a:xfrm>
          <a:prstGeom prst="rect">
            <a:avLst/>
          </a:prstGeom>
          <a:noFill/>
          <a:ln w="12700">
            <a:solidFill>
              <a:schemeClr val="tx1"/>
            </a:solidFill>
            <a:miter lim="800000"/>
            <a:headEnd/>
            <a:tailEnd/>
          </a:ln>
        </p:spPr>
      </p:sp>
      <p:sp>
        <p:nvSpPr>
          <p:cNvPr id="2053" name="Rectangle 5"/>
          <p:cNvSpPr>
            <a:spLocks noGrp="1" noChangeArrowheads="1"/>
          </p:cNvSpPr>
          <p:nvPr>
            <p:ph type="body" sz="quarter" idx="3"/>
          </p:nvPr>
        </p:nvSpPr>
        <p:spPr bwMode="auto">
          <a:xfrm>
            <a:off x="917575" y="4415790"/>
            <a:ext cx="5046663" cy="4183380"/>
          </a:xfrm>
          <a:prstGeom prst="rect">
            <a:avLst/>
          </a:prstGeom>
          <a:noFill/>
          <a:ln w="9525">
            <a:noFill/>
            <a:miter lim="800000"/>
            <a:headEnd/>
            <a:tailEnd/>
          </a:ln>
          <a:effectLst/>
        </p:spPr>
        <p:txBody>
          <a:bodyPr vert="horz" wrap="square" lIns="93814" tIns="46909" rIns="93814" bIns="46909"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2054" name="Rectangle 6"/>
          <p:cNvSpPr>
            <a:spLocks noGrp="1" noChangeArrowheads="1"/>
          </p:cNvSpPr>
          <p:nvPr>
            <p:ph type="ftr" sz="quarter" idx="4"/>
          </p:nvPr>
        </p:nvSpPr>
        <p:spPr bwMode="auto">
          <a:xfrm>
            <a:off x="0" y="8831580"/>
            <a:ext cx="2982119" cy="464820"/>
          </a:xfrm>
          <a:prstGeom prst="rect">
            <a:avLst/>
          </a:prstGeom>
          <a:noFill/>
          <a:ln w="9525">
            <a:noFill/>
            <a:miter lim="800000"/>
            <a:headEnd/>
            <a:tailEnd/>
          </a:ln>
          <a:effectLst/>
        </p:spPr>
        <p:txBody>
          <a:bodyPr vert="horz" wrap="square" lIns="19410" tIns="0" rIns="19410" bIns="0" numCol="1" anchor="b" anchorCtr="0" compatLnSpc="1">
            <a:prstTxWarp prst="textNoShape">
              <a:avLst/>
            </a:prstTxWarp>
          </a:bodyPr>
          <a:lstStyle>
            <a:lvl1pPr eaLnBrk="0" hangingPunct="0">
              <a:defRPr sz="1000" i="1"/>
            </a:lvl1pPr>
          </a:lstStyle>
          <a:p>
            <a:pPr>
              <a:defRPr/>
            </a:pPr>
            <a:endParaRPr lang="en-US" dirty="0"/>
          </a:p>
        </p:txBody>
      </p:sp>
      <p:sp>
        <p:nvSpPr>
          <p:cNvPr id="2055" name="Rectangle 7"/>
          <p:cNvSpPr>
            <a:spLocks noGrp="1" noChangeArrowheads="1"/>
          </p:cNvSpPr>
          <p:nvPr>
            <p:ph type="sldNum" sz="quarter" idx="5"/>
          </p:nvPr>
        </p:nvSpPr>
        <p:spPr bwMode="auto">
          <a:xfrm>
            <a:off x="3899694" y="8831580"/>
            <a:ext cx="2982119" cy="464820"/>
          </a:xfrm>
          <a:prstGeom prst="rect">
            <a:avLst/>
          </a:prstGeom>
          <a:noFill/>
          <a:ln w="9525">
            <a:noFill/>
            <a:miter lim="800000"/>
            <a:headEnd/>
            <a:tailEnd/>
          </a:ln>
          <a:effectLst/>
        </p:spPr>
        <p:txBody>
          <a:bodyPr vert="horz" wrap="square" lIns="19410" tIns="0" rIns="19410" bIns="0" numCol="1" anchor="b" anchorCtr="0" compatLnSpc="1">
            <a:prstTxWarp prst="textNoShape">
              <a:avLst/>
            </a:prstTxWarp>
          </a:bodyPr>
          <a:lstStyle>
            <a:lvl1pPr algn="r" eaLnBrk="0" hangingPunct="0">
              <a:defRPr sz="1000" i="1"/>
            </a:lvl1pPr>
          </a:lstStyle>
          <a:p>
            <a:pPr>
              <a:defRPr/>
            </a:pPr>
            <a:fld id="{37205FFB-70C7-49CD-B426-91A6CE31AA03}" type="slidenum">
              <a:rPr lang="en-US"/>
              <a:pPr>
                <a:defRPr/>
              </a:pPr>
              <a:t>‹#›</a:t>
            </a:fld>
            <a:endParaRPr lang="en-US" dirty="0"/>
          </a:p>
        </p:txBody>
      </p:sp>
    </p:spTree>
    <p:extLst>
      <p:ext uri="{BB962C8B-B14F-4D97-AF65-F5344CB8AC3E}">
        <p14:creationId xmlns:p14="http://schemas.microsoft.com/office/powerpoint/2010/main" val="3568251287"/>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4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a:p>
        </p:txBody>
      </p:sp>
      <p:sp>
        <p:nvSpPr>
          <p:cNvPr id="6144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cs typeface="Arial" charset="0"/>
              </a:defRPr>
            </a:lvl1pPr>
            <a:lvl2pPr marL="755573" indent="-290484">
              <a:defRPr>
                <a:solidFill>
                  <a:schemeClr val="tx1"/>
                </a:solidFill>
                <a:latin typeface="Arial" charset="0"/>
                <a:cs typeface="Arial" charset="0"/>
              </a:defRPr>
            </a:lvl2pPr>
            <a:lvl3pPr marL="1163520" indent="-231752">
              <a:defRPr>
                <a:solidFill>
                  <a:schemeClr val="tx1"/>
                </a:solidFill>
                <a:latin typeface="Arial" charset="0"/>
                <a:cs typeface="Arial" charset="0"/>
              </a:defRPr>
            </a:lvl3pPr>
            <a:lvl4pPr marL="1630197" indent="-231752">
              <a:defRPr>
                <a:solidFill>
                  <a:schemeClr val="tx1"/>
                </a:solidFill>
                <a:latin typeface="Arial" charset="0"/>
                <a:cs typeface="Arial" charset="0"/>
              </a:defRPr>
            </a:lvl4pPr>
            <a:lvl5pPr marL="2095288" indent="-231752">
              <a:defRPr>
                <a:solidFill>
                  <a:schemeClr val="tx1"/>
                </a:solidFill>
                <a:latin typeface="Arial" charset="0"/>
                <a:cs typeface="Arial" charset="0"/>
              </a:defRPr>
            </a:lvl5pPr>
            <a:lvl6pPr marL="2552441" indent="-231752" eaLnBrk="0" fontAlgn="base" hangingPunct="0">
              <a:spcBef>
                <a:spcPct val="0"/>
              </a:spcBef>
              <a:spcAft>
                <a:spcPct val="0"/>
              </a:spcAft>
              <a:defRPr>
                <a:solidFill>
                  <a:schemeClr val="tx1"/>
                </a:solidFill>
                <a:latin typeface="Arial" charset="0"/>
                <a:cs typeface="Arial" charset="0"/>
              </a:defRPr>
            </a:lvl6pPr>
            <a:lvl7pPr marL="3009595" indent="-231752" eaLnBrk="0" fontAlgn="base" hangingPunct="0">
              <a:spcBef>
                <a:spcPct val="0"/>
              </a:spcBef>
              <a:spcAft>
                <a:spcPct val="0"/>
              </a:spcAft>
              <a:defRPr>
                <a:solidFill>
                  <a:schemeClr val="tx1"/>
                </a:solidFill>
                <a:latin typeface="Arial" charset="0"/>
                <a:cs typeface="Arial" charset="0"/>
              </a:defRPr>
            </a:lvl7pPr>
            <a:lvl8pPr marL="3466749" indent="-231752" eaLnBrk="0" fontAlgn="base" hangingPunct="0">
              <a:spcBef>
                <a:spcPct val="0"/>
              </a:spcBef>
              <a:spcAft>
                <a:spcPct val="0"/>
              </a:spcAft>
              <a:defRPr>
                <a:solidFill>
                  <a:schemeClr val="tx1"/>
                </a:solidFill>
                <a:latin typeface="Arial" charset="0"/>
                <a:cs typeface="Arial" charset="0"/>
              </a:defRPr>
            </a:lvl8pPr>
            <a:lvl9pPr marL="3923903" indent="-231752" eaLnBrk="0" fontAlgn="base" hangingPunct="0">
              <a:spcBef>
                <a:spcPct val="0"/>
              </a:spcBef>
              <a:spcAft>
                <a:spcPct val="0"/>
              </a:spcAft>
              <a:defRPr>
                <a:solidFill>
                  <a:schemeClr val="tx1"/>
                </a:solidFill>
                <a:latin typeface="Arial" charset="0"/>
                <a:cs typeface="Arial" charset="0"/>
              </a:defRPr>
            </a:lvl9pPr>
          </a:lstStyle>
          <a:p>
            <a:fld id="{DCC38EA4-C6DD-4B59-A4E8-9DE3974A7A97}" type="slidenum">
              <a:rPr lang="en-US" altLang="en-US" smtClean="0">
                <a:latin typeface="Calibri" pitchFamily="34" charset="0"/>
              </a:rPr>
              <a:pPr/>
              <a:t>2</a:t>
            </a:fld>
            <a:endParaRPr lang="en-US" altLang="en-US" dirty="0">
              <a:latin typeface="Calibri" pitchFamily="34" charset="0"/>
            </a:endParaRPr>
          </a:p>
        </p:txBody>
      </p:sp>
      <p:sp>
        <p:nvSpPr>
          <p:cNvPr id="5" name="Header Placeholder 4"/>
          <p:cNvSpPr>
            <a:spLocks noGrp="1"/>
          </p:cNvSpPr>
          <p:nvPr>
            <p:ph type="hdr" sz="quarter"/>
          </p:nvPr>
        </p:nvSpPr>
        <p:spPr/>
        <p:txBody>
          <a:bodyPr/>
          <a:lstStyle/>
          <a:p>
            <a:pPr>
              <a:defRPr/>
            </a:pPr>
            <a:r>
              <a:rPr lang="en-US" dirty="0"/>
              <a:t>GM 101</a:t>
            </a:r>
          </a:p>
        </p:txBody>
      </p:sp>
    </p:spTree>
    <p:extLst>
      <p:ext uri="{BB962C8B-B14F-4D97-AF65-F5344CB8AC3E}">
        <p14:creationId xmlns:p14="http://schemas.microsoft.com/office/powerpoint/2010/main" val="342497026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4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a:p>
        </p:txBody>
      </p:sp>
      <p:sp>
        <p:nvSpPr>
          <p:cNvPr id="6144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cs typeface="Arial" charset="0"/>
              </a:defRPr>
            </a:lvl1pPr>
            <a:lvl2pPr marL="755573" indent="-290484">
              <a:defRPr>
                <a:solidFill>
                  <a:schemeClr val="tx1"/>
                </a:solidFill>
                <a:latin typeface="Arial" charset="0"/>
                <a:cs typeface="Arial" charset="0"/>
              </a:defRPr>
            </a:lvl2pPr>
            <a:lvl3pPr marL="1163520" indent="-231752">
              <a:defRPr>
                <a:solidFill>
                  <a:schemeClr val="tx1"/>
                </a:solidFill>
                <a:latin typeface="Arial" charset="0"/>
                <a:cs typeface="Arial" charset="0"/>
              </a:defRPr>
            </a:lvl3pPr>
            <a:lvl4pPr marL="1630197" indent="-231752">
              <a:defRPr>
                <a:solidFill>
                  <a:schemeClr val="tx1"/>
                </a:solidFill>
                <a:latin typeface="Arial" charset="0"/>
                <a:cs typeface="Arial" charset="0"/>
              </a:defRPr>
            </a:lvl4pPr>
            <a:lvl5pPr marL="2095288" indent="-231752">
              <a:defRPr>
                <a:solidFill>
                  <a:schemeClr val="tx1"/>
                </a:solidFill>
                <a:latin typeface="Arial" charset="0"/>
                <a:cs typeface="Arial" charset="0"/>
              </a:defRPr>
            </a:lvl5pPr>
            <a:lvl6pPr marL="2552441" indent="-231752" eaLnBrk="0" fontAlgn="base" hangingPunct="0">
              <a:spcBef>
                <a:spcPct val="0"/>
              </a:spcBef>
              <a:spcAft>
                <a:spcPct val="0"/>
              </a:spcAft>
              <a:defRPr>
                <a:solidFill>
                  <a:schemeClr val="tx1"/>
                </a:solidFill>
                <a:latin typeface="Arial" charset="0"/>
                <a:cs typeface="Arial" charset="0"/>
              </a:defRPr>
            </a:lvl6pPr>
            <a:lvl7pPr marL="3009595" indent="-231752" eaLnBrk="0" fontAlgn="base" hangingPunct="0">
              <a:spcBef>
                <a:spcPct val="0"/>
              </a:spcBef>
              <a:spcAft>
                <a:spcPct val="0"/>
              </a:spcAft>
              <a:defRPr>
                <a:solidFill>
                  <a:schemeClr val="tx1"/>
                </a:solidFill>
                <a:latin typeface="Arial" charset="0"/>
                <a:cs typeface="Arial" charset="0"/>
              </a:defRPr>
            </a:lvl7pPr>
            <a:lvl8pPr marL="3466749" indent="-231752" eaLnBrk="0" fontAlgn="base" hangingPunct="0">
              <a:spcBef>
                <a:spcPct val="0"/>
              </a:spcBef>
              <a:spcAft>
                <a:spcPct val="0"/>
              </a:spcAft>
              <a:defRPr>
                <a:solidFill>
                  <a:schemeClr val="tx1"/>
                </a:solidFill>
                <a:latin typeface="Arial" charset="0"/>
                <a:cs typeface="Arial" charset="0"/>
              </a:defRPr>
            </a:lvl8pPr>
            <a:lvl9pPr marL="3923903" indent="-231752" eaLnBrk="0" fontAlgn="base" hangingPunct="0">
              <a:spcBef>
                <a:spcPct val="0"/>
              </a:spcBef>
              <a:spcAft>
                <a:spcPct val="0"/>
              </a:spcAft>
              <a:defRPr>
                <a:solidFill>
                  <a:schemeClr val="tx1"/>
                </a:solidFill>
                <a:latin typeface="Arial" charset="0"/>
                <a:cs typeface="Arial" charset="0"/>
              </a:defRPr>
            </a:lvl9pPr>
          </a:lstStyle>
          <a:p>
            <a:fld id="{DCC38EA4-C6DD-4B59-A4E8-9DE3974A7A97}" type="slidenum">
              <a:rPr lang="en-US" altLang="en-US" smtClean="0">
                <a:latin typeface="Calibri" pitchFamily="34" charset="0"/>
              </a:rPr>
              <a:pPr/>
              <a:t>60</a:t>
            </a:fld>
            <a:endParaRPr lang="en-US" altLang="en-US" dirty="0">
              <a:latin typeface="Calibri" pitchFamily="34" charset="0"/>
            </a:endParaRPr>
          </a:p>
        </p:txBody>
      </p:sp>
      <p:sp>
        <p:nvSpPr>
          <p:cNvPr id="5" name="Header Placeholder 4"/>
          <p:cNvSpPr>
            <a:spLocks noGrp="1"/>
          </p:cNvSpPr>
          <p:nvPr>
            <p:ph type="hdr" sz="quarter"/>
          </p:nvPr>
        </p:nvSpPr>
        <p:spPr/>
        <p:txBody>
          <a:bodyPr/>
          <a:lstStyle/>
          <a:p>
            <a:pPr>
              <a:defRPr/>
            </a:pPr>
            <a:r>
              <a:rPr lang="en-US" dirty="0"/>
              <a:t>GM 101</a:t>
            </a:r>
          </a:p>
        </p:txBody>
      </p:sp>
    </p:spTree>
    <p:extLst>
      <p:ext uri="{BB962C8B-B14F-4D97-AF65-F5344CB8AC3E}">
        <p14:creationId xmlns:p14="http://schemas.microsoft.com/office/powerpoint/2010/main" val="366074044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4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a:p>
        </p:txBody>
      </p:sp>
      <p:sp>
        <p:nvSpPr>
          <p:cNvPr id="6144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cs typeface="Arial" charset="0"/>
              </a:defRPr>
            </a:lvl1pPr>
            <a:lvl2pPr marL="755573" indent="-290484">
              <a:defRPr>
                <a:solidFill>
                  <a:schemeClr val="tx1"/>
                </a:solidFill>
                <a:latin typeface="Arial" charset="0"/>
                <a:cs typeface="Arial" charset="0"/>
              </a:defRPr>
            </a:lvl2pPr>
            <a:lvl3pPr marL="1163520" indent="-231752">
              <a:defRPr>
                <a:solidFill>
                  <a:schemeClr val="tx1"/>
                </a:solidFill>
                <a:latin typeface="Arial" charset="0"/>
                <a:cs typeface="Arial" charset="0"/>
              </a:defRPr>
            </a:lvl3pPr>
            <a:lvl4pPr marL="1630197" indent="-231752">
              <a:defRPr>
                <a:solidFill>
                  <a:schemeClr val="tx1"/>
                </a:solidFill>
                <a:latin typeface="Arial" charset="0"/>
                <a:cs typeface="Arial" charset="0"/>
              </a:defRPr>
            </a:lvl4pPr>
            <a:lvl5pPr marL="2095288" indent="-231752">
              <a:defRPr>
                <a:solidFill>
                  <a:schemeClr val="tx1"/>
                </a:solidFill>
                <a:latin typeface="Arial" charset="0"/>
                <a:cs typeface="Arial" charset="0"/>
              </a:defRPr>
            </a:lvl5pPr>
            <a:lvl6pPr marL="2552441" indent="-231752" eaLnBrk="0" fontAlgn="base" hangingPunct="0">
              <a:spcBef>
                <a:spcPct val="0"/>
              </a:spcBef>
              <a:spcAft>
                <a:spcPct val="0"/>
              </a:spcAft>
              <a:defRPr>
                <a:solidFill>
                  <a:schemeClr val="tx1"/>
                </a:solidFill>
                <a:latin typeface="Arial" charset="0"/>
                <a:cs typeface="Arial" charset="0"/>
              </a:defRPr>
            </a:lvl6pPr>
            <a:lvl7pPr marL="3009595" indent="-231752" eaLnBrk="0" fontAlgn="base" hangingPunct="0">
              <a:spcBef>
                <a:spcPct val="0"/>
              </a:spcBef>
              <a:spcAft>
                <a:spcPct val="0"/>
              </a:spcAft>
              <a:defRPr>
                <a:solidFill>
                  <a:schemeClr val="tx1"/>
                </a:solidFill>
                <a:latin typeface="Arial" charset="0"/>
                <a:cs typeface="Arial" charset="0"/>
              </a:defRPr>
            </a:lvl7pPr>
            <a:lvl8pPr marL="3466749" indent="-231752" eaLnBrk="0" fontAlgn="base" hangingPunct="0">
              <a:spcBef>
                <a:spcPct val="0"/>
              </a:spcBef>
              <a:spcAft>
                <a:spcPct val="0"/>
              </a:spcAft>
              <a:defRPr>
                <a:solidFill>
                  <a:schemeClr val="tx1"/>
                </a:solidFill>
                <a:latin typeface="Arial" charset="0"/>
                <a:cs typeface="Arial" charset="0"/>
              </a:defRPr>
            </a:lvl8pPr>
            <a:lvl9pPr marL="3923903" indent="-231752" eaLnBrk="0" fontAlgn="base" hangingPunct="0">
              <a:spcBef>
                <a:spcPct val="0"/>
              </a:spcBef>
              <a:spcAft>
                <a:spcPct val="0"/>
              </a:spcAft>
              <a:defRPr>
                <a:solidFill>
                  <a:schemeClr val="tx1"/>
                </a:solidFill>
                <a:latin typeface="Arial" charset="0"/>
                <a:cs typeface="Arial" charset="0"/>
              </a:defRPr>
            </a:lvl9pPr>
          </a:lstStyle>
          <a:p>
            <a:fld id="{DCC38EA4-C6DD-4B59-A4E8-9DE3974A7A97}" type="slidenum">
              <a:rPr lang="en-US" altLang="en-US" smtClean="0">
                <a:latin typeface="Calibri" pitchFamily="34" charset="0"/>
              </a:rPr>
              <a:pPr/>
              <a:t>4</a:t>
            </a:fld>
            <a:endParaRPr lang="en-US" altLang="en-US" dirty="0">
              <a:latin typeface="Calibri" pitchFamily="34" charset="0"/>
            </a:endParaRPr>
          </a:p>
        </p:txBody>
      </p:sp>
      <p:sp>
        <p:nvSpPr>
          <p:cNvPr id="5" name="Header Placeholder 4"/>
          <p:cNvSpPr>
            <a:spLocks noGrp="1"/>
          </p:cNvSpPr>
          <p:nvPr>
            <p:ph type="hdr" sz="quarter"/>
          </p:nvPr>
        </p:nvSpPr>
        <p:spPr/>
        <p:txBody>
          <a:bodyPr/>
          <a:lstStyle/>
          <a:p>
            <a:pPr>
              <a:defRPr/>
            </a:pPr>
            <a:r>
              <a:rPr lang="en-US" dirty="0"/>
              <a:t>GM 101</a:t>
            </a:r>
          </a:p>
        </p:txBody>
      </p:sp>
    </p:spTree>
    <p:extLst>
      <p:ext uri="{BB962C8B-B14F-4D97-AF65-F5344CB8AC3E}">
        <p14:creationId xmlns:p14="http://schemas.microsoft.com/office/powerpoint/2010/main" val="136343328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4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a:p>
        </p:txBody>
      </p:sp>
      <p:sp>
        <p:nvSpPr>
          <p:cNvPr id="6144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cs typeface="Arial" charset="0"/>
              </a:defRPr>
            </a:lvl1pPr>
            <a:lvl2pPr marL="755573" indent="-290484">
              <a:defRPr>
                <a:solidFill>
                  <a:schemeClr val="tx1"/>
                </a:solidFill>
                <a:latin typeface="Arial" charset="0"/>
                <a:cs typeface="Arial" charset="0"/>
              </a:defRPr>
            </a:lvl2pPr>
            <a:lvl3pPr marL="1163520" indent="-231752">
              <a:defRPr>
                <a:solidFill>
                  <a:schemeClr val="tx1"/>
                </a:solidFill>
                <a:latin typeface="Arial" charset="0"/>
                <a:cs typeface="Arial" charset="0"/>
              </a:defRPr>
            </a:lvl3pPr>
            <a:lvl4pPr marL="1630197" indent="-231752">
              <a:defRPr>
                <a:solidFill>
                  <a:schemeClr val="tx1"/>
                </a:solidFill>
                <a:latin typeface="Arial" charset="0"/>
                <a:cs typeface="Arial" charset="0"/>
              </a:defRPr>
            </a:lvl4pPr>
            <a:lvl5pPr marL="2095288" indent="-231752">
              <a:defRPr>
                <a:solidFill>
                  <a:schemeClr val="tx1"/>
                </a:solidFill>
                <a:latin typeface="Arial" charset="0"/>
                <a:cs typeface="Arial" charset="0"/>
              </a:defRPr>
            </a:lvl5pPr>
            <a:lvl6pPr marL="2552441" indent="-231752" eaLnBrk="0" fontAlgn="base" hangingPunct="0">
              <a:spcBef>
                <a:spcPct val="0"/>
              </a:spcBef>
              <a:spcAft>
                <a:spcPct val="0"/>
              </a:spcAft>
              <a:defRPr>
                <a:solidFill>
                  <a:schemeClr val="tx1"/>
                </a:solidFill>
                <a:latin typeface="Arial" charset="0"/>
                <a:cs typeface="Arial" charset="0"/>
              </a:defRPr>
            </a:lvl6pPr>
            <a:lvl7pPr marL="3009595" indent="-231752" eaLnBrk="0" fontAlgn="base" hangingPunct="0">
              <a:spcBef>
                <a:spcPct val="0"/>
              </a:spcBef>
              <a:spcAft>
                <a:spcPct val="0"/>
              </a:spcAft>
              <a:defRPr>
                <a:solidFill>
                  <a:schemeClr val="tx1"/>
                </a:solidFill>
                <a:latin typeface="Arial" charset="0"/>
                <a:cs typeface="Arial" charset="0"/>
              </a:defRPr>
            </a:lvl7pPr>
            <a:lvl8pPr marL="3466749" indent="-231752" eaLnBrk="0" fontAlgn="base" hangingPunct="0">
              <a:spcBef>
                <a:spcPct val="0"/>
              </a:spcBef>
              <a:spcAft>
                <a:spcPct val="0"/>
              </a:spcAft>
              <a:defRPr>
                <a:solidFill>
                  <a:schemeClr val="tx1"/>
                </a:solidFill>
                <a:latin typeface="Arial" charset="0"/>
                <a:cs typeface="Arial" charset="0"/>
              </a:defRPr>
            </a:lvl8pPr>
            <a:lvl9pPr marL="3923903" indent="-231752" eaLnBrk="0" fontAlgn="base" hangingPunct="0">
              <a:spcBef>
                <a:spcPct val="0"/>
              </a:spcBef>
              <a:spcAft>
                <a:spcPct val="0"/>
              </a:spcAft>
              <a:defRPr>
                <a:solidFill>
                  <a:schemeClr val="tx1"/>
                </a:solidFill>
                <a:latin typeface="Arial" charset="0"/>
                <a:cs typeface="Arial" charset="0"/>
              </a:defRPr>
            </a:lvl9pPr>
          </a:lstStyle>
          <a:p>
            <a:fld id="{DCC38EA4-C6DD-4B59-A4E8-9DE3974A7A97}" type="slidenum">
              <a:rPr lang="en-US" altLang="en-US" smtClean="0">
                <a:latin typeface="Calibri" pitchFamily="34" charset="0"/>
              </a:rPr>
              <a:pPr/>
              <a:t>5</a:t>
            </a:fld>
            <a:endParaRPr lang="en-US" altLang="en-US" dirty="0">
              <a:latin typeface="Calibri" pitchFamily="34" charset="0"/>
            </a:endParaRPr>
          </a:p>
        </p:txBody>
      </p:sp>
      <p:sp>
        <p:nvSpPr>
          <p:cNvPr id="5" name="Header Placeholder 4"/>
          <p:cNvSpPr>
            <a:spLocks noGrp="1"/>
          </p:cNvSpPr>
          <p:nvPr>
            <p:ph type="hdr" sz="quarter"/>
          </p:nvPr>
        </p:nvSpPr>
        <p:spPr/>
        <p:txBody>
          <a:bodyPr/>
          <a:lstStyle/>
          <a:p>
            <a:pPr>
              <a:defRPr/>
            </a:pPr>
            <a:r>
              <a:rPr lang="en-US" dirty="0"/>
              <a:t>GM 101</a:t>
            </a:r>
          </a:p>
        </p:txBody>
      </p:sp>
    </p:spTree>
    <p:extLst>
      <p:ext uri="{BB962C8B-B14F-4D97-AF65-F5344CB8AC3E}">
        <p14:creationId xmlns:p14="http://schemas.microsoft.com/office/powerpoint/2010/main" val="34065054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4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a:p>
        </p:txBody>
      </p:sp>
      <p:sp>
        <p:nvSpPr>
          <p:cNvPr id="6144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cs typeface="Arial" charset="0"/>
              </a:defRPr>
            </a:lvl1pPr>
            <a:lvl2pPr marL="755573" indent="-290484">
              <a:defRPr>
                <a:solidFill>
                  <a:schemeClr val="tx1"/>
                </a:solidFill>
                <a:latin typeface="Arial" charset="0"/>
                <a:cs typeface="Arial" charset="0"/>
              </a:defRPr>
            </a:lvl2pPr>
            <a:lvl3pPr marL="1163520" indent="-231752">
              <a:defRPr>
                <a:solidFill>
                  <a:schemeClr val="tx1"/>
                </a:solidFill>
                <a:latin typeface="Arial" charset="0"/>
                <a:cs typeface="Arial" charset="0"/>
              </a:defRPr>
            </a:lvl3pPr>
            <a:lvl4pPr marL="1630197" indent="-231752">
              <a:defRPr>
                <a:solidFill>
                  <a:schemeClr val="tx1"/>
                </a:solidFill>
                <a:latin typeface="Arial" charset="0"/>
                <a:cs typeface="Arial" charset="0"/>
              </a:defRPr>
            </a:lvl4pPr>
            <a:lvl5pPr marL="2095288" indent="-231752">
              <a:defRPr>
                <a:solidFill>
                  <a:schemeClr val="tx1"/>
                </a:solidFill>
                <a:latin typeface="Arial" charset="0"/>
                <a:cs typeface="Arial" charset="0"/>
              </a:defRPr>
            </a:lvl5pPr>
            <a:lvl6pPr marL="2552441" indent="-231752" eaLnBrk="0" fontAlgn="base" hangingPunct="0">
              <a:spcBef>
                <a:spcPct val="0"/>
              </a:spcBef>
              <a:spcAft>
                <a:spcPct val="0"/>
              </a:spcAft>
              <a:defRPr>
                <a:solidFill>
                  <a:schemeClr val="tx1"/>
                </a:solidFill>
                <a:latin typeface="Arial" charset="0"/>
                <a:cs typeface="Arial" charset="0"/>
              </a:defRPr>
            </a:lvl6pPr>
            <a:lvl7pPr marL="3009595" indent="-231752" eaLnBrk="0" fontAlgn="base" hangingPunct="0">
              <a:spcBef>
                <a:spcPct val="0"/>
              </a:spcBef>
              <a:spcAft>
                <a:spcPct val="0"/>
              </a:spcAft>
              <a:defRPr>
                <a:solidFill>
                  <a:schemeClr val="tx1"/>
                </a:solidFill>
                <a:latin typeface="Arial" charset="0"/>
                <a:cs typeface="Arial" charset="0"/>
              </a:defRPr>
            </a:lvl7pPr>
            <a:lvl8pPr marL="3466749" indent="-231752" eaLnBrk="0" fontAlgn="base" hangingPunct="0">
              <a:spcBef>
                <a:spcPct val="0"/>
              </a:spcBef>
              <a:spcAft>
                <a:spcPct val="0"/>
              </a:spcAft>
              <a:defRPr>
                <a:solidFill>
                  <a:schemeClr val="tx1"/>
                </a:solidFill>
                <a:latin typeface="Arial" charset="0"/>
                <a:cs typeface="Arial" charset="0"/>
              </a:defRPr>
            </a:lvl8pPr>
            <a:lvl9pPr marL="3923903" indent="-231752" eaLnBrk="0" fontAlgn="base" hangingPunct="0">
              <a:spcBef>
                <a:spcPct val="0"/>
              </a:spcBef>
              <a:spcAft>
                <a:spcPct val="0"/>
              </a:spcAft>
              <a:defRPr>
                <a:solidFill>
                  <a:schemeClr val="tx1"/>
                </a:solidFill>
                <a:latin typeface="Arial" charset="0"/>
                <a:cs typeface="Arial" charset="0"/>
              </a:defRPr>
            </a:lvl9pPr>
          </a:lstStyle>
          <a:p>
            <a:fld id="{DCC38EA4-C6DD-4B59-A4E8-9DE3974A7A97}" type="slidenum">
              <a:rPr lang="en-US" altLang="en-US" smtClean="0">
                <a:latin typeface="Calibri" pitchFamily="34" charset="0"/>
              </a:rPr>
              <a:pPr/>
              <a:t>11</a:t>
            </a:fld>
            <a:endParaRPr lang="en-US" altLang="en-US" dirty="0">
              <a:latin typeface="Calibri" pitchFamily="34" charset="0"/>
            </a:endParaRPr>
          </a:p>
        </p:txBody>
      </p:sp>
      <p:sp>
        <p:nvSpPr>
          <p:cNvPr id="5" name="Header Placeholder 4"/>
          <p:cNvSpPr>
            <a:spLocks noGrp="1"/>
          </p:cNvSpPr>
          <p:nvPr>
            <p:ph type="hdr" sz="quarter"/>
          </p:nvPr>
        </p:nvSpPr>
        <p:spPr/>
        <p:txBody>
          <a:bodyPr/>
          <a:lstStyle/>
          <a:p>
            <a:pPr>
              <a:defRPr/>
            </a:pPr>
            <a:r>
              <a:rPr lang="en-US" dirty="0"/>
              <a:t>GM 101</a:t>
            </a:r>
          </a:p>
        </p:txBody>
      </p:sp>
    </p:spTree>
    <p:extLst>
      <p:ext uri="{BB962C8B-B14F-4D97-AF65-F5344CB8AC3E}">
        <p14:creationId xmlns:p14="http://schemas.microsoft.com/office/powerpoint/2010/main" val="158569856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4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a:p>
        </p:txBody>
      </p:sp>
      <p:sp>
        <p:nvSpPr>
          <p:cNvPr id="6144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cs typeface="Arial" charset="0"/>
              </a:defRPr>
            </a:lvl1pPr>
            <a:lvl2pPr marL="755573" indent="-290484">
              <a:defRPr>
                <a:solidFill>
                  <a:schemeClr val="tx1"/>
                </a:solidFill>
                <a:latin typeface="Arial" charset="0"/>
                <a:cs typeface="Arial" charset="0"/>
              </a:defRPr>
            </a:lvl2pPr>
            <a:lvl3pPr marL="1163520" indent="-231752">
              <a:defRPr>
                <a:solidFill>
                  <a:schemeClr val="tx1"/>
                </a:solidFill>
                <a:latin typeface="Arial" charset="0"/>
                <a:cs typeface="Arial" charset="0"/>
              </a:defRPr>
            </a:lvl3pPr>
            <a:lvl4pPr marL="1630197" indent="-231752">
              <a:defRPr>
                <a:solidFill>
                  <a:schemeClr val="tx1"/>
                </a:solidFill>
                <a:latin typeface="Arial" charset="0"/>
                <a:cs typeface="Arial" charset="0"/>
              </a:defRPr>
            </a:lvl4pPr>
            <a:lvl5pPr marL="2095288" indent="-231752">
              <a:defRPr>
                <a:solidFill>
                  <a:schemeClr val="tx1"/>
                </a:solidFill>
                <a:latin typeface="Arial" charset="0"/>
                <a:cs typeface="Arial" charset="0"/>
              </a:defRPr>
            </a:lvl5pPr>
            <a:lvl6pPr marL="2552441" indent="-231752" eaLnBrk="0" fontAlgn="base" hangingPunct="0">
              <a:spcBef>
                <a:spcPct val="0"/>
              </a:spcBef>
              <a:spcAft>
                <a:spcPct val="0"/>
              </a:spcAft>
              <a:defRPr>
                <a:solidFill>
                  <a:schemeClr val="tx1"/>
                </a:solidFill>
                <a:latin typeface="Arial" charset="0"/>
                <a:cs typeface="Arial" charset="0"/>
              </a:defRPr>
            </a:lvl6pPr>
            <a:lvl7pPr marL="3009595" indent="-231752" eaLnBrk="0" fontAlgn="base" hangingPunct="0">
              <a:spcBef>
                <a:spcPct val="0"/>
              </a:spcBef>
              <a:spcAft>
                <a:spcPct val="0"/>
              </a:spcAft>
              <a:defRPr>
                <a:solidFill>
                  <a:schemeClr val="tx1"/>
                </a:solidFill>
                <a:latin typeface="Arial" charset="0"/>
                <a:cs typeface="Arial" charset="0"/>
              </a:defRPr>
            </a:lvl7pPr>
            <a:lvl8pPr marL="3466749" indent="-231752" eaLnBrk="0" fontAlgn="base" hangingPunct="0">
              <a:spcBef>
                <a:spcPct val="0"/>
              </a:spcBef>
              <a:spcAft>
                <a:spcPct val="0"/>
              </a:spcAft>
              <a:defRPr>
                <a:solidFill>
                  <a:schemeClr val="tx1"/>
                </a:solidFill>
                <a:latin typeface="Arial" charset="0"/>
                <a:cs typeface="Arial" charset="0"/>
              </a:defRPr>
            </a:lvl8pPr>
            <a:lvl9pPr marL="3923903" indent="-231752" eaLnBrk="0" fontAlgn="base" hangingPunct="0">
              <a:spcBef>
                <a:spcPct val="0"/>
              </a:spcBef>
              <a:spcAft>
                <a:spcPct val="0"/>
              </a:spcAft>
              <a:defRPr>
                <a:solidFill>
                  <a:schemeClr val="tx1"/>
                </a:solidFill>
                <a:latin typeface="Arial" charset="0"/>
                <a:cs typeface="Arial" charset="0"/>
              </a:defRPr>
            </a:lvl9pPr>
          </a:lstStyle>
          <a:p>
            <a:fld id="{DCC38EA4-C6DD-4B59-A4E8-9DE3974A7A97}" type="slidenum">
              <a:rPr lang="en-US" altLang="en-US" smtClean="0">
                <a:latin typeface="Calibri" pitchFamily="34" charset="0"/>
              </a:rPr>
              <a:pPr/>
              <a:t>12</a:t>
            </a:fld>
            <a:endParaRPr lang="en-US" altLang="en-US" dirty="0">
              <a:latin typeface="Calibri" pitchFamily="34" charset="0"/>
            </a:endParaRPr>
          </a:p>
        </p:txBody>
      </p:sp>
      <p:sp>
        <p:nvSpPr>
          <p:cNvPr id="5" name="Header Placeholder 4"/>
          <p:cNvSpPr>
            <a:spLocks noGrp="1"/>
          </p:cNvSpPr>
          <p:nvPr>
            <p:ph type="hdr" sz="quarter"/>
          </p:nvPr>
        </p:nvSpPr>
        <p:spPr/>
        <p:txBody>
          <a:bodyPr/>
          <a:lstStyle/>
          <a:p>
            <a:pPr>
              <a:defRPr/>
            </a:pPr>
            <a:r>
              <a:rPr lang="en-US" dirty="0"/>
              <a:t>GM 101</a:t>
            </a:r>
          </a:p>
        </p:txBody>
      </p:sp>
    </p:spTree>
    <p:extLst>
      <p:ext uri="{BB962C8B-B14F-4D97-AF65-F5344CB8AC3E}">
        <p14:creationId xmlns:p14="http://schemas.microsoft.com/office/powerpoint/2010/main" val="393335520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4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a:p>
        </p:txBody>
      </p:sp>
      <p:sp>
        <p:nvSpPr>
          <p:cNvPr id="6144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cs typeface="Arial" charset="0"/>
              </a:defRPr>
            </a:lvl1pPr>
            <a:lvl2pPr marL="755573" indent="-290484">
              <a:defRPr>
                <a:solidFill>
                  <a:schemeClr val="tx1"/>
                </a:solidFill>
                <a:latin typeface="Arial" charset="0"/>
                <a:cs typeface="Arial" charset="0"/>
              </a:defRPr>
            </a:lvl2pPr>
            <a:lvl3pPr marL="1163520" indent="-231752">
              <a:defRPr>
                <a:solidFill>
                  <a:schemeClr val="tx1"/>
                </a:solidFill>
                <a:latin typeface="Arial" charset="0"/>
                <a:cs typeface="Arial" charset="0"/>
              </a:defRPr>
            </a:lvl3pPr>
            <a:lvl4pPr marL="1630197" indent="-231752">
              <a:defRPr>
                <a:solidFill>
                  <a:schemeClr val="tx1"/>
                </a:solidFill>
                <a:latin typeface="Arial" charset="0"/>
                <a:cs typeface="Arial" charset="0"/>
              </a:defRPr>
            </a:lvl4pPr>
            <a:lvl5pPr marL="2095288" indent="-231752">
              <a:defRPr>
                <a:solidFill>
                  <a:schemeClr val="tx1"/>
                </a:solidFill>
                <a:latin typeface="Arial" charset="0"/>
                <a:cs typeface="Arial" charset="0"/>
              </a:defRPr>
            </a:lvl5pPr>
            <a:lvl6pPr marL="2552441" indent="-231752" eaLnBrk="0" fontAlgn="base" hangingPunct="0">
              <a:spcBef>
                <a:spcPct val="0"/>
              </a:spcBef>
              <a:spcAft>
                <a:spcPct val="0"/>
              </a:spcAft>
              <a:defRPr>
                <a:solidFill>
                  <a:schemeClr val="tx1"/>
                </a:solidFill>
                <a:latin typeface="Arial" charset="0"/>
                <a:cs typeface="Arial" charset="0"/>
              </a:defRPr>
            </a:lvl6pPr>
            <a:lvl7pPr marL="3009595" indent="-231752" eaLnBrk="0" fontAlgn="base" hangingPunct="0">
              <a:spcBef>
                <a:spcPct val="0"/>
              </a:spcBef>
              <a:spcAft>
                <a:spcPct val="0"/>
              </a:spcAft>
              <a:defRPr>
                <a:solidFill>
                  <a:schemeClr val="tx1"/>
                </a:solidFill>
                <a:latin typeface="Arial" charset="0"/>
                <a:cs typeface="Arial" charset="0"/>
              </a:defRPr>
            </a:lvl7pPr>
            <a:lvl8pPr marL="3466749" indent="-231752" eaLnBrk="0" fontAlgn="base" hangingPunct="0">
              <a:spcBef>
                <a:spcPct val="0"/>
              </a:spcBef>
              <a:spcAft>
                <a:spcPct val="0"/>
              </a:spcAft>
              <a:defRPr>
                <a:solidFill>
                  <a:schemeClr val="tx1"/>
                </a:solidFill>
                <a:latin typeface="Arial" charset="0"/>
                <a:cs typeface="Arial" charset="0"/>
              </a:defRPr>
            </a:lvl8pPr>
            <a:lvl9pPr marL="3923903" indent="-231752" eaLnBrk="0" fontAlgn="base" hangingPunct="0">
              <a:spcBef>
                <a:spcPct val="0"/>
              </a:spcBef>
              <a:spcAft>
                <a:spcPct val="0"/>
              </a:spcAft>
              <a:defRPr>
                <a:solidFill>
                  <a:schemeClr val="tx1"/>
                </a:solidFill>
                <a:latin typeface="Arial" charset="0"/>
                <a:cs typeface="Arial" charset="0"/>
              </a:defRPr>
            </a:lvl9pPr>
          </a:lstStyle>
          <a:p>
            <a:fld id="{DCC38EA4-C6DD-4B59-A4E8-9DE3974A7A97}" type="slidenum">
              <a:rPr lang="en-US" altLang="en-US" smtClean="0">
                <a:latin typeface="Calibri" pitchFamily="34" charset="0"/>
              </a:rPr>
              <a:pPr/>
              <a:t>13</a:t>
            </a:fld>
            <a:endParaRPr lang="en-US" altLang="en-US" dirty="0">
              <a:latin typeface="Calibri" pitchFamily="34" charset="0"/>
            </a:endParaRPr>
          </a:p>
        </p:txBody>
      </p:sp>
      <p:sp>
        <p:nvSpPr>
          <p:cNvPr id="5" name="Header Placeholder 4"/>
          <p:cNvSpPr>
            <a:spLocks noGrp="1"/>
          </p:cNvSpPr>
          <p:nvPr>
            <p:ph type="hdr" sz="quarter"/>
          </p:nvPr>
        </p:nvSpPr>
        <p:spPr/>
        <p:txBody>
          <a:bodyPr/>
          <a:lstStyle/>
          <a:p>
            <a:pPr>
              <a:defRPr/>
            </a:pPr>
            <a:r>
              <a:rPr lang="en-US" dirty="0"/>
              <a:t>GM 101</a:t>
            </a:r>
          </a:p>
        </p:txBody>
      </p:sp>
    </p:spTree>
    <p:extLst>
      <p:ext uri="{BB962C8B-B14F-4D97-AF65-F5344CB8AC3E}">
        <p14:creationId xmlns:p14="http://schemas.microsoft.com/office/powerpoint/2010/main" val="374260895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4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a:p>
        </p:txBody>
      </p:sp>
      <p:sp>
        <p:nvSpPr>
          <p:cNvPr id="6144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cs typeface="Arial" charset="0"/>
              </a:defRPr>
            </a:lvl1pPr>
            <a:lvl2pPr marL="755573" indent="-290484">
              <a:defRPr>
                <a:solidFill>
                  <a:schemeClr val="tx1"/>
                </a:solidFill>
                <a:latin typeface="Arial" charset="0"/>
                <a:cs typeface="Arial" charset="0"/>
              </a:defRPr>
            </a:lvl2pPr>
            <a:lvl3pPr marL="1163520" indent="-231752">
              <a:defRPr>
                <a:solidFill>
                  <a:schemeClr val="tx1"/>
                </a:solidFill>
                <a:latin typeface="Arial" charset="0"/>
                <a:cs typeface="Arial" charset="0"/>
              </a:defRPr>
            </a:lvl3pPr>
            <a:lvl4pPr marL="1630197" indent="-231752">
              <a:defRPr>
                <a:solidFill>
                  <a:schemeClr val="tx1"/>
                </a:solidFill>
                <a:latin typeface="Arial" charset="0"/>
                <a:cs typeface="Arial" charset="0"/>
              </a:defRPr>
            </a:lvl4pPr>
            <a:lvl5pPr marL="2095288" indent="-231752">
              <a:defRPr>
                <a:solidFill>
                  <a:schemeClr val="tx1"/>
                </a:solidFill>
                <a:latin typeface="Arial" charset="0"/>
                <a:cs typeface="Arial" charset="0"/>
              </a:defRPr>
            </a:lvl5pPr>
            <a:lvl6pPr marL="2552441" indent="-231752" eaLnBrk="0" fontAlgn="base" hangingPunct="0">
              <a:spcBef>
                <a:spcPct val="0"/>
              </a:spcBef>
              <a:spcAft>
                <a:spcPct val="0"/>
              </a:spcAft>
              <a:defRPr>
                <a:solidFill>
                  <a:schemeClr val="tx1"/>
                </a:solidFill>
                <a:latin typeface="Arial" charset="0"/>
                <a:cs typeface="Arial" charset="0"/>
              </a:defRPr>
            </a:lvl6pPr>
            <a:lvl7pPr marL="3009595" indent="-231752" eaLnBrk="0" fontAlgn="base" hangingPunct="0">
              <a:spcBef>
                <a:spcPct val="0"/>
              </a:spcBef>
              <a:spcAft>
                <a:spcPct val="0"/>
              </a:spcAft>
              <a:defRPr>
                <a:solidFill>
                  <a:schemeClr val="tx1"/>
                </a:solidFill>
                <a:latin typeface="Arial" charset="0"/>
                <a:cs typeface="Arial" charset="0"/>
              </a:defRPr>
            </a:lvl7pPr>
            <a:lvl8pPr marL="3466749" indent="-231752" eaLnBrk="0" fontAlgn="base" hangingPunct="0">
              <a:spcBef>
                <a:spcPct val="0"/>
              </a:spcBef>
              <a:spcAft>
                <a:spcPct val="0"/>
              </a:spcAft>
              <a:defRPr>
                <a:solidFill>
                  <a:schemeClr val="tx1"/>
                </a:solidFill>
                <a:latin typeface="Arial" charset="0"/>
                <a:cs typeface="Arial" charset="0"/>
              </a:defRPr>
            </a:lvl8pPr>
            <a:lvl9pPr marL="3923903" indent="-231752" eaLnBrk="0" fontAlgn="base" hangingPunct="0">
              <a:spcBef>
                <a:spcPct val="0"/>
              </a:spcBef>
              <a:spcAft>
                <a:spcPct val="0"/>
              </a:spcAft>
              <a:defRPr>
                <a:solidFill>
                  <a:schemeClr val="tx1"/>
                </a:solidFill>
                <a:latin typeface="Arial" charset="0"/>
                <a:cs typeface="Arial" charset="0"/>
              </a:defRPr>
            </a:lvl9pPr>
          </a:lstStyle>
          <a:p>
            <a:fld id="{DCC38EA4-C6DD-4B59-A4E8-9DE3974A7A97}" type="slidenum">
              <a:rPr lang="en-US" altLang="en-US" smtClean="0">
                <a:latin typeface="Calibri" pitchFamily="34" charset="0"/>
              </a:rPr>
              <a:pPr/>
              <a:t>49</a:t>
            </a:fld>
            <a:endParaRPr lang="en-US" altLang="en-US" dirty="0">
              <a:latin typeface="Calibri" pitchFamily="34" charset="0"/>
            </a:endParaRPr>
          </a:p>
        </p:txBody>
      </p:sp>
      <p:sp>
        <p:nvSpPr>
          <p:cNvPr id="5" name="Header Placeholder 4"/>
          <p:cNvSpPr>
            <a:spLocks noGrp="1"/>
          </p:cNvSpPr>
          <p:nvPr>
            <p:ph type="hdr" sz="quarter"/>
          </p:nvPr>
        </p:nvSpPr>
        <p:spPr/>
        <p:txBody>
          <a:bodyPr/>
          <a:lstStyle/>
          <a:p>
            <a:pPr>
              <a:defRPr/>
            </a:pPr>
            <a:r>
              <a:rPr lang="en-US" dirty="0"/>
              <a:t>GM 101</a:t>
            </a:r>
          </a:p>
        </p:txBody>
      </p:sp>
    </p:spTree>
    <p:extLst>
      <p:ext uri="{BB962C8B-B14F-4D97-AF65-F5344CB8AC3E}">
        <p14:creationId xmlns:p14="http://schemas.microsoft.com/office/powerpoint/2010/main" val="175475770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4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a:p>
        </p:txBody>
      </p:sp>
      <p:sp>
        <p:nvSpPr>
          <p:cNvPr id="6144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cs typeface="Arial" charset="0"/>
              </a:defRPr>
            </a:lvl1pPr>
            <a:lvl2pPr marL="755573" indent="-290484">
              <a:defRPr>
                <a:solidFill>
                  <a:schemeClr val="tx1"/>
                </a:solidFill>
                <a:latin typeface="Arial" charset="0"/>
                <a:cs typeface="Arial" charset="0"/>
              </a:defRPr>
            </a:lvl2pPr>
            <a:lvl3pPr marL="1163520" indent="-231752">
              <a:defRPr>
                <a:solidFill>
                  <a:schemeClr val="tx1"/>
                </a:solidFill>
                <a:latin typeface="Arial" charset="0"/>
                <a:cs typeface="Arial" charset="0"/>
              </a:defRPr>
            </a:lvl3pPr>
            <a:lvl4pPr marL="1630197" indent="-231752">
              <a:defRPr>
                <a:solidFill>
                  <a:schemeClr val="tx1"/>
                </a:solidFill>
                <a:latin typeface="Arial" charset="0"/>
                <a:cs typeface="Arial" charset="0"/>
              </a:defRPr>
            </a:lvl4pPr>
            <a:lvl5pPr marL="2095288" indent="-231752">
              <a:defRPr>
                <a:solidFill>
                  <a:schemeClr val="tx1"/>
                </a:solidFill>
                <a:latin typeface="Arial" charset="0"/>
                <a:cs typeface="Arial" charset="0"/>
              </a:defRPr>
            </a:lvl5pPr>
            <a:lvl6pPr marL="2552441" indent="-231752" eaLnBrk="0" fontAlgn="base" hangingPunct="0">
              <a:spcBef>
                <a:spcPct val="0"/>
              </a:spcBef>
              <a:spcAft>
                <a:spcPct val="0"/>
              </a:spcAft>
              <a:defRPr>
                <a:solidFill>
                  <a:schemeClr val="tx1"/>
                </a:solidFill>
                <a:latin typeface="Arial" charset="0"/>
                <a:cs typeface="Arial" charset="0"/>
              </a:defRPr>
            </a:lvl6pPr>
            <a:lvl7pPr marL="3009595" indent="-231752" eaLnBrk="0" fontAlgn="base" hangingPunct="0">
              <a:spcBef>
                <a:spcPct val="0"/>
              </a:spcBef>
              <a:spcAft>
                <a:spcPct val="0"/>
              </a:spcAft>
              <a:defRPr>
                <a:solidFill>
                  <a:schemeClr val="tx1"/>
                </a:solidFill>
                <a:latin typeface="Arial" charset="0"/>
                <a:cs typeface="Arial" charset="0"/>
              </a:defRPr>
            </a:lvl7pPr>
            <a:lvl8pPr marL="3466749" indent="-231752" eaLnBrk="0" fontAlgn="base" hangingPunct="0">
              <a:spcBef>
                <a:spcPct val="0"/>
              </a:spcBef>
              <a:spcAft>
                <a:spcPct val="0"/>
              </a:spcAft>
              <a:defRPr>
                <a:solidFill>
                  <a:schemeClr val="tx1"/>
                </a:solidFill>
                <a:latin typeface="Arial" charset="0"/>
                <a:cs typeface="Arial" charset="0"/>
              </a:defRPr>
            </a:lvl8pPr>
            <a:lvl9pPr marL="3923903" indent="-231752" eaLnBrk="0" fontAlgn="base" hangingPunct="0">
              <a:spcBef>
                <a:spcPct val="0"/>
              </a:spcBef>
              <a:spcAft>
                <a:spcPct val="0"/>
              </a:spcAft>
              <a:defRPr>
                <a:solidFill>
                  <a:schemeClr val="tx1"/>
                </a:solidFill>
                <a:latin typeface="Arial" charset="0"/>
                <a:cs typeface="Arial" charset="0"/>
              </a:defRPr>
            </a:lvl9pPr>
          </a:lstStyle>
          <a:p>
            <a:fld id="{DCC38EA4-C6DD-4B59-A4E8-9DE3974A7A97}" type="slidenum">
              <a:rPr lang="en-US" altLang="en-US" smtClean="0">
                <a:latin typeface="Calibri" pitchFamily="34" charset="0"/>
              </a:rPr>
              <a:pPr/>
              <a:t>50</a:t>
            </a:fld>
            <a:endParaRPr lang="en-US" altLang="en-US" dirty="0">
              <a:latin typeface="Calibri" pitchFamily="34" charset="0"/>
            </a:endParaRPr>
          </a:p>
        </p:txBody>
      </p:sp>
      <p:sp>
        <p:nvSpPr>
          <p:cNvPr id="5" name="Header Placeholder 4"/>
          <p:cNvSpPr>
            <a:spLocks noGrp="1"/>
          </p:cNvSpPr>
          <p:nvPr>
            <p:ph type="hdr" sz="quarter"/>
          </p:nvPr>
        </p:nvSpPr>
        <p:spPr/>
        <p:txBody>
          <a:bodyPr/>
          <a:lstStyle/>
          <a:p>
            <a:pPr>
              <a:defRPr/>
            </a:pPr>
            <a:r>
              <a:rPr lang="en-US" dirty="0"/>
              <a:t>GM 101</a:t>
            </a:r>
          </a:p>
        </p:txBody>
      </p:sp>
    </p:spTree>
    <p:extLst>
      <p:ext uri="{BB962C8B-B14F-4D97-AF65-F5344CB8AC3E}">
        <p14:creationId xmlns:p14="http://schemas.microsoft.com/office/powerpoint/2010/main" val="75605017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4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a:p>
        </p:txBody>
      </p:sp>
      <p:sp>
        <p:nvSpPr>
          <p:cNvPr id="6144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cs typeface="Arial" charset="0"/>
              </a:defRPr>
            </a:lvl1pPr>
            <a:lvl2pPr marL="755573" indent="-290484">
              <a:defRPr>
                <a:solidFill>
                  <a:schemeClr val="tx1"/>
                </a:solidFill>
                <a:latin typeface="Arial" charset="0"/>
                <a:cs typeface="Arial" charset="0"/>
              </a:defRPr>
            </a:lvl2pPr>
            <a:lvl3pPr marL="1163520" indent="-231752">
              <a:defRPr>
                <a:solidFill>
                  <a:schemeClr val="tx1"/>
                </a:solidFill>
                <a:latin typeface="Arial" charset="0"/>
                <a:cs typeface="Arial" charset="0"/>
              </a:defRPr>
            </a:lvl3pPr>
            <a:lvl4pPr marL="1630197" indent="-231752">
              <a:defRPr>
                <a:solidFill>
                  <a:schemeClr val="tx1"/>
                </a:solidFill>
                <a:latin typeface="Arial" charset="0"/>
                <a:cs typeface="Arial" charset="0"/>
              </a:defRPr>
            </a:lvl4pPr>
            <a:lvl5pPr marL="2095288" indent="-231752">
              <a:defRPr>
                <a:solidFill>
                  <a:schemeClr val="tx1"/>
                </a:solidFill>
                <a:latin typeface="Arial" charset="0"/>
                <a:cs typeface="Arial" charset="0"/>
              </a:defRPr>
            </a:lvl5pPr>
            <a:lvl6pPr marL="2552441" indent="-231752" eaLnBrk="0" fontAlgn="base" hangingPunct="0">
              <a:spcBef>
                <a:spcPct val="0"/>
              </a:spcBef>
              <a:spcAft>
                <a:spcPct val="0"/>
              </a:spcAft>
              <a:defRPr>
                <a:solidFill>
                  <a:schemeClr val="tx1"/>
                </a:solidFill>
                <a:latin typeface="Arial" charset="0"/>
                <a:cs typeface="Arial" charset="0"/>
              </a:defRPr>
            </a:lvl6pPr>
            <a:lvl7pPr marL="3009595" indent="-231752" eaLnBrk="0" fontAlgn="base" hangingPunct="0">
              <a:spcBef>
                <a:spcPct val="0"/>
              </a:spcBef>
              <a:spcAft>
                <a:spcPct val="0"/>
              </a:spcAft>
              <a:defRPr>
                <a:solidFill>
                  <a:schemeClr val="tx1"/>
                </a:solidFill>
                <a:latin typeface="Arial" charset="0"/>
                <a:cs typeface="Arial" charset="0"/>
              </a:defRPr>
            </a:lvl7pPr>
            <a:lvl8pPr marL="3466749" indent="-231752" eaLnBrk="0" fontAlgn="base" hangingPunct="0">
              <a:spcBef>
                <a:spcPct val="0"/>
              </a:spcBef>
              <a:spcAft>
                <a:spcPct val="0"/>
              </a:spcAft>
              <a:defRPr>
                <a:solidFill>
                  <a:schemeClr val="tx1"/>
                </a:solidFill>
                <a:latin typeface="Arial" charset="0"/>
                <a:cs typeface="Arial" charset="0"/>
              </a:defRPr>
            </a:lvl8pPr>
            <a:lvl9pPr marL="3923903" indent="-231752" eaLnBrk="0" fontAlgn="base" hangingPunct="0">
              <a:spcBef>
                <a:spcPct val="0"/>
              </a:spcBef>
              <a:spcAft>
                <a:spcPct val="0"/>
              </a:spcAft>
              <a:defRPr>
                <a:solidFill>
                  <a:schemeClr val="tx1"/>
                </a:solidFill>
                <a:latin typeface="Arial" charset="0"/>
                <a:cs typeface="Arial" charset="0"/>
              </a:defRPr>
            </a:lvl9pPr>
          </a:lstStyle>
          <a:p>
            <a:fld id="{DCC38EA4-C6DD-4B59-A4E8-9DE3974A7A97}" type="slidenum">
              <a:rPr lang="en-US" altLang="en-US" smtClean="0">
                <a:latin typeface="Calibri" pitchFamily="34" charset="0"/>
              </a:rPr>
              <a:pPr/>
              <a:t>51</a:t>
            </a:fld>
            <a:endParaRPr lang="en-US" altLang="en-US" dirty="0">
              <a:latin typeface="Calibri" pitchFamily="34" charset="0"/>
            </a:endParaRPr>
          </a:p>
        </p:txBody>
      </p:sp>
      <p:sp>
        <p:nvSpPr>
          <p:cNvPr id="5" name="Header Placeholder 4"/>
          <p:cNvSpPr>
            <a:spLocks noGrp="1"/>
          </p:cNvSpPr>
          <p:nvPr>
            <p:ph type="hdr" sz="quarter"/>
          </p:nvPr>
        </p:nvSpPr>
        <p:spPr/>
        <p:txBody>
          <a:bodyPr/>
          <a:lstStyle/>
          <a:p>
            <a:pPr>
              <a:defRPr/>
            </a:pPr>
            <a:r>
              <a:rPr lang="en-US" dirty="0"/>
              <a:t>GM 101</a:t>
            </a:r>
          </a:p>
        </p:txBody>
      </p:sp>
    </p:spTree>
    <p:extLst>
      <p:ext uri="{BB962C8B-B14F-4D97-AF65-F5344CB8AC3E}">
        <p14:creationId xmlns:p14="http://schemas.microsoft.com/office/powerpoint/2010/main" val="94037322"/>
      </p:ext>
    </p:extLst>
  </p:cSld>
  <p:clrMapOvr>
    <a:masterClrMapping/>
  </p:clrMapOvr>
</p:notes>
</file>

<file path=ppt/slideLayouts/_rels/slideLayout1.xml.rels><?xml version="1.0" encoding="UTF-8" standalone="yes"?>
<Relationships xmlns="http://schemas.openxmlformats.org/package/2006/relationships"><Relationship Id="rId8" Type="http://schemas.openxmlformats.org/officeDocument/2006/relationships/image" Target="../media/image9.png"/><Relationship Id="rId13" Type="http://schemas.openxmlformats.org/officeDocument/2006/relationships/image" Target="../media/image14.png"/><Relationship Id="rId3" Type="http://schemas.openxmlformats.org/officeDocument/2006/relationships/image" Target="../media/image4.png"/><Relationship Id="rId7" Type="http://schemas.openxmlformats.org/officeDocument/2006/relationships/image" Target="../media/image8.png"/><Relationship Id="rId12" Type="http://schemas.openxmlformats.org/officeDocument/2006/relationships/image" Target="../media/image13.png"/><Relationship Id="rId2" Type="http://schemas.openxmlformats.org/officeDocument/2006/relationships/image" Target="../media/image3.png"/><Relationship Id="rId1" Type="http://schemas.openxmlformats.org/officeDocument/2006/relationships/slideMaster" Target="../slideMasters/slideMaster1.xml"/><Relationship Id="rId6" Type="http://schemas.openxmlformats.org/officeDocument/2006/relationships/image" Target="../media/image7.png"/><Relationship Id="rId11" Type="http://schemas.openxmlformats.org/officeDocument/2006/relationships/image" Target="../media/image12.png"/><Relationship Id="rId5" Type="http://schemas.openxmlformats.org/officeDocument/2006/relationships/image" Target="../media/image6.png"/><Relationship Id="rId15" Type="http://schemas.openxmlformats.org/officeDocument/2006/relationships/image" Target="../media/image16.png"/><Relationship Id="rId10" Type="http://schemas.openxmlformats.org/officeDocument/2006/relationships/image" Target="../media/image11.png"/><Relationship Id="rId4" Type="http://schemas.openxmlformats.org/officeDocument/2006/relationships/image" Target="../media/image5.png"/><Relationship Id="rId9" Type="http://schemas.openxmlformats.org/officeDocument/2006/relationships/image" Target="../media/image10.png"/><Relationship Id="rId14" Type="http://schemas.openxmlformats.org/officeDocument/2006/relationships/image" Target="../media/image15.jpe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ectangle 95"/>
          <p:cNvSpPr>
            <a:spLocks noChangeArrowheads="1"/>
          </p:cNvSpPr>
          <p:nvPr/>
        </p:nvSpPr>
        <p:spPr bwMode="auto">
          <a:xfrm>
            <a:off x="0" y="0"/>
            <a:ext cx="9144000" cy="6858002"/>
          </a:xfrm>
          <a:prstGeom prst="rect">
            <a:avLst/>
          </a:prstGeom>
          <a:solidFill>
            <a:srgbClr val="2D592D"/>
          </a:solidFill>
          <a:ln w="9525">
            <a:noFill/>
            <a:miter lim="800000"/>
            <a:headEnd/>
            <a:tailEnd/>
          </a:ln>
          <a:effectLst/>
        </p:spPr>
        <p:txBody>
          <a:bodyPr wrap="none" anchor="ctr"/>
          <a:lstStyle/>
          <a:p>
            <a:pPr>
              <a:defRPr/>
            </a:pPr>
            <a:endParaRPr lang="en-US" dirty="0"/>
          </a:p>
        </p:txBody>
      </p:sp>
      <p:grpSp>
        <p:nvGrpSpPr>
          <p:cNvPr id="29" name="Group 28"/>
          <p:cNvGrpSpPr/>
          <p:nvPr userDrawn="1"/>
        </p:nvGrpSpPr>
        <p:grpSpPr>
          <a:xfrm>
            <a:off x="296863" y="631655"/>
            <a:ext cx="8542337" cy="1882945"/>
            <a:chOff x="446419" y="631655"/>
            <a:chExt cx="7186134" cy="2035343"/>
          </a:xfrm>
        </p:grpSpPr>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flipH="1">
              <a:off x="446421" y="640121"/>
              <a:ext cx="1209802" cy="1005840"/>
            </a:xfrm>
            <a:prstGeom prst="rect">
              <a:avLst/>
            </a:prstGeom>
          </p:spPr>
        </p:pic>
        <p:pic>
          <p:nvPicPr>
            <p:cNvPr id="3" name="Picture 2"/>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flipH="1">
              <a:off x="1634766" y="631655"/>
              <a:ext cx="1197864" cy="1007848"/>
            </a:xfrm>
            <a:prstGeom prst="rect">
              <a:avLst/>
            </a:prstGeom>
          </p:spPr>
        </p:pic>
        <p:pic>
          <p:nvPicPr>
            <p:cNvPr id="13" name="Picture 12"/>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flipH="1">
              <a:off x="2841097" y="643587"/>
              <a:ext cx="1209802" cy="1005840"/>
            </a:xfrm>
            <a:prstGeom prst="rect">
              <a:avLst/>
            </a:prstGeom>
          </p:spPr>
        </p:pic>
        <p:pic>
          <p:nvPicPr>
            <p:cNvPr id="15" name="Picture 14"/>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flipH="1">
              <a:off x="4038961" y="643588"/>
              <a:ext cx="1197864" cy="1007848"/>
            </a:xfrm>
            <a:prstGeom prst="rect">
              <a:avLst/>
            </a:prstGeom>
          </p:spPr>
        </p:pic>
        <p:pic>
          <p:nvPicPr>
            <p:cNvPr id="17" name="Picture 16"/>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flipH="1">
              <a:off x="5236825" y="635121"/>
              <a:ext cx="1197864" cy="1007848"/>
            </a:xfrm>
            <a:prstGeom prst="rect">
              <a:avLst/>
            </a:prstGeom>
          </p:spPr>
        </p:pic>
        <p:pic>
          <p:nvPicPr>
            <p:cNvPr id="18" name="Picture 17"/>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flipH="1">
              <a:off x="6434689" y="635000"/>
              <a:ext cx="1197864" cy="1007848"/>
            </a:xfrm>
            <a:prstGeom prst="rect">
              <a:avLst/>
            </a:prstGeom>
          </p:spPr>
        </p:pic>
        <p:pic>
          <p:nvPicPr>
            <p:cNvPr id="19" name="Picture 18"/>
            <p:cNvPicPr>
              <a:picLocks noChangeAspect="1"/>
            </p:cNvPicPr>
            <p:nvPr userDrawn="1"/>
          </p:nvPicPr>
          <p:blipFill>
            <a:blip r:embed="rId8">
              <a:extLst>
                <a:ext uri="{28A0092B-C50C-407E-A947-70E740481C1C}">
                  <a14:useLocalDpi xmlns:a14="http://schemas.microsoft.com/office/drawing/2010/main" val="0"/>
                </a:ext>
              </a:extLst>
            </a:blip>
            <a:stretch>
              <a:fillRect/>
            </a:stretch>
          </p:blipFill>
          <p:spPr>
            <a:xfrm flipH="1">
              <a:off x="446419" y="1642969"/>
              <a:ext cx="1188346" cy="1005840"/>
            </a:xfrm>
            <a:prstGeom prst="rect">
              <a:avLst/>
            </a:prstGeom>
          </p:spPr>
        </p:pic>
        <p:pic>
          <p:nvPicPr>
            <p:cNvPr id="20" name="Picture 19"/>
            <p:cNvPicPr>
              <a:picLocks noChangeAspect="1"/>
            </p:cNvPicPr>
            <p:nvPr userDrawn="1"/>
          </p:nvPicPr>
          <p:blipFill>
            <a:blip r:embed="rId9">
              <a:extLst>
                <a:ext uri="{28A0092B-C50C-407E-A947-70E740481C1C}">
                  <a14:useLocalDpi xmlns:a14="http://schemas.microsoft.com/office/drawing/2010/main" val="0"/>
                </a:ext>
              </a:extLst>
            </a:blip>
            <a:stretch>
              <a:fillRect/>
            </a:stretch>
          </p:blipFill>
          <p:spPr>
            <a:xfrm flipH="1">
              <a:off x="1645617" y="1642969"/>
              <a:ext cx="1187013" cy="1005840"/>
            </a:xfrm>
            <a:prstGeom prst="rect">
              <a:avLst/>
            </a:prstGeom>
          </p:spPr>
        </p:pic>
        <p:pic>
          <p:nvPicPr>
            <p:cNvPr id="22" name="Picture 21"/>
            <p:cNvPicPr preferRelativeResize="0">
              <a:picLocks/>
            </p:cNvPicPr>
            <p:nvPr userDrawn="1"/>
          </p:nvPicPr>
          <p:blipFill>
            <a:blip r:embed="rId10">
              <a:extLst>
                <a:ext uri="{28A0092B-C50C-407E-A947-70E740481C1C}">
                  <a14:useLocalDpi xmlns:a14="http://schemas.microsoft.com/office/drawing/2010/main" val="0"/>
                </a:ext>
              </a:extLst>
            </a:blip>
            <a:stretch>
              <a:fillRect/>
            </a:stretch>
          </p:blipFill>
          <p:spPr>
            <a:xfrm flipH="1">
              <a:off x="2844568" y="1653344"/>
              <a:ext cx="1197864" cy="1005840"/>
            </a:xfrm>
            <a:prstGeom prst="rect">
              <a:avLst/>
            </a:prstGeom>
          </p:spPr>
        </p:pic>
        <p:pic>
          <p:nvPicPr>
            <p:cNvPr id="23" name="Picture 22"/>
            <p:cNvPicPr>
              <a:picLocks noChangeAspect="1"/>
            </p:cNvPicPr>
            <p:nvPr userDrawn="1"/>
          </p:nvPicPr>
          <p:blipFill>
            <a:blip r:embed="rId11">
              <a:extLst>
                <a:ext uri="{28A0092B-C50C-407E-A947-70E740481C1C}">
                  <a14:useLocalDpi xmlns:a14="http://schemas.microsoft.com/office/drawing/2010/main" val="0"/>
                </a:ext>
              </a:extLst>
            </a:blip>
            <a:stretch>
              <a:fillRect/>
            </a:stretch>
          </p:blipFill>
          <p:spPr>
            <a:xfrm flipH="1">
              <a:off x="4038961" y="1661158"/>
              <a:ext cx="1153471" cy="1005840"/>
            </a:xfrm>
            <a:prstGeom prst="rect">
              <a:avLst/>
            </a:prstGeom>
          </p:spPr>
        </p:pic>
        <p:pic>
          <p:nvPicPr>
            <p:cNvPr id="25" name="Picture 24"/>
            <p:cNvPicPr>
              <a:picLocks noChangeAspect="1"/>
            </p:cNvPicPr>
            <p:nvPr userDrawn="1"/>
          </p:nvPicPr>
          <p:blipFill>
            <a:blip r:embed="rId12">
              <a:extLst>
                <a:ext uri="{28A0092B-C50C-407E-A947-70E740481C1C}">
                  <a14:useLocalDpi xmlns:a14="http://schemas.microsoft.com/office/drawing/2010/main" val="0"/>
                </a:ext>
              </a:extLst>
            </a:blip>
            <a:stretch>
              <a:fillRect/>
            </a:stretch>
          </p:blipFill>
          <p:spPr>
            <a:xfrm flipH="1">
              <a:off x="5243231" y="1653344"/>
              <a:ext cx="1191457" cy="1005840"/>
            </a:xfrm>
            <a:prstGeom prst="rect">
              <a:avLst/>
            </a:prstGeom>
          </p:spPr>
        </p:pic>
        <p:pic>
          <p:nvPicPr>
            <p:cNvPr id="27" name="Picture 26"/>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flipH="1">
              <a:off x="6434688" y="1653344"/>
              <a:ext cx="1195480" cy="1005840"/>
            </a:xfrm>
            <a:prstGeom prst="rect">
              <a:avLst/>
            </a:prstGeom>
          </p:spPr>
        </p:pic>
      </p:grpSp>
      <p:pic>
        <p:nvPicPr>
          <p:cNvPr id="6" name="Picture 129" descr="usda-logo"/>
          <p:cNvPicPr>
            <a:picLocks noChangeAspect="1" noChangeArrowheads="1"/>
          </p:cNvPicPr>
          <p:nvPr/>
        </p:nvPicPr>
        <p:blipFill>
          <a:blip r:embed="rId14" cstate="print"/>
          <a:srcRect r="577"/>
          <a:stretch>
            <a:fillRect/>
          </a:stretch>
        </p:blipFill>
        <p:spPr bwMode="auto">
          <a:xfrm>
            <a:off x="296863" y="4027488"/>
            <a:ext cx="1917700" cy="1382712"/>
          </a:xfrm>
          <a:prstGeom prst="rect">
            <a:avLst/>
          </a:prstGeom>
          <a:noFill/>
          <a:ln w="9525">
            <a:noFill/>
            <a:miter lim="800000"/>
            <a:headEnd/>
            <a:tailEnd/>
          </a:ln>
        </p:spPr>
      </p:pic>
      <p:grpSp>
        <p:nvGrpSpPr>
          <p:cNvPr id="7" name="Group 148" descr="fmmi-logo"/>
          <p:cNvGrpSpPr>
            <a:grpSpLocks/>
          </p:cNvGrpSpPr>
          <p:nvPr/>
        </p:nvGrpSpPr>
        <p:grpSpPr bwMode="auto">
          <a:xfrm>
            <a:off x="6918327" y="4025902"/>
            <a:ext cx="2371725" cy="1374775"/>
            <a:chOff x="4358" y="2536"/>
            <a:chExt cx="1494" cy="866"/>
          </a:xfrm>
        </p:grpSpPr>
        <p:sp>
          <p:nvSpPr>
            <p:cNvPr id="8" name="Rectangle 147"/>
            <p:cNvSpPr>
              <a:spLocks noChangeArrowheads="1"/>
            </p:cNvSpPr>
            <p:nvPr userDrawn="1"/>
          </p:nvSpPr>
          <p:spPr bwMode="auto">
            <a:xfrm>
              <a:off x="4358" y="2536"/>
              <a:ext cx="1222" cy="866"/>
            </a:xfrm>
            <a:prstGeom prst="rect">
              <a:avLst/>
            </a:prstGeom>
            <a:solidFill>
              <a:schemeClr val="bg1"/>
            </a:solidFill>
            <a:ln w="9525">
              <a:noFill/>
              <a:miter lim="800000"/>
              <a:headEnd/>
              <a:tailEnd/>
            </a:ln>
            <a:effectLst/>
          </p:spPr>
          <p:txBody>
            <a:bodyPr wrap="none" anchor="ctr"/>
            <a:lstStyle/>
            <a:p>
              <a:pPr>
                <a:defRPr/>
              </a:pPr>
              <a:endParaRPr lang="en-US" dirty="0"/>
            </a:p>
          </p:txBody>
        </p:sp>
        <p:grpSp>
          <p:nvGrpSpPr>
            <p:cNvPr id="9" name="Group 139"/>
            <p:cNvGrpSpPr>
              <a:grpSpLocks/>
            </p:cNvGrpSpPr>
            <p:nvPr userDrawn="1"/>
          </p:nvGrpSpPr>
          <p:grpSpPr bwMode="auto">
            <a:xfrm>
              <a:off x="4360" y="2603"/>
              <a:ext cx="1492" cy="768"/>
              <a:chOff x="184" y="3452"/>
              <a:chExt cx="1492" cy="768"/>
            </a:xfrm>
          </p:grpSpPr>
          <p:sp>
            <p:nvSpPr>
              <p:cNvPr id="10" name="Rectangle 138"/>
              <p:cNvSpPr>
                <a:spLocks noChangeArrowheads="1"/>
              </p:cNvSpPr>
              <p:nvPr userDrawn="1"/>
            </p:nvSpPr>
            <p:spPr bwMode="auto">
              <a:xfrm>
                <a:off x="184" y="3452"/>
                <a:ext cx="1219" cy="768"/>
              </a:xfrm>
              <a:prstGeom prst="rect">
                <a:avLst/>
              </a:prstGeom>
              <a:solidFill>
                <a:schemeClr val="bg1"/>
              </a:solidFill>
              <a:ln w="9525">
                <a:noFill/>
                <a:miter lim="800000"/>
                <a:headEnd/>
                <a:tailEnd/>
              </a:ln>
              <a:effectLst/>
            </p:spPr>
            <p:txBody>
              <a:bodyPr wrap="none" anchor="ctr"/>
              <a:lstStyle/>
              <a:p>
                <a:pPr>
                  <a:defRPr/>
                </a:pPr>
                <a:endParaRPr lang="en-US" dirty="0"/>
              </a:p>
            </p:txBody>
          </p:sp>
          <p:pic>
            <p:nvPicPr>
              <p:cNvPr id="11" name="Picture 131"/>
              <p:cNvPicPr>
                <a:picLocks noChangeAspect="1" noChangeArrowheads="1"/>
              </p:cNvPicPr>
              <p:nvPr userDrawn="1"/>
            </p:nvPicPr>
            <p:blipFill>
              <a:blip r:embed="rId15" cstate="print"/>
              <a:srcRect/>
              <a:stretch>
                <a:fillRect/>
              </a:stretch>
            </p:blipFill>
            <p:spPr bwMode="auto">
              <a:xfrm>
                <a:off x="191" y="3514"/>
                <a:ext cx="1200" cy="658"/>
              </a:xfrm>
              <a:prstGeom prst="rect">
                <a:avLst/>
              </a:prstGeom>
              <a:noFill/>
              <a:ln w="9525">
                <a:noFill/>
                <a:miter lim="800000"/>
                <a:headEnd/>
                <a:tailEnd/>
              </a:ln>
            </p:spPr>
          </p:pic>
          <p:sp>
            <p:nvSpPr>
              <p:cNvPr id="12" name="Text Box 132"/>
              <p:cNvSpPr txBox="1">
                <a:spLocks noChangeArrowheads="1"/>
              </p:cNvSpPr>
              <p:nvPr userDrawn="1"/>
            </p:nvSpPr>
            <p:spPr bwMode="auto">
              <a:xfrm>
                <a:off x="265" y="3983"/>
                <a:ext cx="1411" cy="213"/>
              </a:xfrm>
              <a:prstGeom prst="rect">
                <a:avLst/>
              </a:prstGeom>
              <a:noFill/>
              <a:ln w="9525" algn="ctr">
                <a:noFill/>
                <a:miter lim="800000"/>
                <a:headEnd/>
                <a:tailEnd/>
              </a:ln>
              <a:effectLst/>
            </p:spPr>
            <p:txBody>
              <a:bodyPr>
                <a:spAutoFit/>
              </a:bodyPr>
              <a:lstStyle/>
              <a:p>
                <a:pPr algn="ctr">
                  <a:defRPr/>
                </a:pPr>
                <a:r>
                  <a:rPr lang="en-US" sz="800" dirty="0"/>
                  <a:t>Transforming Financials </a:t>
                </a:r>
              </a:p>
              <a:p>
                <a:pPr algn="ctr">
                  <a:defRPr/>
                </a:pPr>
                <a:r>
                  <a:rPr lang="en-US" sz="800" dirty="0"/>
                  <a:t>at the People’s Department</a:t>
                </a:r>
              </a:p>
            </p:txBody>
          </p:sp>
        </p:grpSp>
      </p:grpSp>
      <p:sp>
        <p:nvSpPr>
          <p:cNvPr id="10365" name="Rectangle 125"/>
          <p:cNvSpPr>
            <a:spLocks noGrp="1" noChangeArrowheads="1"/>
          </p:cNvSpPr>
          <p:nvPr>
            <p:ph type="ctrTitle" sz="quarter"/>
          </p:nvPr>
        </p:nvSpPr>
        <p:spPr>
          <a:xfrm>
            <a:off x="2286000" y="4038600"/>
            <a:ext cx="4632327" cy="1143000"/>
          </a:xfrm>
          <a:ln w="9525"/>
        </p:spPr>
        <p:txBody>
          <a:bodyPr lIns="91440" tIns="45720" rIns="91440" bIns="45720" anchor="t"/>
          <a:lstStyle>
            <a:lvl1pPr>
              <a:defRPr sz="1800"/>
            </a:lvl1pPr>
          </a:lstStyle>
          <a:p>
            <a:r>
              <a:rPr lang="en-US" dirty="0"/>
              <a:t>Click to edit Master title style</a:t>
            </a:r>
          </a:p>
        </p:txBody>
      </p:sp>
      <p:sp>
        <p:nvSpPr>
          <p:cNvPr id="10366" name="Rectangle 126"/>
          <p:cNvSpPr>
            <a:spLocks noGrp="1" noChangeArrowheads="1"/>
          </p:cNvSpPr>
          <p:nvPr>
            <p:ph type="subTitle" sz="quarter" idx="1"/>
          </p:nvPr>
        </p:nvSpPr>
        <p:spPr>
          <a:xfrm>
            <a:off x="2286001" y="5181600"/>
            <a:ext cx="4635502" cy="674688"/>
          </a:xfrm>
          <a:ln w="9525"/>
        </p:spPr>
        <p:txBody>
          <a:bodyPr lIns="91440" tIns="45720" rIns="91440" bIns="45720"/>
          <a:lstStyle>
            <a:lvl1pPr marL="0" indent="0">
              <a:buFont typeface="Wingdings" pitchFamily="2" charset="2"/>
              <a:buNone/>
              <a:defRPr sz="1600">
                <a:solidFill>
                  <a:schemeClr val="bg1"/>
                </a:solidFill>
              </a:defRPr>
            </a:lvl1pPr>
          </a:lstStyle>
          <a:p>
            <a:r>
              <a:rPr lang="en-US" dirty="0"/>
              <a:t>Click to edit Master subtitle style</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Rectangle 92"/>
          <p:cNvSpPr>
            <a:spLocks noGrp="1" noChangeArrowheads="1"/>
          </p:cNvSpPr>
          <p:nvPr>
            <p:ph type="sldNum" sz="quarter" idx="10"/>
          </p:nvPr>
        </p:nvSpPr>
        <p:spPr>
          <a:ln/>
        </p:spPr>
        <p:txBody>
          <a:bodyPr/>
          <a:lstStyle>
            <a:lvl1pPr>
              <a:defRPr/>
            </a:lvl1pPr>
          </a:lstStyle>
          <a:p>
            <a:pPr>
              <a:defRPr/>
            </a:pPr>
            <a:fld id="{53948ED2-E4DB-47AD-AD5C-CA3BF2D42604}" type="slidenum">
              <a:rPr lang="en-US"/>
              <a:pPr>
                <a:defRPr/>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08778" y="295275"/>
            <a:ext cx="2144713" cy="6065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271463" y="295275"/>
            <a:ext cx="6284912" cy="6065838"/>
          </a:xfrm>
        </p:spPr>
        <p:txBody>
          <a:bodyPr vert="eaVert"/>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Rectangle 92"/>
          <p:cNvSpPr>
            <a:spLocks noGrp="1" noChangeArrowheads="1"/>
          </p:cNvSpPr>
          <p:nvPr>
            <p:ph type="sldNum" sz="quarter" idx="10"/>
          </p:nvPr>
        </p:nvSpPr>
        <p:spPr>
          <a:ln/>
        </p:spPr>
        <p:txBody>
          <a:bodyPr/>
          <a:lstStyle>
            <a:lvl1pPr>
              <a:defRPr/>
            </a:lvl1pPr>
          </a:lstStyle>
          <a:p>
            <a:pPr>
              <a:defRPr/>
            </a:pPr>
            <a:fld id="{36CE1527-2493-4641-89CA-04E33FC6E1E0}" type="slidenum">
              <a:rPr lang="en-US"/>
              <a:pPr>
                <a:defRPr/>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609727" y="295277"/>
            <a:ext cx="5967413" cy="1109663"/>
          </a:xfrm>
        </p:spPr>
        <p:txBody>
          <a:bodyPr/>
          <a:lstStyle/>
          <a:p>
            <a:r>
              <a:rPr lang="en-US"/>
              <a:t>Click to edit Master title style</a:t>
            </a:r>
          </a:p>
        </p:txBody>
      </p:sp>
      <p:sp>
        <p:nvSpPr>
          <p:cNvPr id="3" name="Text Placeholder 2"/>
          <p:cNvSpPr>
            <a:spLocks noGrp="1"/>
          </p:cNvSpPr>
          <p:nvPr>
            <p:ph type="body" sz="half" idx="1"/>
          </p:nvPr>
        </p:nvSpPr>
        <p:spPr>
          <a:xfrm>
            <a:off x="271463" y="1698625"/>
            <a:ext cx="4214812" cy="466248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638676" y="1698625"/>
            <a:ext cx="4214813" cy="466248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Rectangle 92"/>
          <p:cNvSpPr>
            <a:spLocks noGrp="1" noChangeArrowheads="1"/>
          </p:cNvSpPr>
          <p:nvPr>
            <p:ph type="sldNum" sz="quarter" idx="10"/>
          </p:nvPr>
        </p:nvSpPr>
        <p:spPr>
          <a:ln/>
        </p:spPr>
        <p:txBody>
          <a:bodyPr/>
          <a:lstStyle>
            <a:lvl1pPr>
              <a:defRPr/>
            </a:lvl1pPr>
          </a:lstStyle>
          <a:p>
            <a:pPr>
              <a:defRPr/>
            </a:pPr>
            <a:fld id="{026BDA07-3DA5-4C01-A1E7-B39CFB323398}" type="slidenum">
              <a:rPr lang="en-US"/>
              <a:pPr>
                <a:defRPr/>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1609727" y="295277"/>
            <a:ext cx="5967413" cy="1109663"/>
          </a:xfrm>
        </p:spPr>
        <p:txBody>
          <a:bodyPr/>
          <a:lstStyle/>
          <a:p>
            <a:r>
              <a:rPr lang="en-US"/>
              <a:t>Click to edit Master title style</a:t>
            </a:r>
          </a:p>
        </p:txBody>
      </p:sp>
      <p:sp>
        <p:nvSpPr>
          <p:cNvPr id="3" name="Table Placeholder 2"/>
          <p:cNvSpPr>
            <a:spLocks noGrp="1"/>
          </p:cNvSpPr>
          <p:nvPr>
            <p:ph type="tbl" idx="1"/>
          </p:nvPr>
        </p:nvSpPr>
        <p:spPr>
          <a:xfrm>
            <a:off x="271466" y="1698625"/>
            <a:ext cx="8582025" cy="4662488"/>
          </a:xfrm>
        </p:spPr>
        <p:txBody>
          <a:bodyPr/>
          <a:lstStyle/>
          <a:p>
            <a:pPr lvl="0"/>
            <a:r>
              <a:rPr lang="en-US" noProof="0" dirty="0"/>
              <a:t>Click icon to add table</a:t>
            </a:r>
          </a:p>
        </p:txBody>
      </p:sp>
      <p:sp>
        <p:nvSpPr>
          <p:cNvPr id="4" name="Rectangle 92"/>
          <p:cNvSpPr>
            <a:spLocks noGrp="1" noChangeArrowheads="1"/>
          </p:cNvSpPr>
          <p:nvPr>
            <p:ph type="sldNum" sz="quarter" idx="10"/>
          </p:nvPr>
        </p:nvSpPr>
        <p:spPr>
          <a:ln/>
        </p:spPr>
        <p:txBody>
          <a:bodyPr/>
          <a:lstStyle>
            <a:lvl1pPr>
              <a:defRPr/>
            </a:lvl1pPr>
          </a:lstStyle>
          <a:p>
            <a:pPr>
              <a:defRPr/>
            </a:pPr>
            <a:fld id="{24DAC966-03D9-4556-BEED-7F7AC95710DB}" type="slidenum">
              <a:rPr lang="en-US"/>
              <a:pPr>
                <a:defRPr/>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Rectangle 92"/>
          <p:cNvSpPr>
            <a:spLocks noGrp="1" noChangeArrowheads="1"/>
          </p:cNvSpPr>
          <p:nvPr>
            <p:ph type="sldNum" sz="quarter" idx="10"/>
          </p:nvPr>
        </p:nvSpPr>
        <p:spPr>
          <a:ln/>
        </p:spPr>
        <p:txBody>
          <a:bodyPr/>
          <a:lstStyle>
            <a:lvl1pPr>
              <a:defRPr/>
            </a:lvl1pPr>
          </a:lstStyle>
          <a:p>
            <a:pPr>
              <a:defRPr/>
            </a:pPr>
            <a:fld id="{AB819356-DE13-42BF-B215-0A2DEF5CE21B}" type="slidenum">
              <a:rPr lang="en-US"/>
              <a:pPr>
                <a:defRPr/>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5"/>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92"/>
          <p:cNvSpPr>
            <a:spLocks noGrp="1" noChangeArrowheads="1"/>
          </p:cNvSpPr>
          <p:nvPr>
            <p:ph type="sldNum" sz="quarter" idx="10"/>
          </p:nvPr>
        </p:nvSpPr>
        <p:spPr>
          <a:ln/>
        </p:spPr>
        <p:txBody>
          <a:bodyPr/>
          <a:lstStyle>
            <a:lvl1pPr>
              <a:defRPr/>
            </a:lvl1pPr>
          </a:lstStyle>
          <a:p>
            <a:pPr>
              <a:defRPr/>
            </a:pPr>
            <a:fld id="{1038C034-6A92-4C39-8242-D5FAFF6422E8}" type="slidenum">
              <a:rPr lang="en-US"/>
              <a:pPr>
                <a:defRPr/>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271463" y="1698625"/>
            <a:ext cx="4214812" cy="46624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638676" y="1698625"/>
            <a:ext cx="4214813" cy="46624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Rectangle 92"/>
          <p:cNvSpPr>
            <a:spLocks noGrp="1" noChangeArrowheads="1"/>
          </p:cNvSpPr>
          <p:nvPr>
            <p:ph type="sldNum" sz="quarter" idx="10"/>
          </p:nvPr>
        </p:nvSpPr>
        <p:spPr>
          <a:ln/>
        </p:spPr>
        <p:txBody>
          <a:bodyPr/>
          <a:lstStyle>
            <a:lvl1pPr>
              <a:defRPr/>
            </a:lvl1pPr>
          </a:lstStyle>
          <a:p>
            <a:pPr>
              <a:defRPr/>
            </a:pPr>
            <a:fld id="{211BB1D7-5A71-404B-99A9-45F510C751A2}" type="slidenum">
              <a:rPr lang="en-US"/>
              <a:pPr>
                <a:defRPr/>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600200" y="274638"/>
            <a:ext cx="7086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2" y="1809750"/>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2" y="2449512"/>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4645027" y="1809750"/>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7" y="2449512"/>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Rectangle 92"/>
          <p:cNvSpPr>
            <a:spLocks noGrp="1" noChangeArrowheads="1"/>
          </p:cNvSpPr>
          <p:nvPr>
            <p:ph type="sldNum" sz="quarter" idx="10"/>
          </p:nvPr>
        </p:nvSpPr>
        <p:spPr>
          <a:ln/>
        </p:spPr>
        <p:txBody>
          <a:bodyPr/>
          <a:lstStyle>
            <a:lvl1pPr>
              <a:defRPr/>
            </a:lvl1pPr>
          </a:lstStyle>
          <a:p>
            <a:pPr>
              <a:defRPr/>
            </a:pPr>
            <a:fld id="{1A3C6AD2-8FD8-4F2F-A865-A089F82EE795}" type="slidenum">
              <a:rPr lang="en-US"/>
              <a:pPr>
                <a:defRPr/>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92"/>
          <p:cNvSpPr>
            <a:spLocks noGrp="1" noChangeArrowheads="1"/>
          </p:cNvSpPr>
          <p:nvPr>
            <p:ph type="sldNum" sz="quarter" idx="10"/>
          </p:nvPr>
        </p:nvSpPr>
        <p:spPr>
          <a:ln/>
        </p:spPr>
        <p:txBody>
          <a:bodyPr/>
          <a:lstStyle>
            <a:lvl1pPr>
              <a:defRPr/>
            </a:lvl1pPr>
          </a:lstStyle>
          <a:p>
            <a:pPr>
              <a:defRPr/>
            </a:pPr>
            <a:fld id="{724BF807-778E-40F6-B68E-EE351B54AFEB}" type="slidenum">
              <a:rPr lang="en-US"/>
              <a:pPr>
                <a:defRPr/>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92"/>
          <p:cNvSpPr>
            <a:spLocks noGrp="1" noChangeArrowheads="1"/>
          </p:cNvSpPr>
          <p:nvPr>
            <p:ph type="sldNum" sz="quarter" idx="10"/>
          </p:nvPr>
        </p:nvSpPr>
        <p:spPr>
          <a:ln/>
        </p:spPr>
        <p:txBody>
          <a:bodyPr/>
          <a:lstStyle>
            <a:lvl1pPr>
              <a:defRPr/>
            </a:lvl1pPr>
          </a:lstStyle>
          <a:p>
            <a:pPr>
              <a:defRPr/>
            </a:pPr>
            <a:fld id="{2337D82A-C612-4E83-9F17-51F268D2579B}" type="slidenum">
              <a:rPr lang="en-US"/>
              <a:pPr>
                <a:defRPr/>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p:spPr>
        <p:txBody>
          <a:bodyPr/>
          <a:lstStyle>
            <a:lvl1pPr algn="l">
              <a:defRPr sz="2000" b="1"/>
            </a:lvl1pPr>
          </a:lstStyle>
          <a:p>
            <a:r>
              <a:rPr lang="en-US"/>
              <a:t>Click to edit Master title style</a:t>
            </a:r>
          </a:p>
        </p:txBody>
      </p:sp>
      <p:sp>
        <p:nvSpPr>
          <p:cNvPr id="3" name="Content Placeholder 2"/>
          <p:cNvSpPr>
            <a:spLocks noGrp="1"/>
          </p:cNvSpPr>
          <p:nvPr>
            <p:ph idx="1"/>
          </p:nvPr>
        </p:nvSpPr>
        <p:spPr>
          <a:xfrm>
            <a:off x="3575051" y="273052"/>
            <a:ext cx="5111751"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457202" y="1435102"/>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92"/>
          <p:cNvSpPr>
            <a:spLocks noGrp="1" noChangeArrowheads="1"/>
          </p:cNvSpPr>
          <p:nvPr>
            <p:ph type="sldNum" sz="quarter" idx="10"/>
          </p:nvPr>
        </p:nvSpPr>
        <p:spPr>
          <a:ln/>
        </p:spPr>
        <p:txBody>
          <a:bodyPr/>
          <a:lstStyle>
            <a:lvl1pPr>
              <a:defRPr/>
            </a:lvl1pPr>
          </a:lstStyle>
          <a:p>
            <a:pPr>
              <a:defRPr/>
            </a:pPr>
            <a:fld id="{D63348D4-C4E6-4E19-A746-AFC710D71466}" type="slidenum">
              <a:rPr lang="en-US"/>
              <a:pPr>
                <a:defRPr/>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1"/>
            <a:ext cx="5486400" cy="566738"/>
          </a:xfrm>
        </p:spPr>
        <p:txBody>
          <a:bodyPr/>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a:t>Click icon to add picture</a:t>
            </a:r>
          </a:p>
        </p:txBody>
      </p:sp>
      <p:sp>
        <p:nvSpPr>
          <p:cNvPr id="4" name="Text Placeholder 3"/>
          <p:cNvSpPr>
            <a:spLocks noGrp="1"/>
          </p:cNvSpPr>
          <p:nvPr>
            <p:ph type="body" sz="half" idx="2"/>
          </p:nvPr>
        </p:nvSpPr>
        <p:spPr>
          <a:xfrm>
            <a:off x="1792288" y="5367339"/>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92"/>
          <p:cNvSpPr>
            <a:spLocks noGrp="1" noChangeArrowheads="1"/>
          </p:cNvSpPr>
          <p:nvPr>
            <p:ph type="sldNum" sz="quarter" idx="10"/>
          </p:nvPr>
        </p:nvSpPr>
        <p:spPr>
          <a:ln/>
        </p:spPr>
        <p:txBody>
          <a:bodyPr/>
          <a:lstStyle>
            <a:lvl1pPr>
              <a:defRPr/>
            </a:lvl1pPr>
          </a:lstStyle>
          <a:p>
            <a:pPr>
              <a:defRPr/>
            </a:pPr>
            <a:fld id="{C60B464D-FBCB-406F-896B-8240949E1045}" type="slidenum">
              <a:rPr lang="en-US"/>
              <a:pPr>
                <a:defRPr/>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2.jpe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34" name="Rectangle 110"/>
          <p:cNvSpPr>
            <a:spLocks noChangeArrowheads="1"/>
          </p:cNvSpPr>
          <p:nvPr userDrawn="1"/>
        </p:nvSpPr>
        <p:spPr bwMode="auto">
          <a:xfrm>
            <a:off x="0" y="1"/>
            <a:ext cx="9144000" cy="1530350"/>
          </a:xfrm>
          <a:prstGeom prst="rect">
            <a:avLst/>
          </a:prstGeom>
          <a:solidFill>
            <a:schemeClr val="accent1"/>
          </a:solidFill>
          <a:ln w="9525">
            <a:noFill/>
            <a:miter lim="800000"/>
            <a:headEnd/>
            <a:tailEnd/>
          </a:ln>
          <a:effectLst/>
        </p:spPr>
        <p:txBody>
          <a:bodyPr wrap="none" anchor="ctr"/>
          <a:lstStyle/>
          <a:p>
            <a:pPr>
              <a:defRPr/>
            </a:pPr>
            <a:endParaRPr lang="en-US" dirty="0"/>
          </a:p>
        </p:txBody>
      </p:sp>
      <p:sp>
        <p:nvSpPr>
          <p:cNvPr id="1027" name="Rectangle 29"/>
          <p:cNvSpPr>
            <a:spLocks noGrp="1" noChangeArrowheads="1"/>
          </p:cNvSpPr>
          <p:nvPr>
            <p:ph type="body" idx="1"/>
          </p:nvPr>
        </p:nvSpPr>
        <p:spPr bwMode="auto">
          <a:xfrm>
            <a:off x="271466" y="1698625"/>
            <a:ext cx="8582025" cy="4662488"/>
          </a:xfrm>
          <a:prstGeom prst="rect">
            <a:avLst/>
          </a:prstGeom>
          <a:noFill/>
          <a:ln w="12700">
            <a:noFill/>
            <a:miter lim="800000"/>
            <a:headEnd/>
            <a:tailEnd/>
          </a:ln>
        </p:spPr>
        <p:txBody>
          <a:bodyPr vert="horz" wrap="square" lIns="90488" tIns="44450" rIns="90488" bIns="4445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16" name="Rectangle 92"/>
          <p:cNvSpPr>
            <a:spLocks noGrp="1" noChangeArrowheads="1"/>
          </p:cNvSpPr>
          <p:nvPr>
            <p:ph type="sldNum" sz="quarter" idx="4"/>
          </p:nvPr>
        </p:nvSpPr>
        <p:spPr bwMode="auto">
          <a:xfrm>
            <a:off x="3636965" y="6653215"/>
            <a:ext cx="1693863" cy="155575"/>
          </a:xfrm>
          <a:prstGeom prst="rect">
            <a:avLst/>
          </a:prstGeom>
          <a:noFill/>
          <a:ln w="12700">
            <a:noFill/>
            <a:miter lim="800000"/>
            <a:headEnd/>
            <a:tailEnd/>
          </a:ln>
          <a:effectLst/>
        </p:spPr>
        <p:txBody>
          <a:bodyPr vert="horz" wrap="square" lIns="90488" tIns="44450" rIns="90488" bIns="44450" numCol="1" anchor="b" anchorCtr="0" compatLnSpc="1">
            <a:prstTxWarp prst="textNoShape">
              <a:avLst/>
            </a:prstTxWarp>
          </a:bodyPr>
          <a:lstStyle>
            <a:lvl1pPr algn="ctr">
              <a:defRPr sz="1000" b="0"/>
            </a:lvl1pPr>
          </a:lstStyle>
          <a:p>
            <a:pPr>
              <a:defRPr/>
            </a:pPr>
            <a:fld id="{E2365E51-0B14-4DBB-B120-FF5B6D4BF68E}" type="slidenum">
              <a:rPr lang="en-US"/>
              <a:pPr>
                <a:defRPr/>
              </a:pPr>
              <a:t>‹#›</a:t>
            </a:fld>
            <a:endParaRPr lang="en-US" dirty="0"/>
          </a:p>
        </p:txBody>
      </p:sp>
      <p:sp>
        <p:nvSpPr>
          <p:cNvPr id="1125" name="Line 101"/>
          <p:cNvSpPr>
            <a:spLocks noChangeShapeType="1"/>
          </p:cNvSpPr>
          <p:nvPr/>
        </p:nvSpPr>
        <p:spPr bwMode="auto">
          <a:xfrm>
            <a:off x="0" y="1520825"/>
            <a:ext cx="9144000" cy="0"/>
          </a:xfrm>
          <a:prstGeom prst="line">
            <a:avLst/>
          </a:prstGeom>
          <a:noFill/>
          <a:ln w="9525">
            <a:solidFill>
              <a:schemeClr val="tx1"/>
            </a:solidFill>
            <a:round/>
            <a:headEnd/>
            <a:tailEnd/>
          </a:ln>
          <a:effectLst/>
        </p:spPr>
        <p:txBody>
          <a:bodyPr/>
          <a:lstStyle/>
          <a:p>
            <a:pPr>
              <a:defRPr/>
            </a:pPr>
            <a:endParaRPr lang="en-US" dirty="0"/>
          </a:p>
        </p:txBody>
      </p:sp>
      <p:grpSp>
        <p:nvGrpSpPr>
          <p:cNvPr id="1030" name="Group 131" descr="FMMI logo"/>
          <p:cNvGrpSpPr>
            <a:grpSpLocks/>
          </p:cNvGrpSpPr>
          <p:nvPr/>
        </p:nvGrpSpPr>
        <p:grpSpPr bwMode="auto">
          <a:xfrm>
            <a:off x="7445378" y="334963"/>
            <a:ext cx="1851025" cy="958850"/>
            <a:chOff x="4690" y="211"/>
            <a:chExt cx="1166" cy="604"/>
          </a:xfrm>
        </p:grpSpPr>
        <p:sp>
          <p:nvSpPr>
            <p:cNvPr id="1135" name="Rectangle 111"/>
            <p:cNvSpPr>
              <a:spLocks noChangeArrowheads="1"/>
            </p:cNvSpPr>
            <p:nvPr userDrawn="1"/>
          </p:nvSpPr>
          <p:spPr bwMode="auto">
            <a:xfrm>
              <a:off x="4690" y="211"/>
              <a:ext cx="1008" cy="591"/>
            </a:xfrm>
            <a:prstGeom prst="rect">
              <a:avLst/>
            </a:prstGeom>
            <a:solidFill>
              <a:schemeClr val="bg1"/>
            </a:solidFill>
            <a:ln w="9525">
              <a:noFill/>
              <a:miter lim="800000"/>
              <a:headEnd/>
              <a:tailEnd/>
            </a:ln>
            <a:effectLst/>
          </p:spPr>
          <p:txBody>
            <a:bodyPr wrap="none" anchor="ctr"/>
            <a:lstStyle/>
            <a:p>
              <a:pPr>
                <a:defRPr/>
              </a:pPr>
              <a:endParaRPr lang="en-US" dirty="0"/>
            </a:p>
          </p:txBody>
        </p:sp>
        <p:pic>
          <p:nvPicPr>
            <p:cNvPr id="1035" name="Picture 102"/>
            <p:cNvPicPr>
              <a:picLocks noChangeAspect="1" noChangeArrowheads="1"/>
            </p:cNvPicPr>
            <p:nvPr userDrawn="1"/>
          </p:nvPicPr>
          <p:blipFill>
            <a:blip r:embed="rId15" cstate="print"/>
            <a:srcRect/>
            <a:stretch>
              <a:fillRect/>
            </a:stretch>
          </p:blipFill>
          <p:spPr bwMode="auto">
            <a:xfrm>
              <a:off x="4695" y="274"/>
              <a:ext cx="898" cy="493"/>
            </a:xfrm>
            <a:prstGeom prst="rect">
              <a:avLst/>
            </a:prstGeom>
            <a:noFill/>
            <a:ln w="9525">
              <a:noFill/>
              <a:miter lim="800000"/>
              <a:headEnd/>
              <a:tailEnd/>
            </a:ln>
          </p:spPr>
        </p:pic>
        <p:sp>
          <p:nvSpPr>
            <p:cNvPr id="1127" name="Text Box 103"/>
            <p:cNvSpPr txBox="1">
              <a:spLocks noChangeArrowheads="1"/>
            </p:cNvSpPr>
            <p:nvPr userDrawn="1"/>
          </p:nvSpPr>
          <p:spPr bwMode="auto">
            <a:xfrm>
              <a:off x="4800" y="619"/>
              <a:ext cx="1056" cy="196"/>
            </a:xfrm>
            <a:prstGeom prst="rect">
              <a:avLst/>
            </a:prstGeom>
            <a:noFill/>
            <a:ln w="9525" algn="ctr">
              <a:noFill/>
              <a:miter lim="800000"/>
              <a:headEnd/>
              <a:tailEnd/>
            </a:ln>
            <a:effectLst/>
          </p:spPr>
          <p:txBody>
            <a:bodyPr>
              <a:spAutoFit/>
            </a:bodyPr>
            <a:lstStyle/>
            <a:p>
              <a:pPr algn="ctr">
                <a:defRPr/>
              </a:pPr>
              <a:r>
                <a:rPr lang="en-US" sz="700" dirty="0"/>
                <a:t>Transforming Financials </a:t>
              </a:r>
            </a:p>
            <a:p>
              <a:pPr algn="ctr">
                <a:defRPr/>
              </a:pPr>
              <a:r>
                <a:rPr lang="en-US" sz="700" dirty="0"/>
                <a:t>at the People’s Department</a:t>
              </a:r>
            </a:p>
          </p:txBody>
        </p:sp>
      </p:grpSp>
      <p:sp>
        <p:nvSpPr>
          <p:cNvPr id="1031" name="Rectangle 65"/>
          <p:cNvSpPr>
            <a:spLocks noGrp="1" noChangeArrowheads="1"/>
          </p:cNvSpPr>
          <p:nvPr>
            <p:ph type="title"/>
          </p:nvPr>
        </p:nvSpPr>
        <p:spPr bwMode="auto">
          <a:xfrm>
            <a:off x="1609727" y="295277"/>
            <a:ext cx="5967413" cy="1109663"/>
          </a:xfrm>
          <a:prstGeom prst="rect">
            <a:avLst/>
          </a:prstGeom>
          <a:noFill/>
          <a:ln w="12700">
            <a:noFill/>
            <a:miter lim="800000"/>
            <a:headEnd/>
            <a:tailEnd/>
          </a:ln>
        </p:spPr>
        <p:txBody>
          <a:bodyPr vert="horz" wrap="square" lIns="90488" tIns="44450" rIns="90488" bIns="44450" numCol="1" anchor="b" anchorCtr="0" compatLnSpc="1">
            <a:prstTxWarp prst="textNoShape">
              <a:avLst/>
            </a:prstTxWarp>
          </a:bodyPr>
          <a:lstStyle/>
          <a:p>
            <a:pPr lvl="0"/>
            <a:r>
              <a:rPr lang="en-US" dirty="0"/>
              <a:t>Click to edit Master title style</a:t>
            </a:r>
          </a:p>
        </p:txBody>
      </p:sp>
      <p:grpSp>
        <p:nvGrpSpPr>
          <p:cNvPr id="2" name="Group 1" descr="USDA logo"/>
          <p:cNvGrpSpPr/>
          <p:nvPr userDrawn="1"/>
        </p:nvGrpSpPr>
        <p:grpSpPr>
          <a:xfrm>
            <a:off x="82551" y="330200"/>
            <a:ext cx="1443039" cy="950913"/>
            <a:chOff x="82551" y="330200"/>
            <a:chExt cx="1443039" cy="950913"/>
          </a:xfrm>
        </p:grpSpPr>
        <p:sp>
          <p:nvSpPr>
            <p:cNvPr id="1149" name="Rectangle 125"/>
            <p:cNvSpPr>
              <a:spLocks noChangeArrowheads="1"/>
            </p:cNvSpPr>
            <p:nvPr/>
          </p:nvSpPr>
          <p:spPr bwMode="auto">
            <a:xfrm>
              <a:off x="82551" y="330200"/>
              <a:ext cx="1443039" cy="950913"/>
            </a:xfrm>
            <a:prstGeom prst="rect">
              <a:avLst/>
            </a:prstGeom>
            <a:solidFill>
              <a:schemeClr val="bg1"/>
            </a:solidFill>
            <a:ln w="9525">
              <a:noFill/>
              <a:miter lim="800000"/>
              <a:headEnd/>
              <a:tailEnd/>
            </a:ln>
            <a:effectLst/>
          </p:spPr>
          <p:txBody>
            <a:bodyPr wrap="none" anchor="ctr"/>
            <a:lstStyle/>
            <a:p>
              <a:pPr>
                <a:defRPr/>
              </a:pPr>
              <a:endParaRPr lang="en-US" dirty="0"/>
            </a:p>
          </p:txBody>
        </p:sp>
        <p:pic>
          <p:nvPicPr>
            <p:cNvPr id="1033" name="Picture 126" descr="usda-logo"/>
            <p:cNvPicPr>
              <a:picLocks noChangeAspect="1" noChangeArrowheads="1"/>
            </p:cNvPicPr>
            <p:nvPr/>
          </p:nvPicPr>
          <p:blipFill>
            <a:blip r:embed="rId16" cstate="print"/>
            <a:srcRect l="2278" t="1987" r="2158" b="3973"/>
            <a:stretch>
              <a:fillRect/>
            </a:stretch>
          </p:blipFill>
          <p:spPr bwMode="auto">
            <a:xfrm>
              <a:off x="177802" y="355600"/>
              <a:ext cx="1265239" cy="901700"/>
            </a:xfrm>
            <a:prstGeom prst="rect">
              <a:avLst/>
            </a:prstGeom>
            <a:noFill/>
            <a:ln w="9525">
              <a:noFill/>
              <a:miter lim="800000"/>
              <a:headEnd/>
              <a:tailEnd/>
            </a:ln>
          </p:spPr>
        </p:pic>
      </p:grpSp>
      <p:sp>
        <p:nvSpPr>
          <p:cNvPr id="15" name="TextBox 14">
            <a:extLst>
              <a:ext uri="{FF2B5EF4-FFF2-40B4-BE49-F238E27FC236}">
                <a16:creationId xmlns:a16="http://schemas.microsoft.com/office/drawing/2014/main" id="{4CEA9A6A-8DAB-49BA-9127-4046B6A74A00}"/>
              </a:ext>
            </a:extLst>
          </p:cNvPr>
          <p:cNvSpPr txBox="1"/>
          <p:nvPr userDrawn="1"/>
        </p:nvSpPr>
        <p:spPr>
          <a:xfrm>
            <a:off x="6148205" y="6529387"/>
            <a:ext cx="2857870" cy="276999"/>
          </a:xfrm>
          <a:prstGeom prst="rect">
            <a:avLst/>
          </a:prstGeom>
          <a:noFill/>
        </p:spPr>
        <p:txBody>
          <a:bodyPr wrap="square">
            <a:spAutoFit/>
          </a:bodyPr>
          <a:lstStyle/>
          <a:p>
            <a:r>
              <a:rPr lang="en-US" sz="1200" dirty="0">
                <a:solidFill>
                  <a:schemeClr val="tx1"/>
                </a:solidFill>
                <a:latin typeface="+mn-lt"/>
              </a:rPr>
              <a:t>www.ocfo.usda.gov/ezFedGrants</a:t>
            </a:r>
          </a:p>
        </p:txBody>
      </p:sp>
    </p:spTree>
  </p:cSld>
  <p:clrMap bg1="lt1" tx1="dk1" bg2="lt2" tx2="dk2" accent1="accent1" accent2="accent2" accent3="accent3" accent4="accent4" accent5="accent5" accent6="accent6" hlink="hlink" folHlink="folHlink"/>
  <p:sldLayoutIdLst>
    <p:sldLayoutId id="2147483743" r:id="rId1"/>
    <p:sldLayoutId id="2147483731" r:id="rId2"/>
    <p:sldLayoutId id="2147483732" r:id="rId3"/>
    <p:sldLayoutId id="2147483733" r:id="rId4"/>
    <p:sldLayoutId id="2147483734" r:id="rId5"/>
    <p:sldLayoutId id="2147483735" r:id="rId6"/>
    <p:sldLayoutId id="2147483736" r:id="rId7"/>
    <p:sldLayoutId id="2147483737" r:id="rId8"/>
    <p:sldLayoutId id="2147483738" r:id="rId9"/>
    <p:sldLayoutId id="2147483739" r:id="rId10"/>
    <p:sldLayoutId id="2147483740" r:id="rId11"/>
    <p:sldLayoutId id="2147483741" r:id="rId12"/>
    <p:sldLayoutId id="2147483742" r:id="rId13"/>
  </p:sldLayoutIdLst>
  <p:hf hdr="0" ftr="0" dt="0"/>
  <p:txStyles>
    <p:titleStyle>
      <a:lvl1pPr algn="l" rtl="0" eaLnBrk="0" fontAlgn="base" hangingPunct="0">
        <a:spcBef>
          <a:spcPct val="0"/>
        </a:spcBef>
        <a:spcAft>
          <a:spcPct val="0"/>
        </a:spcAft>
        <a:defRPr sz="2800" b="1">
          <a:solidFill>
            <a:schemeClr val="bg1"/>
          </a:solidFill>
          <a:latin typeface="+mj-lt"/>
          <a:ea typeface="+mj-ea"/>
          <a:cs typeface="+mj-cs"/>
        </a:defRPr>
      </a:lvl1pPr>
      <a:lvl2pPr algn="l" rtl="0" eaLnBrk="0" fontAlgn="base" hangingPunct="0">
        <a:spcBef>
          <a:spcPct val="0"/>
        </a:spcBef>
        <a:spcAft>
          <a:spcPct val="0"/>
        </a:spcAft>
        <a:defRPr sz="2800" b="1">
          <a:solidFill>
            <a:schemeClr val="bg1"/>
          </a:solidFill>
          <a:latin typeface="Arial" charset="0"/>
        </a:defRPr>
      </a:lvl2pPr>
      <a:lvl3pPr algn="l" rtl="0" eaLnBrk="0" fontAlgn="base" hangingPunct="0">
        <a:spcBef>
          <a:spcPct val="0"/>
        </a:spcBef>
        <a:spcAft>
          <a:spcPct val="0"/>
        </a:spcAft>
        <a:defRPr sz="2800" b="1">
          <a:solidFill>
            <a:schemeClr val="bg1"/>
          </a:solidFill>
          <a:latin typeface="Arial" charset="0"/>
        </a:defRPr>
      </a:lvl3pPr>
      <a:lvl4pPr algn="l" rtl="0" eaLnBrk="0" fontAlgn="base" hangingPunct="0">
        <a:spcBef>
          <a:spcPct val="0"/>
        </a:spcBef>
        <a:spcAft>
          <a:spcPct val="0"/>
        </a:spcAft>
        <a:defRPr sz="2800" b="1">
          <a:solidFill>
            <a:schemeClr val="bg1"/>
          </a:solidFill>
          <a:latin typeface="Arial" charset="0"/>
        </a:defRPr>
      </a:lvl4pPr>
      <a:lvl5pPr algn="l" rtl="0" eaLnBrk="0" fontAlgn="base" hangingPunct="0">
        <a:spcBef>
          <a:spcPct val="0"/>
        </a:spcBef>
        <a:spcAft>
          <a:spcPct val="0"/>
        </a:spcAft>
        <a:defRPr sz="2800" b="1">
          <a:solidFill>
            <a:schemeClr val="bg1"/>
          </a:solidFill>
          <a:latin typeface="Arial" charset="0"/>
        </a:defRPr>
      </a:lvl5pPr>
      <a:lvl6pPr marL="457200" algn="l" rtl="0" eaLnBrk="1" fontAlgn="base" hangingPunct="1">
        <a:spcBef>
          <a:spcPct val="0"/>
        </a:spcBef>
        <a:spcAft>
          <a:spcPct val="0"/>
        </a:spcAft>
        <a:defRPr sz="2800" b="1">
          <a:solidFill>
            <a:schemeClr val="bg1"/>
          </a:solidFill>
          <a:latin typeface="Arial" charset="0"/>
        </a:defRPr>
      </a:lvl6pPr>
      <a:lvl7pPr marL="914400" algn="l" rtl="0" eaLnBrk="1" fontAlgn="base" hangingPunct="1">
        <a:spcBef>
          <a:spcPct val="0"/>
        </a:spcBef>
        <a:spcAft>
          <a:spcPct val="0"/>
        </a:spcAft>
        <a:defRPr sz="2800" b="1">
          <a:solidFill>
            <a:schemeClr val="bg1"/>
          </a:solidFill>
          <a:latin typeface="Arial" charset="0"/>
        </a:defRPr>
      </a:lvl7pPr>
      <a:lvl8pPr marL="1371600" algn="l" rtl="0" eaLnBrk="1" fontAlgn="base" hangingPunct="1">
        <a:spcBef>
          <a:spcPct val="0"/>
        </a:spcBef>
        <a:spcAft>
          <a:spcPct val="0"/>
        </a:spcAft>
        <a:defRPr sz="2800" b="1">
          <a:solidFill>
            <a:schemeClr val="bg1"/>
          </a:solidFill>
          <a:latin typeface="Arial" charset="0"/>
        </a:defRPr>
      </a:lvl8pPr>
      <a:lvl9pPr marL="1828800" algn="l" rtl="0" eaLnBrk="1" fontAlgn="base" hangingPunct="1">
        <a:spcBef>
          <a:spcPct val="0"/>
        </a:spcBef>
        <a:spcAft>
          <a:spcPct val="0"/>
        </a:spcAft>
        <a:defRPr sz="2800" b="1">
          <a:solidFill>
            <a:schemeClr val="bg1"/>
          </a:solidFill>
          <a:latin typeface="Arial" charset="0"/>
        </a:defRPr>
      </a:lvl9pPr>
    </p:titleStyle>
    <p:bodyStyle>
      <a:lvl1pPr marL="342900" indent="-342900" algn="l" rtl="0" eaLnBrk="0" fontAlgn="base" hangingPunct="0">
        <a:spcBef>
          <a:spcPct val="20000"/>
        </a:spcBef>
        <a:spcAft>
          <a:spcPct val="0"/>
        </a:spcAft>
        <a:buClr>
          <a:srgbClr val="CC9900"/>
        </a:buClr>
        <a:buFont typeface="Wingdings" pitchFamily="2" charset="2"/>
        <a:buChar char="§"/>
        <a:defRPr>
          <a:solidFill>
            <a:schemeClr val="tx1"/>
          </a:solidFill>
          <a:latin typeface="+mn-lt"/>
          <a:ea typeface="+mn-ea"/>
          <a:cs typeface="+mn-cs"/>
          <a:sym typeface="Wingdings"/>
        </a:defRPr>
      </a:lvl1pPr>
      <a:lvl2pPr marL="742950" indent="-285750" algn="l" rtl="0" eaLnBrk="0" fontAlgn="base" hangingPunct="0">
        <a:spcBef>
          <a:spcPct val="20000"/>
        </a:spcBef>
        <a:spcAft>
          <a:spcPct val="0"/>
        </a:spcAft>
        <a:buClr>
          <a:srgbClr val="CC9900"/>
        </a:buClr>
        <a:buFont typeface="Times New Roman" pitchFamily="18" charset="0"/>
        <a:buChar char="–"/>
        <a:defRPr sz="1600">
          <a:solidFill>
            <a:schemeClr val="tx1"/>
          </a:solidFill>
          <a:latin typeface="+mn-lt"/>
        </a:defRPr>
      </a:lvl2pPr>
      <a:lvl3pPr marL="1143000" indent="-228600" algn="l" rtl="0" eaLnBrk="0" fontAlgn="base" hangingPunct="0">
        <a:spcBef>
          <a:spcPct val="20000"/>
        </a:spcBef>
        <a:spcAft>
          <a:spcPct val="0"/>
        </a:spcAft>
        <a:buClr>
          <a:srgbClr val="CC9900"/>
        </a:buClr>
        <a:buFont typeface="Wingdings" pitchFamily="2" charset="2"/>
        <a:buChar char="§"/>
        <a:defRPr sz="1400">
          <a:solidFill>
            <a:schemeClr val="tx1"/>
          </a:solidFill>
          <a:latin typeface="+mn-lt"/>
        </a:defRPr>
      </a:lvl3pPr>
      <a:lvl4pPr marL="1600200" indent="-228600" algn="l" rtl="0" eaLnBrk="0" fontAlgn="base" hangingPunct="0">
        <a:spcBef>
          <a:spcPct val="20000"/>
        </a:spcBef>
        <a:spcAft>
          <a:spcPct val="0"/>
        </a:spcAft>
        <a:buClr>
          <a:srgbClr val="CC9900"/>
        </a:buClr>
        <a:buFont typeface="Times New Roman" pitchFamily="18" charset="0"/>
        <a:buChar char="–"/>
        <a:defRPr sz="1400">
          <a:solidFill>
            <a:schemeClr val="tx1"/>
          </a:solidFill>
          <a:latin typeface="+mn-lt"/>
        </a:defRPr>
      </a:lvl4pPr>
      <a:lvl5pPr marL="2057400" indent="-228600" algn="l" rtl="0" eaLnBrk="0" fontAlgn="base" hangingPunct="0">
        <a:spcBef>
          <a:spcPct val="20000"/>
        </a:spcBef>
        <a:spcAft>
          <a:spcPct val="0"/>
        </a:spcAft>
        <a:buClr>
          <a:srgbClr val="CC9900"/>
        </a:buClr>
        <a:buFont typeface="Wingdings" pitchFamily="2" charset="2"/>
        <a:buChar char="§"/>
        <a:defRPr sz="1400">
          <a:solidFill>
            <a:schemeClr val="tx1"/>
          </a:solidFill>
          <a:latin typeface="+mn-lt"/>
        </a:defRPr>
      </a:lvl5pPr>
      <a:lvl6pPr marL="2514600" indent="-228600" algn="l" rtl="0" eaLnBrk="1" fontAlgn="base" hangingPunct="1">
        <a:spcBef>
          <a:spcPct val="20000"/>
        </a:spcBef>
        <a:spcAft>
          <a:spcPct val="0"/>
        </a:spcAft>
        <a:buClr>
          <a:srgbClr val="CC9900"/>
        </a:buClr>
        <a:buFont typeface="Wingdings" pitchFamily="2" charset="2"/>
        <a:buChar char="§"/>
        <a:defRPr sz="1400">
          <a:solidFill>
            <a:schemeClr val="tx1"/>
          </a:solidFill>
          <a:latin typeface="+mn-lt"/>
        </a:defRPr>
      </a:lvl6pPr>
      <a:lvl7pPr marL="2971800" indent="-228600" algn="l" rtl="0" eaLnBrk="1" fontAlgn="base" hangingPunct="1">
        <a:spcBef>
          <a:spcPct val="20000"/>
        </a:spcBef>
        <a:spcAft>
          <a:spcPct val="0"/>
        </a:spcAft>
        <a:buClr>
          <a:srgbClr val="CC9900"/>
        </a:buClr>
        <a:buFont typeface="Wingdings" pitchFamily="2" charset="2"/>
        <a:buChar char="§"/>
        <a:defRPr sz="1400">
          <a:solidFill>
            <a:schemeClr val="tx1"/>
          </a:solidFill>
          <a:latin typeface="+mn-lt"/>
        </a:defRPr>
      </a:lvl7pPr>
      <a:lvl8pPr marL="3429000" indent="-228600" algn="l" rtl="0" eaLnBrk="1" fontAlgn="base" hangingPunct="1">
        <a:spcBef>
          <a:spcPct val="20000"/>
        </a:spcBef>
        <a:spcAft>
          <a:spcPct val="0"/>
        </a:spcAft>
        <a:buClr>
          <a:srgbClr val="CC9900"/>
        </a:buClr>
        <a:buFont typeface="Wingdings" pitchFamily="2" charset="2"/>
        <a:buChar char="§"/>
        <a:defRPr sz="1400">
          <a:solidFill>
            <a:schemeClr val="tx1"/>
          </a:solidFill>
          <a:latin typeface="+mn-lt"/>
        </a:defRPr>
      </a:lvl8pPr>
      <a:lvl9pPr marL="3886200" indent="-228600" algn="l" rtl="0" eaLnBrk="1" fontAlgn="base" hangingPunct="1">
        <a:spcBef>
          <a:spcPct val="20000"/>
        </a:spcBef>
        <a:spcAft>
          <a:spcPct val="0"/>
        </a:spcAft>
        <a:buClr>
          <a:srgbClr val="CC9900"/>
        </a:buClr>
        <a:buFont typeface="Wingdings" pitchFamily="2" charset="2"/>
        <a:buChar char="§"/>
        <a:defRPr sz="14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hyperlink" Target="https://blog.grants.gov/2017/06/21/how-to-find-your-congressional-district-for-the-sf-424-form/" TargetMode="External"/><Relationship Id="rId2" Type="http://schemas.openxmlformats.org/officeDocument/2006/relationships/hyperlink" Target="https://www.house.gov/" TargetMode="External"/><Relationship Id="rId1" Type="http://schemas.openxmlformats.org/officeDocument/2006/relationships/slideLayout" Target="../slideLayouts/slideLayout2.xml"/><Relationship Id="rId4" Type="http://schemas.openxmlformats.org/officeDocument/2006/relationships/image" Target="../media/image35.png"/></Relationships>
</file>

<file path=ppt/slides/_rels/slide24.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image" Target="../media/image49.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5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53.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54.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55.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52.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image" Target="../media/image56.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58.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59.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60.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60.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61.pn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62.pn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63.pn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64.pn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65.pn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66.pn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67.pn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image" Target="../media/image68.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3" Type="http://schemas.openxmlformats.org/officeDocument/2006/relationships/hyperlink" Target="https://www.eauth.usda.gov/eauth/b/usda/helpdesk" TargetMode="External"/><Relationship Id="rId2" Type="http://schemas.openxmlformats.org/officeDocument/2006/relationships/hyperlink" Target="mailto:ezFedGrants-cfo@usda.gov" TargetMode="External"/><Relationship Id="rId1" Type="http://schemas.openxmlformats.org/officeDocument/2006/relationships/slideLayout" Target="../slideLayouts/slideLayout2.xml"/><Relationship Id="rId4" Type="http://schemas.openxmlformats.org/officeDocument/2006/relationships/image" Target="../media/image69.jpeg"/></Relationships>
</file>

<file path=ppt/slides/_rels/slide62.xml.rels><?xml version="1.0" encoding="UTF-8" standalone="yes"?>
<Relationships xmlns="http://schemas.openxmlformats.org/package/2006/relationships"><Relationship Id="rId3" Type="http://schemas.openxmlformats.org/officeDocument/2006/relationships/hyperlink" Target="http://commons.wikimedia.org/wiki/File:Icon-round-Question_mark.jpg" TargetMode="External"/><Relationship Id="rId2" Type="http://schemas.openxmlformats.org/officeDocument/2006/relationships/image" Target="../media/image70.jpeg"/><Relationship Id="rId1" Type="http://schemas.openxmlformats.org/officeDocument/2006/relationships/slideLayout" Target="../slideLayouts/slideLayout6.xml"/><Relationship Id="rId4" Type="http://schemas.openxmlformats.org/officeDocument/2006/relationships/hyperlink" Target="https://creativecommons.org/licenses/by-sa/3.0/" TargetMode="External"/></Relationships>
</file>

<file path=ppt/slides/_rels/slide7.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sz="quarter"/>
          </p:nvPr>
        </p:nvSpPr>
        <p:spPr>
          <a:xfrm>
            <a:off x="2800350" y="3943350"/>
            <a:ext cx="3600450" cy="571500"/>
          </a:xfrm>
        </p:spPr>
        <p:txBody>
          <a:bodyPr/>
          <a:lstStyle/>
          <a:p>
            <a:r>
              <a:rPr lang="en-US" sz="2100" dirty="0"/>
              <a:t>Application Management</a:t>
            </a:r>
          </a:p>
        </p:txBody>
      </p:sp>
      <p:sp>
        <p:nvSpPr>
          <p:cNvPr id="4" name="Subtitle 3"/>
          <p:cNvSpPr>
            <a:spLocks noGrp="1"/>
          </p:cNvSpPr>
          <p:nvPr>
            <p:ph type="subTitle" sz="quarter" idx="1"/>
          </p:nvPr>
        </p:nvSpPr>
        <p:spPr>
          <a:xfrm>
            <a:off x="2800350" y="4629150"/>
            <a:ext cx="3476627" cy="506016"/>
          </a:xfrm>
        </p:spPr>
        <p:txBody>
          <a:bodyPr/>
          <a:lstStyle/>
          <a:p>
            <a:r>
              <a:rPr lang="en-US" sz="2100" dirty="0"/>
              <a:t>GM 302</a:t>
            </a:r>
          </a:p>
        </p:txBody>
      </p:sp>
      <p:sp>
        <p:nvSpPr>
          <p:cNvPr id="5" name="TextBox 4"/>
          <p:cNvSpPr txBox="1"/>
          <p:nvPr/>
        </p:nvSpPr>
        <p:spPr>
          <a:xfrm>
            <a:off x="3455824" y="5600701"/>
            <a:ext cx="995337" cy="276999"/>
          </a:xfrm>
          <a:prstGeom prst="rect">
            <a:avLst/>
          </a:prstGeom>
          <a:noFill/>
        </p:spPr>
        <p:txBody>
          <a:bodyPr wrap="none" rtlCol="0">
            <a:spAutoFit/>
          </a:bodyPr>
          <a:lstStyle/>
          <a:p>
            <a:r>
              <a:rPr lang="en-US" sz="1200" dirty="0">
                <a:solidFill>
                  <a:schemeClr val="bg1"/>
                </a:solidFill>
              </a:rPr>
              <a:t> Version 2.0</a:t>
            </a:r>
          </a:p>
        </p:txBody>
      </p:sp>
    </p:spTree>
    <p:extLst>
      <p:ext uri="{BB962C8B-B14F-4D97-AF65-F5344CB8AC3E}">
        <p14:creationId xmlns:p14="http://schemas.microsoft.com/office/powerpoint/2010/main" val="8386567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Searching for Funding Opportunities</a:t>
            </a:r>
          </a:p>
        </p:txBody>
      </p:sp>
      <p:pic>
        <p:nvPicPr>
          <p:cNvPr id="6" name="Picture 5"/>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112326" y="2508549"/>
            <a:ext cx="7002974" cy="3063576"/>
          </a:xfrm>
          <a:prstGeom prst="rect">
            <a:avLst/>
          </a:prstGeom>
          <a:ln>
            <a:solidFill>
              <a:schemeClr val="tx1"/>
            </a:solidFill>
          </a:ln>
        </p:spPr>
      </p:pic>
      <p:sp>
        <p:nvSpPr>
          <p:cNvPr id="10" name="Rectangle 9"/>
          <p:cNvSpPr/>
          <p:nvPr/>
        </p:nvSpPr>
        <p:spPr>
          <a:xfrm>
            <a:off x="3222886" y="2793050"/>
            <a:ext cx="3429000" cy="1200329"/>
          </a:xfrm>
          <a:prstGeom prst="rect">
            <a:avLst/>
          </a:prstGeom>
          <a:solidFill>
            <a:schemeClr val="bg1"/>
          </a:solidFill>
          <a:ln w="38100">
            <a:solidFill>
              <a:srgbClr val="00B0F0"/>
            </a:solidFill>
          </a:ln>
        </p:spPr>
        <p:txBody>
          <a:bodyPr>
            <a:spAutoFit/>
          </a:bodyPr>
          <a:lstStyle/>
          <a:p>
            <a:r>
              <a:rPr lang="en-US" sz="1800" dirty="0">
                <a:solidFill>
                  <a:srgbClr val="00B0F0"/>
                </a:solidFill>
                <a:latin typeface="Arial" panose="020B0604020202020204" pitchFamily="34" charset="0"/>
                <a:ea typeface="Times New Roman" panose="02020603050405020304" pitchFamily="18" charset="0"/>
                <a:cs typeface="Times New Roman" panose="02020603050405020304" pitchFamily="18" charset="0"/>
              </a:rPr>
              <a:t>Search results will appear below. You can filter or sort search results by clicking the arrow on the column headers.</a:t>
            </a:r>
            <a:endParaRPr lang="en-US" sz="1800" dirty="0"/>
          </a:p>
        </p:txBody>
      </p:sp>
      <p:cxnSp>
        <p:nvCxnSpPr>
          <p:cNvPr id="12" name="Straight Arrow Connector 11"/>
          <p:cNvCxnSpPr/>
          <p:nvPr/>
        </p:nvCxnSpPr>
        <p:spPr bwMode="auto">
          <a:xfrm>
            <a:off x="4937386" y="3993379"/>
            <a:ext cx="0" cy="400050"/>
          </a:xfrm>
          <a:prstGeom prst="straightConnector1">
            <a:avLst/>
          </a:prstGeom>
          <a:ln>
            <a:solidFill>
              <a:srgbClr val="00B0F0"/>
            </a:solidFill>
            <a:headEnd type="none" w="med" len="med"/>
            <a:tailEnd type="triangle"/>
          </a:ln>
        </p:spPr>
        <p:style>
          <a:lnRef idx="3">
            <a:schemeClr val="dk1"/>
          </a:lnRef>
          <a:fillRef idx="0">
            <a:schemeClr val="dk1"/>
          </a:fillRef>
          <a:effectRef idx="2">
            <a:schemeClr val="dk1"/>
          </a:effectRef>
          <a:fontRef idx="minor">
            <a:schemeClr val="tx1"/>
          </a:fontRef>
        </p:style>
      </p:cxnSp>
      <p:sp>
        <p:nvSpPr>
          <p:cNvPr id="3" name="Slide Number Placeholder 2">
            <a:extLst>
              <a:ext uri="{FF2B5EF4-FFF2-40B4-BE49-F238E27FC236}">
                <a16:creationId xmlns:a16="http://schemas.microsoft.com/office/drawing/2014/main" id="{2CF5E5C3-F9AC-4AFD-8079-07B35FA8DC3C}"/>
              </a:ext>
            </a:extLst>
          </p:cNvPr>
          <p:cNvSpPr>
            <a:spLocks noGrp="1"/>
          </p:cNvSpPr>
          <p:nvPr>
            <p:ph type="sldNum" sz="quarter" idx="10"/>
          </p:nvPr>
        </p:nvSpPr>
        <p:spPr/>
        <p:txBody>
          <a:bodyPr/>
          <a:lstStyle/>
          <a:p>
            <a:fld id="{AB819356-DE13-42BF-B215-0A2DEF5CE21B}" type="slidenum">
              <a:rPr lang="en-US" smtClean="0"/>
              <a:pPr/>
              <a:t>10</a:t>
            </a:fld>
            <a:endParaRPr lang="en-US" dirty="0"/>
          </a:p>
        </p:txBody>
      </p:sp>
    </p:spTree>
    <p:extLst>
      <p:ext uri="{BB962C8B-B14F-4D97-AF65-F5344CB8AC3E}">
        <p14:creationId xmlns:p14="http://schemas.microsoft.com/office/powerpoint/2010/main" val="429185634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p:txBody>
          <a:bodyPr/>
          <a:lstStyle/>
          <a:p>
            <a:r>
              <a:rPr lang="en-US" altLang="en-US" dirty="0">
                <a:latin typeface="Arial" charset="0"/>
                <a:cs typeface="Arial" charset="0"/>
              </a:rPr>
              <a:t>Module Summary</a:t>
            </a:r>
          </a:p>
        </p:txBody>
      </p:sp>
      <p:sp>
        <p:nvSpPr>
          <p:cNvPr id="13315" name="Content Placeholder 2"/>
          <p:cNvSpPr>
            <a:spLocks noGrp="1"/>
          </p:cNvSpPr>
          <p:nvPr>
            <p:ph idx="1"/>
          </p:nvPr>
        </p:nvSpPr>
        <p:spPr>
          <a:xfrm>
            <a:off x="1477587" y="2114551"/>
            <a:ext cx="4065963" cy="3394472"/>
          </a:xfrm>
        </p:spPr>
        <p:txBody>
          <a:bodyPr/>
          <a:lstStyle/>
          <a:p>
            <a:pPr marL="0" indent="0">
              <a:buNone/>
              <a:defRPr/>
            </a:pPr>
            <a:r>
              <a:rPr lang="en-US" sz="1500" dirty="0"/>
              <a:t>In this module, you have learned to:</a:t>
            </a:r>
          </a:p>
          <a:p>
            <a:pPr marL="0" indent="0">
              <a:buNone/>
              <a:defRPr/>
            </a:pPr>
            <a:endParaRPr lang="en-US" sz="1500" dirty="0"/>
          </a:p>
          <a:p>
            <a:pPr lvl="1">
              <a:lnSpc>
                <a:spcPct val="200000"/>
              </a:lnSpc>
              <a:buFont typeface="Arial" panose="020B0604020202020204" pitchFamily="34" charset="0"/>
              <a:buChar char="–"/>
              <a:defRPr/>
            </a:pPr>
            <a:r>
              <a:rPr lang="en-US" sz="1275" dirty="0">
                <a:latin typeface="Calibri (body)"/>
              </a:rPr>
              <a:t>Describe the ezFedGrants opportunity search process</a:t>
            </a:r>
          </a:p>
          <a:p>
            <a:pPr marL="0" indent="0">
              <a:buNone/>
              <a:defRPr/>
            </a:pPr>
            <a:endParaRPr lang="en-US" dirty="0"/>
          </a:p>
        </p:txBody>
      </p:sp>
      <p:pic>
        <p:nvPicPr>
          <p:cNvPr id="1026" name="Picture 2"/>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5829300" y="2286001"/>
            <a:ext cx="2057400" cy="326695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Slide Number Placeholder 2">
            <a:extLst>
              <a:ext uri="{FF2B5EF4-FFF2-40B4-BE49-F238E27FC236}">
                <a16:creationId xmlns:a16="http://schemas.microsoft.com/office/drawing/2014/main" id="{A1B7CAD7-B3B5-4D9A-9427-17AC7A426078}"/>
              </a:ext>
            </a:extLst>
          </p:cNvPr>
          <p:cNvSpPr>
            <a:spLocks noGrp="1"/>
          </p:cNvSpPr>
          <p:nvPr>
            <p:ph type="sldNum" sz="quarter" idx="10"/>
          </p:nvPr>
        </p:nvSpPr>
        <p:spPr/>
        <p:txBody>
          <a:bodyPr/>
          <a:lstStyle/>
          <a:p>
            <a:fld id="{AB819356-DE13-42BF-B215-0A2DEF5CE21B}" type="slidenum">
              <a:rPr lang="en-US" smtClean="0"/>
              <a:pPr/>
              <a:t>11</a:t>
            </a:fld>
            <a:endParaRPr lang="en-US" dirty="0"/>
          </a:p>
        </p:txBody>
      </p:sp>
    </p:spTree>
    <p:extLst>
      <p:ext uri="{BB962C8B-B14F-4D97-AF65-F5344CB8AC3E}">
        <p14:creationId xmlns:p14="http://schemas.microsoft.com/office/powerpoint/2010/main" val="139750415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p:txBody>
          <a:bodyPr/>
          <a:lstStyle/>
          <a:p>
            <a:r>
              <a:rPr lang="en-US" altLang="en-US" dirty="0">
                <a:latin typeface="Arial" charset="0"/>
                <a:cs typeface="Arial" charset="0"/>
              </a:rPr>
              <a:t>Agenda</a:t>
            </a:r>
          </a:p>
        </p:txBody>
      </p:sp>
      <p:grpSp>
        <p:nvGrpSpPr>
          <p:cNvPr id="3" name="Group 2"/>
          <p:cNvGrpSpPr/>
          <p:nvPr/>
        </p:nvGrpSpPr>
        <p:grpSpPr>
          <a:xfrm>
            <a:off x="1314450" y="2171700"/>
            <a:ext cx="6400800" cy="1740932"/>
            <a:chOff x="1143000" y="2205335"/>
            <a:chExt cx="7239000" cy="2321243"/>
          </a:xfrm>
        </p:grpSpPr>
        <p:sp>
          <p:nvSpPr>
            <p:cNvPr id="4" name="TextBox 3"/>
            <p:cNvSpPr txBox="1"/>
            <p:nvPr/>
          </p:nvSpPr>
          <p:spPr>
            <a:xfrm>
              <a:off x="1143000" y="2205335"/>
              <a:ext cx="7239000" cy="492443"/>
            </a:xfrm>
            <a:prstGeom prst="rect">
              <a:avLst/>
            </a:prstGeom>
            <a:noFill/>
          </p:spPr>
          <p:txBody>
            <a:bodyPr wrap="square" rtlCol="0">
              <a:spAutoFit/>
            </a:bodyPr>
            <a:lstStyle/>
            <a:p>
              <a:pPr marL="257175" indent="-257175">
                <a:buClr>
                  <a:srgbClr val="A88000"/>
                </a:buClr>
                <a:buSzPct val="100000"/>
                <a:buFont typeface="Wingdings" panose="05000000000000000000" pitchFamily="2" charset="2"/>
                <a:buChar char="§"/>
              </a:pPr>
              <a:r>
                <a:rPr lang="en-US" sz="1800" dirty="0"/>
                <a:t>Course Introduction</a:t>
              </a:r>
            </a:p>
          </p:txBody>
        </p:sp>
        <p:sp>
          <p:nvSpPr>
            <p:cNvPr id="14" name="TextBox 13"/>
            <p:cNvSpPr txBox="1"/>
            <p:nvPr/>
          </p:nvSpPr>
          <p:spPr>
            <a:xfrm>
              <a:off x="1143000" y="2662535"/>
              <a:ext cx="7239000" cy="492443"/>
            </a:xfrm>
            <a:prstGeom prst="rect">
              <a:avLst/>
            </a:prstGeom>
            <a:noFill/>
          </p:spPr>
          <p:txBody>
            <a:bodyPr wrap="square" rtlCol="0">
              <a:spAutoFit/>
            </a:bodyPr>
            <a:lstStyle/>
            <a:p>
              <a:pPr marL="257175" indent="-257175">
                <a:buClr>
                  <a:srgbClr val="A88000"/>
                </a:buClr>
                <a:buSzPct val="100000"/>
                <a:buFont typeface="Wingdings" panose="05000000000000000000" pitchFamily="2" charset="2"/>
                <a:buChar char="§"/>
              </a:pPr>
              <a:r>
                <a:rPr lang="en-US" sz="1800" dirty="0"/>
                <a:t>Module 1 – Searching for Funding Opportunities</a:t>
              </a:r>
            </a:p>
          </p:txBody>
        </p:sp>
        <p:sp>
          <p:nvSpPr>
            <p:cNvPr id="15" name="TextBox 14"/>
            <p:cNvSpPr txBox="1"/>
            <p:nvPr/>
          </p:nvSpPr>
          <p:spPr>
            <a:xfrm>
              <a:off x="1143000" y="3119735"/>
              <a:ext cx="7239000" cy="492443"/>
            </a:xfrm>
            <a:prstGeom prst="rect">
              <a:avLst/>
            </a:prstGeom>
            <a:solidFill>
              <a:schemeClr val="accent2">
                <a:lumMod val="20000"/>
                <a:lumOff val="80000"/>
              </a:schemeClr>
            </a:solidFill>
          </p:spPr>
          <p:txBody>
            <a:bodyPr wrap="square" rtlCol="0">
              <a:spAutoFit/>
            </a:bodyPr>
            <a:lstStyle/>
            <a:p>
              <a:pPr marL="257175" indent="-257175">
                <a:buClr>
                  <a:srgbClr val="A88000"/>
                </a:buClr>
                <a:buSzPct val="100000"/>
                <a:buFont typeface="Wingdings" panose="05000000000000000000" pitchFamily="2" charset="2"/>
                <a:buChar char="§"/>
              </a:pPr>
              <a:r>
                <a:rPr lang="en-US" sz="1800" dirty="0"/>
                <a:t>Module 2 – Creating and Submitting Applications</a:t>
              </a:r>
            </a:p>
          </p:txBody>
        </p:sp>
        <p:sp>
          <p:nvSpPr>
            <p:cNvPr id="16" name="TextBox 15"/>
            <p:cNvSpPr txBox="1"/>
            <p:nvPr/>
          </p:nvSpPr>
          <p:spPr>
            <a:xfrm>
              <a:off x="1143000" y="3576935"/>
              <a:ext cx="7239000" cy="492443"/>
            </a:xfrm>
            <a:prstGeom prst="rect">
              <a:avLst/>
            </a:prstGeom>
            <a:noFill/>
          </p:spPr>
          <p:txBody>
            <a:bodyPr wrap="square" rtlCol="0">
              <a:spAutoFit/>
            </a:bodyPr>
            <a:lstStyle/>
            <a:p>
              <a:pPr marL="257175" indent="-257175">
                <a:buClr>
                  <a:srgbClr val="A88000"/>
                </a:buClr>
                <a:buSzPct val="100000"/>
                <a:buFont typeface="Wingdings" panose="05000000000000000000" pitchFamily="2" charset="2"/>
                <a:buChar char="§"/>
              </a:pPr>
              <a:r>
                <a:rPr lang="en-US" sz="1800" dirty="0"/>
                <a:t>Module 3 – Application Review and Approval</a:t>
              </a:r>
            </a:p>
          </p:txBody>
        </p:sp>
        <p:sp>
          <p:nvSpPr>
            <p:cNvPr id="17" name="TextBox 16"/>
            <p:cNvSpPr txBox="1"/>
            <p:nvPr/>
          </p:nvSpPr>
          <p:spPr>
            <a:xfrm>
              <a:off x="1143000" y="4034135"/>
              <a:ext cx="7239000" cy="492443"/>
            </a:xfrm>
            <a:prstGeom prst="rect">
              <a:avLst/>
            </a:prstGeom>
            <a:noFill/>
          </p:spPr>
          <p:txBody>
            <a:bodyPr wrap="square" rtlCol="0">
              <a:spAutoFit/>
            </a:bodyPr>
            <a:lstStyle/>
            <a:p>
              <a:pPr marL="257175" indent="-257175">
                <a:buClr>
                  <a:srgbClr val="A88000"/>
                </a:buClr>
                <a:buSzPct val="100000"/>
                <a:buFont typeface="Wingdings" panose="05000000000000000000" pitchFamily="2" charset="2"/>
                <a:buChar char="§"/>
              </a:pPr>
              <a:r>
                <a:rPr lang="en-US" sz="1800" dirty="0"/>
                <a:t>Course Summary</a:t>
              </a:r>
            </a:p>
          </p:txBody>
        </p:sp>
      </p:grpSp>
      <p:sp>
        <p:nvSpPr>
          <p:cNvPr id="5" name="Slide Number Placeholder 4">
            <a:extLst>
              <a:ext uri="{FF2B5EF4-FFF2-40B4-BE49-F238E27FC236}">
                <a16:creationId xmlns:a16="http://schemas.microsoft.com/office/drawing/2014/main" id="{CD310CA0-5CF7-4051-A830-559B9F660E49}"/>
              </a:ext>
            </a:extLst>
          </p:cNvPr>
          <p:cNvSpPr>
            <a:spLocks noGrp="1"/>
          </p:cNvSpPr>
          <p:nvPr>
            <p:ph type="sldNum" sz="quarter" idx="10"/>
          </p:nvPr>
        </p:nvSpPr>
        <p:spPr/>
        <p:txBody>
          <a:bodyPr/>
          <a:lstStyle/>
          <a:p>
            <a:fld id="{AB819356-DE13-42BF-B215-0A2DEF5CE21B}" type="slidenum">
              <a:rPr lang="en-US" smtClean="0"/>
              <a:pPr/>
              <a:t>12</a:t>
            </a:fld>
            <a:endParaRPr lang="en-US" dirty="0"/>
          </a:p>
        </p:txBody>
      </p:sp>
    </p:spTree>
    <p:extLst>
      <p:ext uri="{BB962C8B-B14F-4D97-AF65-F5344CB8AC3E}">
        <p14:creationId xmlns:p14="http://schemas.microsoft.com/office/powerpoint/2010/main" val="300455239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p:txBody>
          <a:bodyPr/>
          <a:lstStyle/>
          <a:p>
            <a:r>
              <a:rPr lang="en-US" altLang="en-US" dirty="0">
                <a:latin typeface="Arial" charset="0"/>
                <a:cs typeface="Arial" charset="0"/>
              </a:rPr>
              <a:t>Objectives</a:t>
            </a:r>
          </a:p>
        </p:txBody>
      </p:sp>
      <p:sp>
        <p:nvSpPr>
          <p:cNvPr id="13315" name="Content Placeholder 2"/>
          <p:cNvSpPr>
            <a:spLocks noGrp="1"/>
          </p:cNvSpPr>
          <p:nvPr>
            <p:ph idx="1"/>
          </p:nvPr>
        </p:nvSpPr>
        <p:spPr>
          <a:xfrm>
            <a:off x="1477587" y="2114551"/>
            <a:ext cx="4065963" cy="3394472"/>
          </a:xfrm>
        </p:spPr>
        <p:txBody>
          <a:bodyPr/>
          <a:lstStyle/>
          <a:p>
            <a:pPr marL="0" indent="0">
              <a:lnSpc>
                <a:spcPct val="150000"/>
              </a:lnSpc>
              <a:buNone/>
              <a:defRPr/>
            </a:pPr>
            <a:r>
              <a:rPr lang="en-US" sz="1500" dirty="0"/>
              <a:t>After completing this module, you will be able to:</a:t>
            </a:r>
          </a:p>
          <a:p>
            <a:pPr lvl="1" algn="just">
              <a:lnSpc>
                <a:spcPct val="150000"/>
              </a:lnSpc>
              <a:buFont typeface="Arial" panose="020B0604020202020204" pitchFamily="34" charset="0"/>
              <a:buChar char="–"/>
              <a:defRPr/>
            </a:pPr>
            <a:r>
              <a:rPr lang="en-US" sz="1350" dirty="0">
                <a:latin typeface="Calibri (body)"/>
              </a:rPr>
              <a:t>Explain how to create an application in ezFedGrants</a:t>
            </a:r>
          </a:p>
          <a:p>
            <a:pPr lvl="1" algn="just">
              <a:lnSpc>
                <a:spcPct val="150000"/>
              </a:lnSpc>
              <a:buFont typeface="Arial" panose="020B0604020202020204" pitchFamily="34" charset="0"/>
              <a:buChar char="–"/>
              <a:defRPr/>
            </a:pPr>
            <a:r>
              <a:rPr lang="en-US" sz="1350" dirty="0">
                <a:latin typeface="Calibri (body)"/>
              </a:rPr>
              <a:t>Describe the application submittal process in ezFedGrants</a:t>
            </a:r>
          </a:p>
          <a:p>
            <a:pPr marL="0" indent="0">
              <a:buNone/>
              <a:defRPr/>
            </a:pPr>
            <a:endParaRPr lang="en-US" dirty="0"/>
          </a:p>
        </p:txBody>
      </p:sp>
      <p:pic>
        <p:nvPicPr>
          <p:cNvPr id="3" name="Picture 2"/>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829300" y="2228850"/>
            <a:ext cx="2057400" cy="3257550"/>
          </a:xfrm>
          <a:prstGeom prst="rect">
            <a:avLst/>
          </a:prstGeom>
        </p:spPr>
      </p:pic>
      <p:sp>
        <p:nvSpPr>
          <p:cNvPr id="4" name="Slide Number Placeholder 3">
            <a:extLst>
              <a:ext uri="{FF2B5EF4-FFF2-40B4-BE49-F238E27FC236}">
                <a16:creationId xmlns:a16="http://schemas.microsoft.com/office/drawing/2014/main" id="{46AC396E-32E2-4D2E-9137-319FB4602DC6}"/>
              </a:ext>
            </a:extLst>
          </p:cNvPr>
          <p:cNvSpPr>
            <a:spLocks noGrp="1"/>
          </p:cNvSpPr>
          <p:nvPr>
            <p:ph type="sldNum" sz="quarter" idx="10"/>
          </p:nvPr>
        </p:nvSpPr>
        <p:spPr/>
        <p:txBody>
          <a:bodyPr/>
          <a:lstStyle/>
          <a:p>
            <a:fld id="{AB819356-DE13-42BF-B215-0A2DEF5CE21B}" type="slidenum">
              <a:rPr lang="en-US" smtClean="0"/>
              <a:pPr/>
              <a:t>13</a:t>
            </a:fld>
            <a:endParaRPr lang="en-US" dirty="0"/>
          </a:p>
        </p:txBody>
      </p:sp>
    </p:spTree>
    <p:extLst>
      <p:ext uri="{BB962C8B-B14F-4D97-AF65-F5344CB8AC3E}">
        <p14:creationId xmlns:p14="http://schemas.microsoft.com/office/powerpoint/2010/main" val="185698851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Creating and Submitting Applications</a:t>
            </a:r>
          </a:p>
        </p:txBody>
      </p:sp>
      <p:grpSp>
        <p:nvGrpSpPr>
          <p:cNvPr id="17" name="Group 16"/>
          <p:cNvGrpSpPr/>
          <p:nvPr/>
        </p:nvGrpSpPr>
        <p:grpSpPr>
          <a:xfrm>
            <a:off x="1807999" y="2497471"/>
            <a:ext cx="5769141" cy="2855319"/>
            <a:chOff x="0" y="29129"/>
            <a:chExt cx="6027842" cy="2803696"/>
          </a:xfrm>
        </p:grpSpPr>
        <p:pic>
          <p:nvPicPr>
            <p:cNvPr id="18" name="Picture 17"/>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29129"/>
              <a:ext cx="5949538" cy="2803696"/>
            </a:xfrm>
            <a:prstGeom prst="rect">
              <a:avLst/>
            </a:prstGeom>
            <a:ln>
              <a:solidFill>
                <a:schemeClr val="tx1"/>
              </a:solidFill>
            </a:ln>
          </p:spPr>
        </p:pic>
        <p:pic>
          <p:nvPicPr>
            <p:cNvPr id="19" name="Picture 18"/>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412798" y="645317"/>
              <a:ext cx="1615044" cy="475013"/>
            </a:xfrm>
            <a:prstGeom prst="rect">
              <a:avLst/>
            </a:prstGeom>
            <a:ln w="38100">
              <a:solidFill>
                <a:srgbClr val="FF0000"/>
              </a:solidFill>
            </a:ln>
          </p:spPr>
        </p:pic>
      </p:grpSp>
      <p:sp>
        <p:nvSpPr>
          <p:cNvPr id="3" name="Rectangle 2"/>
          <p:cNvSpPr/>
          <p:nvPr/>
        </p:nvSpPr>
        <p:spPr>
          <a:xfrm>
            <a:off x="893599" y="2580445"/>
            <a:ext cx="3429000" cy="2308324"/>
          </a:xfrm>
          <a:prstGeom prst="rect">
            <a:avLst/>
          </a:prstGeom>
          <a:solidFill>
            <a:schemeClr val="bg1"/>
          </a:solidFill>
          <a:ln w="38100">
            <a:solidFill>
              <a:srgbClr val="00B0F0"/>
            </a:solidFill>
          </a:ln>
        </p:spPr>
        <p:txBody>
          <a:bodyPr>
            <a:spAutoFit/>
          </a:bodyPr>
          <a:lstStyle/>
          <a:p>
            <a:r>
              <a:rPr lang="en-US" sz="1800" dirty="0">
                <a:solidFill>
                  <a:srgbClr val="00B0F0"/>
                </a:solidFill>
                <a:latin typeface="Arial" panose="020B0604020202020204" pitchFamily="34" charset="0"/>
                <a:ea typeface="Calibri" panose="020F0502020204030204" pitchFamily="34" charset="0"/>
              </a:rPr>
              <a:t>Search for a relevant funding opportunity in the way described previously. </a:t>
            </a:r>
            <a:r>
              <a:rPr lang="en-US" sz="1800" b="1" dirty="0">
                <a:solidFill>
                  <a:srgbClr val="00B0F0"/>
                </a:solidFill>
                <a:latin typeface="Arial" panose="020B0604020202020204" pitchFamily="34" charset="0"/>
                <a:ea typeface="Calibri" panose="020F0502020204030204" pitchFamily="34" charset="0"/>
              </a:rPr>
              <a:t>Select</a:t>
            </a:r>
            <a:r>
              <a:rPr lang="en-US" sz="1800" dirty="0">
                <a:solidFill>
                  <a:srgbClr val="00B0F0"/>
                </a:solidFill>
                <a:latin typeface="Arial" panose="020B0604020202020204" pitchFamily="34" charset="0"/>
                <a:ea typeface="Calibri" panose="020F0502020204030204" pitchFamily="34" charset="0"/>
              </a:rPr>
              <a:t> a Funding Opportunity from the search results by clicking on the </a:t>
            </a:r>
            <a:r>
              <a:rPr lang="en-US" sz="1800" b="1" dirty="0">
                <a:solidFill>
                  <a:srgbClr val="00B0F0"/>
                </a:solidFill>
                <a:latin typeface="Arial" panose="020B0604020202020204" pitchFamily="34" charset="0"/>
                <a:ea typeface="Calibri" panose="020F0502020204030204" pitchFamily="34" charset="0"/>
              </a:rPr>
              <a:t>Create Application </a:t>
            </a:r>
            <a:r>
              <a:rPr lang="en-US" sz="1800" dirty="0">
                <a:solidFill>
                  <a:srgbClr val="00B0F0"/>
                </a:solidFill>
                <a:latin typeface="Arial" panose="020B0604020202020204" pitchFamily="34" charset="0"/>
                <a:ea typeface="Calibri" panose="020F0502020204030204" pitchFamily="34" charset="0"/>
              </a:rPr>
              <a:t>link associated with one of the results.</a:t>
            </a:r>
            <a:endParaRPr lang="en-US" sz="1800" dirty="0">
              <a:solidFill>
                <a:srgbClr val="00B0F0"/>
              </a:solidFill>
            </a:endParaRPr>
          </a:p>
        </p:txBody>
      </p:sp>
      <p:cxnSp>
        <p:nvCxnSpPr>
          <p:cNvPr id="6" name="Straight Arrow Connector 5">
            <a:extLst>
              <a:ext uri="{FF2B5EF4-FFF2-40B4-BE49-F238E27FC236}">
                <a16:creationId xmlns:a16="http://schemas.microsoft.com/office/drawing/2014/main" id="{FF16CBCE-82E2-4315-B410-6B3EC82C6F12}"/>
              </a:ext>
            </a:extLst>
          </p:cNvPr>
          <p:cNvCxnSpPr>
            <a:cxnSpLocks/>
          </p:cNvCxnSpPr>
          <p:nvPr/>
        </p:nvCxnSpPr>
        <p:spPr bwMode="auto">
          <a:xfrm>
            <a:off x="6824595" y="3608764"/>
            <a:ext cx="0" cy="762000"/>
          </a:xfrm>
          <a:prstGeom prst="straightConnector1">
            <a:avLst/>
          </a:prstGeom>
          <a:ln>
            <a:solidFill>
              <a:srgbClr val="FF0000"/>
            </a:solidFill>
            <a:headEnd type="none" w="med" len="med"/>
            <a:tailEnd type="triangle"/>
          </a:ln>
        </p:spPr>
        <p:style>
          <a:lnRef idx="3">
            <a:schemeClr val="dk1"/>
          </a:lnRef>
          <a:fillRef idx="0">
            <a:schemeClr val="dk1"/>
          </a:fillRef>
          <a:effectRef idx="2">
            <a:schemeClr val="dk1"/>
          </a:effectRef>
          <a:fontRef idx="minor">
            <a:schemeClr val="tx1"/>
          </a:fontRef>
        </p:style>
      </p:cxnSp>
      <p:sp>
        <p:nvSpPr>
          <p:cNvPr id="8" name="Slide Number Placeholder 7">
            <a:extLst>
              <a:ext uri="{FF2B5EF4-FFF2-40B4-BE49-F238E27FC236}">
                <a16:creationId xmlns:a16="http://schemas.microsoft.com/office/drawing/2014/main" id="{9C7E6775-580D-4C53-A153-F6539554D0F9}"/>
              </a:ext>
            </a:extLst>
          </p:cNvPr>
          <p:cNvSpPr>
            <a:spLocks noGrp="1"/>
          </p:cNvSpPr>
          <p:nvPr>
            <p:ph type="sldNum" sz="quarter" idx="10"/>
          </p:nvPr>
        </p:nvSpPr>
        <p:spPr/>
        <p:txBody>
          <a:bodyPr/>
          <a:lstStyle/>
          <a:p>
            <a:fld id="{AB819356-DE13-42BF-B215-0A2DEF5CE21B}" type="slidenum">
              <a:rPr lang="en-US" smtClean="0"/>
              <a:pPr/>
              <a:t>14</a:t>
            </a:fld>
            <a:endParaRPr lang="en-US" dirty="0"/>
          </a:p>
        </p:txBody>
      </p:sp>
    </p:spTree>
    <p:extLst>
      <p:ext uri="{BB962C8B-B14F-4D97-AF65-F5344CB8AC3E}">
        <p14:creationId xmlns:p14="http://schemas.microsoft.com/office/powerpoint/2010/main" val="200733098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Creating and Submitting Applications</a:t>
            </a:r>
          </a:p>
        </p:txBody>
      </p:sp>
      <p:pic>
        <p:nvPicPr>
          <p:cNvPr id="5" name="Content Placeholder 4"/>
          <p:cNvPicPr>
            <a:picLocks noGrp="1" noChangeAspect="1"/>
          </p:cNvPicPr>
          <p:nvPr>
            <p:ph idx="1"/>
          </p:nvPr>
        </p:nvPicPr>
        <p:blipFill>
          <a:blip r:embed="rId2" cstate="email">
            <a:extLst>
              <a:ext uri="{28A0092B-C50C-407E-A947-70E740481C1C}">
                <a14:useLocalDpi xmlns:a14="http://schemas.microsoft.com/office/drawing/2010/main"/>
              </a:ext>
            </a:extLst>
          </a:blip>
          <a:stretch>
            <a:fillRect/>
          </a:stretch>
        </p:blipFill>
        <p:spPr>
          <a:xfrm>
            <a:off x="1020205" y="2757623"/>
            <a:ext cx="6927383" cy="2669928"/>
          </a:xfrm>
          <a:prstGeom prst="rect">
            <a:avLst/>
          </a:prstGeom>
        </p:spPr>
      </p:pic>
      <p:sp>
        <p:nvSpPr>
          <p:cNvPr id="3" name="Rectangle 2"/>
          <p:cNvSpPr/>
          <p:nvPr/>
        </p:nvSpPr>
        <p:spPr>
          <a:xfrm>
            <a:off x="4905378" y="3192341"/>
            <a:ext cx="3429000" cy="1477328"/>
          </a:xfrm>
          <a:prstGeom prst="rect">
            <a:avLst/>
          </a:prstGeom>
          <a:solidFill>
            <a:schemeClr val="bg1"/>
          </a:solidFill>
          <a:ln w="38100">
            <a:solidFill>
              <a:srgbClr val="00B0F0"/>
            </a:solidFill>
          </a:ln>
        </p:spPr>
        <p:txBody>
          <a:bodyPr>
            <a:spAutoFit/>
          </a:bodyPr>
          <a:lstStyle/>
          <a:p>
            <a:r>
              <a:rPr lang="en-US" sz="1800" dirty="0">
                <a:solidFill>
                  <a:srgbClr val="00B0F0"/>
                </a:solidFill>
                <a:latin typeface="Arial" panose="020B0604020202020204" pitchFamily="34" charset="0"/>
                <a:ea typeface="Calibri" panose="020F0502020204030204" pitchFamily="34" charset="0"/>
              </a:rPr>
              <a:t>The SF-424 should appear. You can use the numbered navigation choices to move from screen to screen or hit Next at the top of the screen.</a:t>
            </a:r>
            <a:endParaRPr lang="en-US" sz="1800" dirty="0">
              <a:solidFill>
                <a:srgbClr val="00B0F0"/>
              </a:solidFill>
            </a:endParaRPr>
          </a:p>
        </p:txBody>
      </p:sp>
      <p:sp>
        <p:nvSpPr>
          <p:cNvPr id="6" name="Slide Number Placeholder 5">
            <a:extLst>
              <a:ext uri="{FF2B5EF4-FFF2-40B4-BE49-F238E27FC236}">
                <a16:creationId xmlns:a16="http://schemas.microsoft.com/office/drawing/2014/main" id="{25811797-45D4-4B74-9488-6835E5D82F6B}"/>
              </a:ext>
            </a:extLst>
          </p:cNvPr>
          <p:cNvSpPr>
            <a:spLocks noGrp="1"/>
          </p:cNvSpPr>
          <p:nvPr>
            <p:ph type="sldNum" sz="quarter" idx="10"/>
          </p:nvPr>
        </p:nvSpPr>
        <p:spPr/>
        <p:txBody>
          <a:bodyPr/>
          <a:lstStyle/>
          <a:p>
            <a:fld id="{AB819356-DE13-42BF-B215-0A2DEF5CE21B}" type="slidenum">
              <a:rPr lang="en-US" smtClean="0"/>
              <a:pPr/>
              <a:t>15</a:t>
            </a:fld>
            <a:endParaRPr lang="en-US" dirty="0"/>
          </a:p>
        </p:txBody>
      </p:sp>
    </p:spTree>
    <p:extLst>
      <p:ext uri="{BB962C8B-B14F-4D97-AF65-F5344CB8AC3E}">
        <p14:creationId xmlns:p14="http://schemas.microsoft.com/office/powerpoint/2010/main" val="158102980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Creating and Submitting Applications</a:t>
            </a:r>
          </a:p>
        </p:txBody>
      </p:sp>
      <p:pic>
        <p:nvPicPr>
          <p:cNvPr id="5" name="Content Placeholder 4"/>
          <p:cNvPicPr>
            <a:picLocks noGrp="1" noChangeAspect="1"/>
          </p:cNvPicPr>
          <p:nvPr>
            <p:ph idx="1"/>
          </p:nvPr>
        </p:nvPicPr>
        <p:blipFill>
          <a:blip r:embed="rId2">
            <a:extLst>
              <a:ext uri="{28A0092B-C50C-407E-A947-70E740481C1C}">
                <a14:useLocalDpi xmlns:a14="http://schemas.microsoft.com/office/drawing/2010/main"/>
              </a:ext>
            </a:extLst>
          </a:blip>
          <a:stretch>
            <a:fillRect/>
          </a:stretch>
        </p:blipFill>
        <p:spPr>
          <a:xfrm>
            <a:off x="252010" y="2847930"/>
            <a:ext cx="8682848" cy="1162140"/>
          </a:xfrm>
          <a:prstGeom prst="rect">
            <a:avLst/>
          </a:prstGeom>
        </p:spPr>
      </p:pic>
      <p:sp>
        <p:nvSpPr>
          <p:cNvPr id="3" name="Rectangle 2"/>
          <p:cNvSpPr/>
          <p:nvPr/>
        </p:nvSpPr>
        <p:spPr>
          <a:xfrm>
            <a:off x="4805366" y="3787763"/>
            <a:ext cx="3429000" cy="1754326"/>
          </a:xfrm>
          <a:prstGeom prst="rect">
            <a:avLst/>
          </a:prstGeom>
          <a:solidFill>
            <a:schemeClr val="bg1"/>
          </a:solidFill>
          <a:ln w="38100">
            <a:solidFill>
              <a:srgbClr val="00B0F0"/>
            </a:solidFill>
          </a:ln>
        </p:spPr>
        <p:txBody>
          <a:bodyPr>
            <a:spAutoFit/>
          </a:bodyPr>
          <a:lstStyle/>
          <a:p>
            <a:r>
              <a:rPr lang="en-US" sz="1800" dirty="0">
                <a:solidFill>
                  <a:srgbClr val="00B0F0"/>
                </a:solidFill>
                <a:latin typeface="Arial" panose="020B0604020202020204" pitchFamily="34" charset="0"/>
                <a:ea typeface="Calibri" panose="020F0502020204030204" pitchFamily="34" charset="0"/>
              </a:rPr>
              <a:t>State Use Only, Box 6 and 7: If relevant to your application, you will add this information as an attachment when you reach the Attachments stage, later in this procedure.</a:t>
            </a:r>
            <a:endParaRPr lang="en-US" sz="1800" dirty="0">
              <a:solidFill>
                <a:srgbClr val="00B0F0"/>
              </a:solidFill>
            </a:endParaRPr>
          </a:p>
        </p:txBody>
      </p:sp>
      <p:sp>
        <p:nvSpPr>
          <p:cNvPr id="6" name="Slide Number Placeholder 5">
            <a:extLst>
              <a:ext uri="{FF2B5EF4-FFF2-40B4-BE49-F238E27FC236}">
                <a16:creationId xmlns:a16="http://schemas.microsoft.com/office/drawing/2014/main" id="{3705A648-5EF1-4628-80FC-39D4E3793299}"/>
              </a:ext>
            </a:extLst>
          </p:cNvPr>
          <p:cNvSpPr>
            <a:spLocks noGrp="1"/>
          </p:cNvSpPr>
          <p:nvPr>
            <p:ph type="sldNum" sz="quarter" idx="10"/>
          </p:nvPr>
        </p:nvSpPr>
        <p:spPr/>
        <p:txBody>
          <a:bodyPr/>
          <a:lstStyle/>
          <a:p>
            <a:fld id="{AB819356-DE13-42BF-B215-0A2DEF5CE21B}" type="slidenum">
              <a:rPr lang="en-US" smtClean="0"/>
              <a:pPr/>
              <a:t>16</a:t>
            </a:fld>
            <a:endParaRPr lang="en-US" dirty="0"/>
          </a:p>
        </p:txBody>
      </p:sp>
    </p:spTree>
    <p:extLst>
      <p:ext uri="{BB962C8B-B14F-4D97-AF65-F5344CB8AC3E}">
        <p14:creationId xmlns:p14="http://schemas.microsoft.com/office/powerpoint/2010/main" val="350414127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Creating and Submitting Applications</a:t>
            </a:r>
          </a:p>
        </p:txBody>
      </p:sp>
      <p:pic>
        <p:nvPicPr>
          <p:cNvPr id="5" name="Content Placeholder 4"/>
          <p:cNvPicPr>
            <a:picLocks noGrp="1" noChangeAspect="1"/>
          </p:cNvPicPr>
          <p:nvPr>
            <p:ph idx="1"/>
          </p:nvPr>
        </p:nvPicPr>
        <p:blipFill>
          <a:blip r:embed="rId2">
            <a:extLst>
              <a:ext uri="{28A0092B-C50C-407E-A947-70E740481C1C}">
                <a14:useLocalDpi xmlns:a14="http://schemas.microsoft.com/office/drawing/2010/main"/>
              </a:ext>
            </a:extLst>
          </a:blip>
          <a:stretch>
            <a:fillRect/>
          </a:stretch>
        </p:blipFill>
        <p:spPr>
          <a:xfrm>
            <a:off x="697657" y="2553196"/>
            <a:ext cx="6927383" cy="2664986"/>
          </a:xfrm>
          <a:prstGeom prst="rect">
            <a:avLst/>
          </a:prstGeom>
        </p:spPr>
      </p:pic>
      <p:sp>
        <p:nvSpPr>
          <p:cNvPr id="3" name="Rectangle 2"/>
          <p:cNvSpPr/>
          <p:nvPr/>
        </p:nvSpPr>
        <p:spPr>
          <a:xfrm>
            <a:off x="2331539" y="2346142"/>
            <a:ext cx="3429000" cy="1477328"/>
          </a:xfrm>
          <a:prstGeom prst="rect">
            <a:avLst/>
          </a:prstGeom>
          <a:solidFill>
            <a:schemeClr val="bg1"/>
          </a:solidFill>
          <a:ln w="38100">
            <a:solidFill>
              <a:srgbClr val="00B0F0"/>
            </a:solidFill>
          </a:ln>
        </p:spPr>
        <p:txBody>
          <a:bodyPr wrap="square">
            <a:spAutoFit/>
          </a:bodyPr>
          <a:lstStyle/>
          <a:p>
            <a:r>
              <a:rPr lang="en-US" sz="1800" dirty="0">
                <a:solidFill>
                  <a:srgbClr val="00B0F0"/>
                </a:solidFill>
                <a:latin typeface="Arial" panose="020B0604020202020204" pitchFamily="34" charset="0"/>
                <a:ea typeface="Calibri" panose="020F0502020204030204" pitchFamily="34" charset="0"/>
              </a:rPr>
              <a:t>Applicant Information (Section 8), Boxes A-D: These fields automatically populate based on your organizational affiliation or selection. </a:t>
            </a:r>
            <a:endParaRPr lang="en-US" sz="1800" dirty="0">
              <a:solidFill>
                <a:srgbClr val="00B0F0"/>
              </a:solidFill>
            </a:endParaRPr>
          </a:p>
        </p:txBody>
      </p:sp>
      <p:sp>
        <p:nvSpPr>
          <p:cNvPr id="6" name="Slide Number Placeholder 5">
            <a:extLst>
              <a:ext uri="{FF2B5EF4-FFF2-40B4-BE49-F238E27FC236}">
                <a16:creationId xmlns:a16="http://schemas.microsoft.com/office/drawing/2014/main" id="{24293DD0-7DED-4CD7-B9FB-439922058440}"/>
              </a:ext>
            </a:extLst>
          </p:cNvPr>
          <p:cNvSpPr>
            <a:spLocks noGrp="1"/>
          </p:cNvSpPr>
          <p:nvPr>
            <p:ph type="sldNum" sz="quarter" idx="10"/>
          </p:nvPr>
        </p:nvSpPr>
        <p:spPr/>
        <p:txBody>
          <a:bodyPr/>
          <a:lstStyle/>
          <a:p>
            <a:fld id="{AB819356-DE13-42BF-B215-0A2DEF5CE21B}" type="slidenum">
              <a:rPr lang="en-US" smtClean="0"/>
              <a:pPr/>
              <a:t>17</a:t>
            </a:fld>
            <a:endParaRPr lang="en-US" dirty="0"/>
          </a:p>
        </p:txBody>
      </p:sp>
    </p:spTree>
    <p:extLst>
      <p:ext uri="{BB962C8B-B14F-4D97-AF65-F5344CB8AC3E}">
        <p14:creationId xmlns:p14="http://schemas.microsoft.com/office/powerpoint/2010/main" val="39826060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706835-4E5C-41C3-B372-BB82F5EB8DE5}"/>
              </a:ext>
            </a:extLst>
          </p:cNvPr>
          <p:cNvSpPr>
            <a:spLocks noGrp="1"/>
          </p:cNvSpPr>
          <p:nvPr>
            <p:ph type="title"/>
          </p:nvPr>
        </p:nvSpPr>
        <p:spPr/>
        <p:txBody>
          <a:bodyPr/>
          <a:lstStyle/>
          <a:p>
            <a:r>
              <a:rPr lang="en-US" dirty="0"/>
              <a:t>Creating and Submitting Applications</a:t>
            </a:r>
          </a:p>
        </p:txBody>
      </p:sp>
      <p:sp>
        <p:nvSpPr>
          <p:cNvPr id="4" name="Slide Number Placeholder 3">
            <a:extLst>
              <a:ext uri="{FF2B5EF4-FFF2-40B4-BE49-F238E27FC236}">
                <a16:creationId xmlns:a16="http://schemas.microsoft.com/office/drawing/2014/main" id="{098C7C87-9880-4DAC-9FE5-E4CE314A3954}"/>
              </a:ext>
            </a:extLst>
          </p:cNvPr>
          <p:cNvSpPr>
            <a:spLocks noGrp="1"/>
          </p:cNvSpPr>
          <p:nvPr>
            <p:ph type="sldNum" sz="quarter" idx="10"/>
          </p:nvPr>
        </p:nvSpPr>
        <p:spPr/>
        <p:txBody>
          <a:bodyPr/>
          <a:lstStyle/>
          <a:p>
            <a:fld id="{AB819356-DE13-42BF-B215-0A2DEF5CE21B}" type="slidenum">
              <a:rPr lang="en-US" smtClean="0"/>
              <a:pPr/>
              <a:t>18</a:t>
            </a:fld>
            <a:endParaRPr lang="en-US" dirty="0"/>
          </a:p>
        </p:txBody>
      </p:sp>
      <p:pic>
        <p:nvPicPr>
          <p:cNvPr id="5" name="Picture 4" descr="Create Application Screen - Stage One&#10;&#10;Please refer to the alt text for step one of this section for a complete description of this screen.&#10;The user has scrolled to section e of the SF-424 which is titled Organizational Unit. ">
            <a:extLst>
              <a:ext uri="{FF2B5EF4-FFF2-40B4-BE49-F238E27FC236}">
                <a16:creationId xmlns:a16="http://schemas.microsoft.com/office/drawing/2014/main" id="{40FD1C51-D835-4C92-9BD1-E38CECBF655B}"/>
              </a:ext>
            </a:extLst>
          </p:cNvPr>
          <p:cNvPicPr/>
          <p:nvPr/>
        </p:nvPicPr>
        <p:blipFill rotWithShape="1">
          <a:blip r:embed="rId2" cstate="email">
            <a:extLst>
              <a:ext uri="{28A0092B-C50C-407E-A947-70E740481C1C}">
                <a14:useLocalDpi xmlns:a14="http://schemas.microsoft.com/office/drawing/2010/main"/>
              </a:ext>
            </a:extLst>
          </a:blip>
          <a:srcRect/>
          <a:stretch/>
        </p:blipFill>
        <p:spPr bwMode="auto">
          <a:xfrm>
            <a:off x="2620568" y="4124359"/>
            <a:ext cx="3726656" cy="644366"/>
          </a:xfrm>
          <a:prstGeom prst="rect">
            <a:avLst/>
          </a:prstGeom>
          <a:ln w="19050" cap="flat" cmpd="sng" algn="ctr">
            <a:solidFill>
              <a:sysClr val="windowText" lastClr="000000"/>
            </a:solidFill>
            <a:prstDash val="solid"/>
            <a:round/>
            <a:headEnd type="none" w="med" len="med"/>
            <a:tailEnd type="none" w="med" len="med"/>
          </a:ln>
          <a:extLst>
            <a:ext uri="{53640926-AAD7-44D8-BBD7-CCE9431645EC}">
              <a14:shadowObscured xmlns:a14="http://schemas.microsoft.com/office/drawing/2010/main"/>
            </a:ext>
          </a:extLst>
        </p:spPr>
      </p:pic>
      <p:sp>
        <p:nvSpPr>
          <p:cNvPr id="7" name="Rectangle 6">
            <a:extLst>
              <a:ext uri="{FF2B5EF4-FFF2-40B4-BE49-F238E27FC236}">
                <a16:creationId xmlns:a16="http://schemas.microsoft.com/office/drawing/2014/main" id="{6E08684C-25E3-4DE5-B648-60CAEB736A98}"/>
              </a:ext>
            </a:extLst>
          </p:cNvPr>
          <p:cNvSpPr/>
          <p:nvPr/>
        </p:nvSpPr>
        <p:spPr>
          <a:xfrm>
            <a:off x="1298989" y="1857287"/>
            <a:ext cx="6588888" cy="1754326"/>
          </a:xfrm>
          <a:prstGeom prst="rect">
            <a:avLst/>
          </a:prstGeom>
          <a:solidFill>
            <a:schemeClr val="bg1"/>
          </a:solidFill>
          <a:ln w="38100">
            <a:solidFill>
              <a:srgbClr val="00B0F0"/>
            </a:solidFill>
          </a:ln>
        </p:spPr>
        <p:txBody>
          <a:bodyPr wrap="square">
            <a:spAutoFit/>
          </a:bodyPr>
          <a:lstStyle/>
          <a:p>
            <a:pPr>
              <a:spcBef>
                <a:spcPts val="450"/>
              </a:spcBef>
              <a:spcAft>
                <a:spcPts val="0"/>
              </a:spcAft>
            </a:pPr>
            <a:r>
              <a:rPr lang="en-US" sz="1800" dirty="0">
                <a:solidFill>
                  <a:srgbClr val="00B0F0"/>
                </a:solidFill>
                <a:latin typeface="Arial" panose="020B0604020202020204" pitchFamily="34" charset="0"/>
                <a:ea typeface="Times New Roman" panose="02020603050405020304" pitchFamily="18" charset="0"/>
                <a:cs typeface="Times New Roman" panose="02020603050405020304" pitchFamily="18" charset="0"/>
              </a:rPr>
              <a:t>Locate </a:t>
            </a:r>
            <a:r>
              <a:rPr lang="en-US" sz="1800" b="1" dirty="0">
                <a:solidFill>
                  <a:srgbClr val="00B0F0"/>
                </a:solidFill>
                <a:latin typeface="Arial" panose="020B0604020202020204" pitchFamily="34" charset="0"/>
                <a:ea typeface="Times New Roman" panose="02020603050405020304" pitchFamily="18" charset="0"/>
                <a:cs typeface="Times New Roman" panose="02020603050405020304" pitchFamily="18" charset="0"/>
              </a:rPr>
              <a:t>Applicant Information Box E (Organizational Unit)</a:t>
            </a:r>
            <a:r>
              <a:rPr lang="en-US" sz="1800" dirty="0">
                <a:solidFill>
                  <a:srgbClr val="00B0F0"/>
                </a:solidFill>
                <a:latin typeface="Arial" panose="020B0604020202020204" pitchFamily="34" charset="0"/>
                <a:ea typeface="Times New Roman" panose="02020603050405020304" pitchFamily="18" charset="0"/>
                <a:cs typeface="Times New Roman" panose="02020603050405020304" pitchFamily="18" charset="0"/>
              </a:rPr>
              <a:t>. If the project will be undertaken by a subsection of your organization (such as a specific department and/or division), you may enter this information in the </a:t>
            </a:r>
            <a:r>
              <a:rPr lang="en-US" sz="1800" b="1" dirty="0">
                <a:solidFill>
                  <a:srgbClr val="00B0F0"/>
                </a:solidFill>
                <a:latin typeface="Arial" panose="020B0604020202020204" pitchFamily="34" charset="0"/>
                <a:ea typeface="Times New Roman" panose="02020603050405020304" pitchFamily="18" charset="0"/>
                <a:cs typeface="Times New Roman" panose="02020603050405020304" pitchFamily="18" charset="0"/>
              </a:rPr>
              <a:t>Department Name </a:t>
            </a:r>
            <a:r>
              <a:rPr lang="en-US" sz="1800" dirty="0">
                <a:solidFill>
                  <a:srgbClr val="00B0F0"/>
                </a:solidFill>
                <a:latin typeface="Arial" panose="020B0604020202020204" pitchFamily="34" charset="0"/>
                <a:ea typeface="Times New Roman" panose="02020603050405020304" pitchFamily="18" charset="0"/>
                <a:cs typeface="Times New Roman" panose="02020603050405020304" pitchFamily="18" charset="0"/>
              </a:rPr>
              <a:t>and/or </a:t>
            </a:r>
            <a:r>
              <a:rPr lang="en-US" sz="1800" b="1" dirty="0">
                <a:solidFill>
                  <a:srgbClr val="00B0F0"/>
                </a:solidFill>
                <a:latin typeface="Arial" panose="020B0604020202020204" pitchFamily="34" charset="0"/>
                <a:ea typeface="Times New Roman" panose="02020603050405020304" pitchFamily="18" charset="0"/>
                <a:cs typeface="Times New Roman" panose="02020603050405020304" pitchFamily="18" charset="0"/>
              </a:rPr>
              <a:t>Division Name </a:t>
            </a:r>
            <a:r>
              <a:rPr lang="en-US" sz="1800" dirty="0">
                <a:solidFill>
                  <a:srgbClr val="00B0F0"/>
                </a:solidFill>
                <a:latin typeface="Arial" panose="020B0604020202020204" pitchFamily="34" charset="0"/>
                <a:ea typeface="Times New Roman" panose="02020603050405020304" pitchFamily="18" charset="0"/>
                <a:cs typeface="Times New Roman" panose="02020603050405020304" pitchFamily="18" charset="0"/>
              </a:rPr>
              <a:t>fields. Otherwise, leave these fields blank.</a:t>
            </a:r>
          </a:p>
        </p:txBody>
      </p:sp>
    </p:spTree>
    <p:extLst>
      <p:ext uri="{BB962C8B-B14F-4D97-AF65-F5344CB8AC3E}">
        <p14:creationId xmlns:p14="http://schemas.microsoft.com/office/powerpoint/2010/main" val="371301907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Creating and Submitting Applications</a:t>
            </a:r>
          </a:p>
        </p:txBody>
      </p:sp>
      <p:pic>
        <p:nvPicPr>
          <p:cNvPr id="5" name="Content Placeholder 4"/>
          <p:cNvPicPr>
            <a:picLocks noGrp="1" noChangeAspect="1"/>
          </p:cNvPicPr>
          <p:nvPr>
            <p:ph idx="1"/>
          </p:nvPr>
        </p:nvPicPr>
        <p:blipFill>
          <a:blip r:embed="rId2" cstate="email">
            <a:extLst>
              <a:ext uri="{28A0092B-C50C-407E-A947-70E740481C1C}">
                <a14:useLocalDpi xmlns:a14="http://schemas.microsoft.com/office/drawing/2010/main"/>
              </a:ext>
            </a:extLst>
          </a:blip>
          <a:stretch>
            <a:fillRect/>
          </a:stretch>
        </p:blipFill>
        <p:spPr>
          <a:xfrm>
            <a:off x="1793639" y="4199662"/>
            <a:ext cx="5599588" cy="1053915"/>
          </a:xfrm>
          <a:prstGeom prst="rect">
            <a:avLst/>
          </a:prstGeom>
        </p:spPr>
      </p:pic>
      <p:sp>
        <p:nvSpPr>
          <p:cNvPr id="6" name="Rectangle 5"/>
          <p:cNvSpPr/>
          <p:nvPr/>
        </p:nvSpPr>
        <p:spPr>
          <a:xfrm>
            <a:off x="1266402" y="2057400"/>
            <a:ext cx="6886998" cy="1477328"/>
          </a:xfrm>
          <a:prstGeom prst="rect">
            <a:avLst/>
          </a:prstGeom>
          <a:solidFill>
            <a:schemeClr val="bg1"/>
          </a:solidFill>
          <a:ln w="38100">
            <a:noFill/>
          </a:ln>
        </p:spPr>
        <p:txBody>
          <a:bodyPr wrap="square">
            <a:spAutoFit/>
          </a:bodyPr>
          <a:lstStyle/>
          <a:p>
            <a:r>
              <a:rPr lang="en-US" sz="1800" dirty="0">
                <a:solidFill>
                  <a:srgbClr val="00B0F0"/>
                </a:solidFill>
              </a:rPr>
              <a:t>Complete the fields in </a:t>
            </a:r>
            <a:r>
              <a:rPr lang="en-US" sz="1800" b="1" dirty="0">
                <a:solidFill>
                  <a:srgbClr val="00B0F0"/>
                </a:solidFill>
              </a:rPr>
              <a:t>Applicant Information Box F</a:t>
            </a:r>
            <a:r>
              <a:rPr lang="en-US" sz="1800" dirty="0">
                <a:solidFill>
                  <a:srgbClr val="00B0F0"/>
                </a:solidFill>
              </a:rPr>
              <a:t> to identify a person from your organization whom the awarding agency should contact if there are any questions or concerns about the application. </a:t>
            </a:r>
            <a:r>
              <a:rPr lang="en-US" sz="1800" dirty="0">
                <a:solidFill>
                  <a:srgbClr val="00B0F0"/>
                </a:solidFill>
                <a:latin typeface="Arial" panose="020B0604020202020204" pitchFamily="34" charset="0"/>
                <a:ea typeface="Calibri" panose="020F0502020204030204" pitchFamily="34" charset="0"/>
              </a:rPr>
              <a:t>Fields marked with a </a:t>
            </a:r>
            <a:r>
              <a:rPr lang="en-US" sz="1800" dirty="0">
                <a:solidFill>
                  <a:srgbClr val="FF0000"/>
                </a:solidFill>
                <a:latin typeface="Arial" panose="020B0604020202020204" pitchFamily="34" charset="0"/>
                <a:ea typeface="Calibri" panose="020F0502020204030204" pitchFamily="34" charset="0"/>
              </a:rPr>
              <a:t>red</a:t>
            </a:r>
            <a:r>
              <a:rPr lang="en-US" sz="1800" dirty="0">
                <a:solidFill>
                  <a:srgbClr val="00B0F0"/>
                </a:solidFill>
                <a:latin typeface="Arial" panose="020B0604020202020204" pitchFamily="34" charset="0"/>
                <a:ea typeface="Calibri" panose="020F0502020204030204" pitchFamily="34" charset="0"/>
              </a:rPr>
              <a:t> asterisk (</a:t>
            </a:r>
            <a:r>
              <a:rPr lang="en-US" sz="1800" dirty="0">
                <a:solidFill>
                  <a:srgbClr val="FF0000"/>
                </a:solidFill>
                <a:latin typeface="Arial" panose="020B0604020202020204" pitchFamily="34" charset="0"/>
                <a:ea typeface="Calibri" panose="020F0502020204030204" pitchFamily="34" charset="0"/>
              </a:rPr>
              <a:t>*</a:t>
            </a:r>
            <a:r>
              <a:rPr lang="en-US" sz="1800" dirty="0">
                <a:solidFill>
                  <a:srgbClr val="00B0F0"/>
                </a:solidFill>
                <a:latin typeface="Arial" panose="020B0604020202020204" pitchFamily="34" charset="0"/>
                <a:ea typeface="Calibri" panose="020F0502020204030204" pitchFamily="34" charset="0"/>
              </a:rPr>
              <a:t>) are required fields.</a:t>
            </a:r>
            <a:endParaRPr lang="en-US" sz="1800" dirty="0">
              <a:solidFill>
                <a:srgbClr val="00B0F0"/>
              </a:solidFill>
            </a:endParaRPr>
          </a:p>
        </p:txBody>
      </p:sp>
      <p:sp>
        <p:nvSpPr>
          <p:cNvPr id="3" name="Slide Number Placeholder 2">
            <a:extLst>
              <a:ext uri="{FF2B5EF4-FFF2-40B4-BE49-F238E27FC236}">
                <a16:creationId xmlns:a16="http://schemas.microsoft.com/office/drawing/2014/main" id="{F18B838C-B8B6-42E5-8ECF-A1372E9C27A4}"/>
              </a:ext>
            </a:extLst>
          </p:cNvPr>
          <p:cNvSpPr>
            <a:spLocks noGrp="1"/>
          </p:cNvSpPr>
          <p:nvPr>
            <p:ph type="sldNum" sz="quarter" idx="10"/>
          </p:nvPr>
        </p:nvSpPr>
        <p:spPr/>
        <p:txBody>
          <a:bodyPr/>
          <a:lstStyle/>
          <a:p>
            <a:fld id="{AB819356-DE13-42BF-B215-0A2DEF5CE21B}" type="slidenum">
              <a:rPr lang="en-US" smtClean="0"/>
              <a:pPr/>
              <a:t>19</a:t>
            </a:fld>
            <a:endParaRPr lang="en-US" dirty="0"/>
          </a:p>
        </p:txBody>
      </p:sp>
    </p:spTree>
    <p:extLst>
      <p:ext uri="{BB962C8B-B14F-4D97-AF65-F5344CB8AC3E}">
        <p14:creationId xmlns:p14="http://schemas.microsoft.com/office/powerpoint/2010/main" val="254006149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p:txBody>
          <a:bodyPr/>
          <a:lstStyle/>
          <a:p>
            <a:r>
              <a:rPr lang="en-US" altLang="en-US" dirty="0">
                <a:latin typeface="Arial" charset="0"/>
                <a:cs typeface="Arial" charset="0"/>
              </a:rPr>
              <a:t>Agenda</a:t>
            </a:r>
          </a:p>
        </p:txBody>
      </p:sp>
      <p:grpSp>
        <p:nvGrpSpPr>
          <p:cNvPr id="6" name="Group 5"/>
          <p:cNvGrpSpPr/>
          <p:nvPr/>
        </p:nvGrpSpPr>
        <p:grpSpPr>
          <a:xfrm>
            <a:off x="1371600" y="2225501"/>
            <a:ext cx="6457950" cy="1740932"/>
            <a:chOff x="1143000" y="2205335"/>
            <a:chExt cx="7239000" cy="2321243"/>
          </a:xfrm>
        </p:grpSpPr>
        <p:sp>
          <p:nvSpPr>
            <p:cNvPr id="4" name="TextBox 3"/>
            <p:cNvSpPr txBox="1"/>
            <p:nvPr/>
          </p:nvSpPr>
          <p:spPr>
            <a:xfrm>
              <a:off x="1143000" y="2205335"/>
              <a:ext cx="7239000" cy="492443"/>
            </a:xfrm>
            <a:prstGeom prst="rect">
              <a:avLst/>
            </a:prstGeom>
            <a:solidFill>
              <a:schemeClr val="accent2">
                <a:lumMod val="20000"/>
                <a:lumOff val="80000"/>
              </a:schemeClr>
            </a:solidFill>
          </p:spPr>
          <p:txBody>
            <a:bodyPr wrap="square" rtlCol="0">
              <a:spAutoFit/>
            </a:bodyPr>
            <a:lstStyle/>
            <a:p>
              <a:pPr marL="257175" indent="-257175">
                <a:buClr>
                  <a:srgbClr val="A88000"/>
                </a:buClr>
                <a:buSzPct val="100000"/>
                <a:buFont typeface="Wingdings" panose="05000000000000000000" pitchFamily="2" charset="2"/>
                <a:buChar char="§"/>
              </a:pPr>
              <a:r>
                <a:rPr lang="en-US" sz="1800" dirty="0"/>
                <a:t>Course Introduction</a:t>
              </a:r>
            </a:p>
          </p:txBody>
        </p:sp>
        <p:sp>
          <p:nvSpPr>
            <p:cNvPr id="14" name="TextBox 13"/>
            <p:cNvSpPr txBox="1"/>
            <p:nvPr/>
          </p:nvSpPr>
          <p:spPr>
            <a:xfrm>
              <a:off x="1143000" y="2662535"/>
              <a:ext cx="6003723" cy="492443"/>
            </a:xfrm>
            <a:prstGeom prst="rect">
              <a:avLst/>
            </a:prstGeom>
            <a:noFill/>
          </p:spPr>
          <p:txBody>
            <a:bodyPr wrap="none" rtlCol="0">
              <a:spAutoFit/>
            </a:bodyPr>
            <a:lstStyle/>
            <a:p>
              <a:pPr marL="257175" indent="-257175">
                <a:buClr>
                  <a:srgbClr val="A88000"/>
                </a:buClr>
                <a:buSzPct val="100000"/>
                <a:buFont typeface="Wingdings" panose="05000000000000000000" pitchFamily="2" charset="2"/>
                <a:buChar char="§"/>
              </a:pPr>
              <a:r>
                <a:rPr lang="en-US" sz="1800" dirty="0"/>
                <a:t>Module 1 – Searching for Funding Opportunities</a:t>
              </a:r>
            </a:p>
          </p:txBody>
        </p:sp>
        <p:sp>
          <p:nvSpPr>
            <p:cNvPr id="15" name="TextBox 14"/>
            <p:cNvSpPr txBox="1"/>
            <p:nvPr/>
          </p:nvSpPr>
          <p:spPr>
            <a:xfrm>
              <a:off x="1143000" y="3119735"/>
              <a:ext cx="6075671" cy="492443"/>
            </a:xfrm>
            <a:prstGeom prst="rect">
              <a:avLst/>
            </a:prstGeom>
            <a:noFill/>
          </p:spPr>
          <p:txBody>
            <a:bodyPr wrap="none" rtlCol="0">
              <a:spAutoFit/>
            </a:bodyPr>
            <a:lstStyle/>
            <a:p>
              <a:pPr marL="257175" indent="-257175">
                <a:buClr>
                  <a:srgbClr val="A88000"/>
                </a:buClr>
                <a:buSzPct val="100000"/>
                <a:buFont typeface="Wingdings" panose="05000000000000000000" pitchFamily="2" charset="2"/>
                <a:buChar char="§"/>
              </a:pPr>
              <a:r>
                <a:rPr lang="en-US" sz="1800" dirty="0"/>
                <a:t>Module 2 – Creating and Submitting Applications</a:t>
              </a:r>
            </a:p>
          </p:txBody>
        </p:sp>
        <p:sp>
          <p:nvSpPr>
            <p:cNvPr id="16" name="TextBox 15"/>
            <p:cNvSpPr txBox="1"/>
            <p:nvPr/>
          </p:nvSpPr>
          <p:spPr>
            <a:xfrm>
              <a:off x="1143000" y="3576935"/>
              <a:ext cx="5601367" cy="492443"/>
            </a:xfrm>
            <a:prstGeom prst="rect">
              <a:avLst/>
            </a:prstGeom>
            <a:noFill/>
          </p:spPr>
          <p:txBody>
            <a:bodyPr wrap="none" rtlCol="0">
              <a:spAutoFit/>
            </a:bodyPr>
            <a:lstStyle/>
            <a:p>
              <a:pPr marL="257175" indent="-257175">
                <a:buClr>
                  <a:srgbClr val="A88000"/>
                </a:buClr>
                <a:buSzPct val="100000"/>
                <a:buFont typeface="Wingdings" panose="05000000000000000000" pitchFamily="2" charset="2"/>
                <a:buChar char="§"/>
              </a:pPr>
              <a:r>
                <a:rPr lang="en-US" sz="1800" dirty="0"/>
                <a:t>Module 3 – Application Review and Approval</a:t>
              </a:r>
            </a:p>
          </p:txBody>
        </p:sp>
        <p:sp>
          <p:nvSpPr>
            <p:cNvPr id="17" name="TextBox 16"/>
            <p:cNvSpPr txBox="1"/>
            <p:nvPr/>
          </p:nvSpPr>
          <p:spPr>
            <a:xfrm>
              <a:off x="1143000" y="4034135"/>
              <a:ext cx="2510596" cy="492443"/>
            </a:xfrm>
            <a:prstGeom prst="rect">
              <a:avLst/>
            </a:prstGeom>
            <a:noFill/>
          </p:spPr>
          <p:txBody>
            <a:bodyPr wrap="none" rtlCol="0">
              <a:spAutoFit/>
            </a:bodyPr>
            <a:lstStyle/>
            <a:p>
              <a:pPr marL="257175" indent="-257175">
                <a:buClr>
                  <a:srgbClr val="A88000"/>
                </a:buClr>
                <a:buSzPct val="100000"/>
                <a:buFont typeface="Wingdings" panose="05000000000000000000" pitchFamily="2" charset="2"/>
                <a:buChar char="§"/>
              </a:pPr>
              <a:r>
                <a:rPr lang="en-US" sz="1800" dirty="0"/>
                <a:t>Course Summary</a:t>
              </a:r>
            </a:p>
          </p:txBody>
        </p:sp>
      </p:grpSp>
      <p:sp>
        <p:nvSpPr>
          <p:cNvPr id="3" name="Slide Number Placeholder 2">
            <a:extLst>
              <a:ext uri="{FF2B5EF4-FFF2-40B4-BE49-F238E27FC236}">
                <a16:creationId xmlns:a16="http://schemas.microsoft.com/office/drawing/2014/main" id="{B460513A-3B46-41B0-9E43-37903A60DFDF}"/>
              </a:ext>
            </a:extLst>
          </p:cNvPr>
          <p:cNvSpPr>
            <a:spLocks noGrp="1"/>
          </p:cNvSpPr>
          <p:nvPr>
            <p:ph type="sldNum" sz="quarter" idx="10"/>
          </p:nvPr>
        </p:nvSpPr>
        <p:spPr/>
        <p:txBody>
          <a:bodyPr/>
          <a:lstStyle/>
          <a:p>
            <a:fld id="{AB819356-DE13-42BF-B215-0A2DEF5CE21B}" type="slidenum">
              <a:rPr lang="en-US" smtClean="0"/>
              <a:pPr/>
              <a:t>2</a:t>
            </a:fld>
            <a:endParaRPr lang="en-US" dirty="0"/>
          </a:p>
        </p:txBody>
      </p:sp>
    </p:spTree>
    <p:extLst>
      <p:ext uri="{BB962C8B-B14F-4D97-AF65-F5344CB8AC3E}">
        <p14:creationId xmlns:p14="http://schemas.microsoft.com/office/powerpoint/2010/main" val="138175355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817D93-DEF5-4F46-A23B-A51E06B77D7E}"/>
              </a:ext>
            </a:extLst>
          </p:cNvPr>
          <p:cNvSpPr>
            <a:spLocks noGrp="1"/>
          </p:cNvSpPr>
          <p:nvPr>
            <p:ph type="title"/>
          </p:nvPr>
        </p:nvSpPr>
        <p:spPr/>
        <p:txBody>
          <a:bodyPr/>
          <a:lstStyle/>
          <a:p>
            <a:r>
              <a:rPr lang="en-US" dirty="0"/>
              <a:t>Creating and Submitting Applications</a:t>
            </a:r>
          </a:p>
        </p:txBody>
      </p:sp>
      <p:sp>
        <p:nvSpPr>
          <p:cNvPr id="4" name="Slide Number Placeholder 3">
            <a:extLst>
              <a:ext uri="{FF2B5EF4-FFF2-40B4-BE49-F238E27FC236}">
                <a16:creationId xmlns:a16="http://schemas.microsoft.com/office/drawing/2014/main" id="{50F057AA-2B69-43F7-88D4-B8EB33EA9E40}"/>
              </a:ext>
            </a:extLst>
          </p:cNvPr>
          <p:cNvSpPr>
            <a:spLocks noGrp="1"/>
          </p:cNvSpPr>
          <p:nvPr>
            <p:ph type="sldNum" sz="quarter" idx="10"/>
          </p:nvPr>
        </p:nvSpPr>
        <p:spPr/>
        <p:txBody>
          <a:bodyPr/>
          <a:lstStyle/>
          <a:p>
            <a:fld id="{AB819356-DE13-42BF-B215-0A2DEF5CE21B}" type="slidenum">
              <a:rPr lang="en-US" smtClean="0"/>
              <a:pPr/>
              <a:t>20</a:t>
            </a:fld>
            <a:endParaRPr lang="en-US" dirty="0"/>
          </a:p>
        </p:txBody>
      </p:sp>
      <p:pic>
        <p:nvPicPr>
          <p:cNvPr id="5" name="Picture 4" descr="Create Application Screen - Stage One&#10;&#10;Please refer to the alt text for step one of this section for a complete description of this screen.&#10;The user has scrolled to section 9 of the SF-424.">
            <a:extLst>
              <a:ext uri="{FF2B5EF4-FFF2-40B4-BE49-F238E27FC236}">
                <a16:creationId xmlns:a16="http://schemas.microsoft.com/office/drawing/2014/main" id="{65AE4D5B-C19C-48FB-926C-7BAA3F3E258D}"/>
              </a:ext>
            </a:extLst>
          </p:cNvPr>
          <p:cNvPicPr/>
          <p:nvPr/>
        </p:nvPicPr>
        <p:blipFill>
          <a:blip r:embed="rId2" cstate="email">
            <a:extLst>
              <a:ext uri="{28A0092B-C50C-407E-A947-70E740481C1C}">
                <a14:useLocalDpi xmlns:a14="http://schemas.microsoft.com/office/drawing/2010/main"/>
              </a:ext>
            </a:extLst>
          </a:blip>
          <a:stretch>
            <a:fillRect/>
          </a:stretch>
        </p:blipFill>
        <p:spPr>
          <a:xfrm>
            <a:off x="528384" y="1770696"/>
            <a:ext cx="8087230" cy="3960825"/>
          </a:xfrm>
          <a:prstGeom prst="rect">
            <a:avLst/>
          </a:prstGeom>
          <a:ln w="19050">
            <a:solidFill>
              <a:schemeClr val="tx1"/>
            </a:solidFill>
          </a:ln>
        </p:spPr>
      </p:pic>
      <p:sp>
        <p:nvSpPr>
          <p:cNvPr id="6" name="Rectangle 5">
            <a:extLst>
              <a:ext uri="{FF2B5EF4-FFF2-40B4-BE49-F238E27FC236}">
                <a16:creationId xmlns:a16="http://schemas.microsoft.com/office/drawing/2014/main" id="{9101E792-1C1D-4AA1-8B76-9CDBD228BACA}"/>
              </a:ext>
            </a:extLst>
          </p:cNvPr>
          <p:cNvSpPr/>
          <p:nvPr/>
        </p:nvSpPr>
        <p:spPr>
          <a:xfrm>
            <a:off x="4483896" y="1676400"/>
            <a:ext cx="4390047" cy="4524315"/>
          </a:xfrm>
          <a:prstGeom prst="rect">
            <a:avLst/>
          </a:prstGeom>
          <a:solidFill>
            <a:schemeClr val="bg1"/>
          </a:solidFill>
          <a:ln w="38100">
            <a:solidFill>
              <a:srgbClr val="00B0F0"/>
            </a:solidFill>
          </a:ln>
        </p:spPr>
        <p:txBody>
          <a:bodyPr wrap="square">
            <a:spAutoFit/>
          </a:bodyPr>
          <a:lstStyle/>
          <a:p>
            <a:pPr lvl="0"/>
            <a:r>
              <a:rPr lang="en-US" sz="1800" dirty="0">
                <a:solidFill>
                  <a:srgbClr val="00B0F0"/>
                </a:solidFill>
              </a:rPr>
              <a:t>In </a:t>
            </a:r>
            <a:r>
              <a:rPr lang="en-US" sz="1800" b="1" dirty="0">
                <a:solidFill>
                  <a:srgbClr val="00B0F0"/>
                </a:solidFill>
              </a:rPr>
              <a:t>Applicant Details (Section 9)</a:t>
            </a:r>
            <a:r>
              <a:rPr lang="en-US" sz="1800" dirty="0">
                <a:solidFill>
                  <a:srgbClr val="00B0F0"/>
                </a:solidFill>
              </a:rPr>
              <a:t>, select at least one organization type using the </a:t>
            </a:r>
            <a:r>
              <a:rPr lang="en-US" sz="1800" b="1" dirty="0">
                <a:solidFill>
                  <a:srgbClr val="00B0F0"/>
                </a:solidFill>
              </a:rPr>
              <a:t>Applicant Type </a:t>
            </a:r>
            <a:r>
              <a:rPr lang="en-US" sz="1800" dirty="0">
                <a:solidFill>
                  <a:srgbClr val="00B0F0"/>
                </a:solidFill>
              </a:rPr>
              <a:t>fields. Your organization may have multiple designations. Please refer to the opportunity announcement or contact an agency representative if you are not sure which designation(s) should take precedence for this application. The </a:t>
            </a:r>
            <a:r>
              <a:rPr lang="en-US" sz="1800" b="1" dirty="0">
                <a:solidFill>
                  <a:srgbClr val="00B0F0"/>
                </a:solidFill>
              </a:rPr>
              <a:t>Federal Agency Information (Section 10), Catalogue of Federal Domestic Assistance Information (Section 11), Funding Opportunity Information (Section 12), </a:t>
            </a:r>
            <a:r>
              <a:rPr lang="en-US" sz="1800" dirty="0">
                <a:solidFill>
                  <a:srgbClr val="00B0F0"/>
                </a:solidFill>
              </a:rPr>
              <a:t>and </a:t>
            </a:r>
            <a:r>
              <a:rPr lang="en-US" sz="1800" b="1" dirty="0">
                <a:solidFill>
                  <a:srgbClr val="00B0F0"/>
                </a:solidFill>
              </a:rPr>
              <a:t>Competition Identification Information (Section 13)</a:t>
            </a:r>
            <a:r>
              <a:rPr lang="en-US" sz="1800" dirty="0">
                <a:solidFill>
                  <a:srgbClr val="00B0F0"/>
                </a:solidFill>
              </a:rPr>
              <a:t> fields are automatically populated from the opportunity announcement.</a:t>
            </a:r>
          </a:p>
        </p:txBody>
      </p:sp>
    </p:spTree>
    <p:extLst>
      <p:ext uri="{BB962C8B-B14F-4D97-AF65-F5344CB8AC3E}">
        <p14:creationId xmlns:p14="http://schemas.microsoft.com/office/powerpoint/2010/main" val="137889375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Creating and Submitting Applications</a:t>
            </a:r>
          </a:p>
        </p:txBody>
      </p:sp>
      <p:sp>
        <p:nvSpPr>
          <p:cNvPr id="6" name="Rectangle 5"/>
          <p:cNvSpPr/>
          <p:nvPr/>
        </p:nvSpPr>
        <p:spPr>
          <a:xfrm>
            <a:off x="1543049" y="1934707"/>
            <a:ext cx="6034091" cy="2031325"/>
          </a:xfrm>
          <a:prstGeom prst="rect">
            <a:avLst/>
          </a:prstGeom>
          <a:solidFill>
            <a:schemeClr val="bg1"/>
          </a:solidFill>
          <a:ln w="38100">
            <a:noFill/>
          </a:ln>
        </p:spPr>
        <p:txBody>
          <a:bodyPr wrap="square">
            <a:spAutoFit/>
          </a:bodyPr>
          <a:lstStyle/>
          <a:p>
            <a:pPr lvl="0"/>
            <a:r>
              <a:rPr lang="en-US" sz="1800" b="1" dirty="0">
                <a:solidFill>
                  <a:srgbClr val="00B0F0"/>
                </a:solidFill>
              </a:rPr>
              <a:t>Areas Affected by Project (Section 14) </a:t>
            </a:r>
            <a:r>
              <a:rPr lang="en-US" sz="1800" dirty="0">
                <a:solidFill>
                  <a:srgbClr val="00B0F0"/>
                </a:solidFill>
              </a:rPr>
              <a:t>only applies to projects that will ultimately impact an area outside of the designated Place of Performance (which you will indicate in the </a:t>
            </a:r>
            <a:r>
              <a:rPr lang="en-US" sz="1800" b="1" dirty="0">
                <a:solidFill>
                  <a:srgbClr val="00B0F0"/>
                </a:solidFill>
              </a:rPr>
              <a:t>Additional Details </a:t>
            </a:r>
            <a:r>
              <a:rPr lang="en-US" sz="1800" dirty="0">
                <a:solidFill>
                  <a:srgbClr val="00B0F0"/>
                </a:solidFill>
              </a:rPr>
              <a:t>stage, later in this procedure). If this applies to your project, you must upload an attachment containing the information relevant to </a:t>
            </a:r>
            <a:r>
              <a:rPr lang="en-US" sz="1800" b="1" dirty="0">
                <a:solidFill>
                  <a:srgbClr val="00B0F0"/>
                </a:solidFill>
              </a:rPr>
              <a:t>Section 14</a:t>
            </a:r>
            <a:r>
              <a:rPr lang="en-US" sz="1800" dirty="0">
                <a:solidFill>
                  <a:srgbClr val="00B0F0"/>
                </a:solidFill>
              </a:rPr>
              <a:t>. Attachments are covered later in this procedure.</a:t>
            </a:r>
          </a:p>
        </p:txBody>
      </p:sp>
      <p:sp>
        <p:nvSpPr>
          <p:cNvPr id="3" name="Slide Number Placeholder 2">
            <a:extLst>
              <a:ext uri="{FF2B5EF4-FFF2-40B4-BE49-F238E27FC236}">
                <a16:creationId xmlns:a16="http://schemas.microsoft.com/office/drawing/2014/main" id="{F18B838C-B8B6-42E5-8ECF-A1372E9C27A4}"/>
              </a:ext>
            </a:extLst>
          </p:cNvPr>
          <p:cNvSpPr>
            <a:spLocks noGrp="1"/>
          </p:cNvSpPr>
          <p:nvPr>
            <p:ph type="sldNum" sz="quarter" idx="10"/>
          </p:nvPr>
        </p:nvSpPr>
        <p:spPr/>
        <p:txBody>
          <a:bodyPr/>
          <a:lstStyle/>
          <a:p>
            <a:fld id="{AB819356-DE13-42BF-B215-0A2DEF5CE21B}" type="slidenum">
              <a:rPr lang="en-US" smtClean="0"/>
              <a:pPr/>
              <a:t>21</a:t>
            </a:fld>
            <a:endParaRPr lang="en-US" dirty="0"/>
          </a:p>
        </p:txBody>
      </p:sp>
      <p:pic>
        <p:nvPicPr>
          <p:cNvPr id="8" name="Picture 7" descr="Create Application Screen - Stage One&#10;&#10;Please refer to the alt text for step one of this section for a complete description of this screen.&#10;The user has scrolled to section 14 of the SF-424. This section auto populated. ">
            <a:extLst>
              <a:ext uri="{FF2B5EF4-FFF2-40B4-BE49-F238E27FC236}">
                <a16:creationId xmlns:a16="http://schemas.microsoft.com/office/drawing/2014/main" id="{75D54AB8-FB72-4251-A849-BFA88BC407B4}"/>
              </a:ext>
            </a:extLst>
          </p:cNvPr>
          <p:cNvPicPr/>
          <p:nvPr/>
        </p:nvPicPr>
        <p:blipFill rotWithShape="1">
          <a:blip r:embed="rId2" cstate="email">
            <a:extLst>
              <a:ext uri="{28A0092B-C50C-407E-A947-70E740481C1C}">
                <a14:useLocalDpi xmlns:a14="http://schemas.microsoft.com/office/drawing/2010/main"/>
              </a:ext>
            </a:extLst>
          </a:blip>
          <a:srcRect t="15678" b="9594"/>
          <a:stretch/>
        </p:blipFill>
        <p:spPr bwMode="auto">
          <a:xfrm>
            <a:off x="1720431" y="4273999"/>
            <a:ext cx="5526929" cy="1035624"/>
          </a:xfrm>
          <a:prstGeom prst="rect">
            <a:avLst/>
          </a:prstGeom>
          <a:ln w="19050" cap="flat" cmpd="sng" algn="ctr">
            <a:solidFill>
              <a:sysClr val="windowText" lastClr="000000"/>
            </a:solidFill>
            <a:prstDash val="solid"/>
            <a:round/>
            <a:headEnd type="none" w="med" len="med"/>
            <a:tailEnd type="none" w="med" len="med"/>
          </a:ln>
          <a:extLst>
            <a:ext uri="{53640926-AAD7-44D8-BBD7-CCE9431645EC}">
              <a14:shadowObscured xmlns:a14="http://schemas.microsoft.com/office/drawing/2010/main"/>
            </a:ext>
          </a:extLst>
        </p:spPr>
      </p:pic>
    </p:spTree>
    <p:extLst>
      <p:ext uri="{BB962C8B-B14F-4D97-AF65-F5344CB8AC3E}">
        <p14:creationId xmlns:p14="http://schemas.microsoft.com/office/powerpoint/2010/main" val="86705391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Creating and Submitting Applications</a:t>
            </a:r>
          </a:p>
        </p:txBody>
      </p:sp>
      <p:sp>
        <p:nvSpPr>
          <p:cNvPr id="6" name="Rectangle 5"/>
          <p:cNvSpPr/>
          <p:nvPr/>
        </p:nvSpPr>
        <p:spPr>
          <a:xfrm>
            <a:off x="1543050" y="2286000"/>
            <a:ext cx="6034091" cy="1754326"/>
          </a:xfrm>
          <a:prstGeom prst="rect">
            <a:avLst/>
          </a:prstGeom>
          <a:solidFill>
            <a:schemeClr val="bg1"/>
          </a:solidFill>
          <a:ln w="38100">
            <a:noFill/>
          </a:ln>
        </p:spPr>
        <p:txBody>
          <a:bodyPr wrap="square">
            <a:spAutoFit/>
          </a:bodyPr>
          <a:lstStyle/>
          <a:p>
            <a:pPr lvl="0"/>
            <a:r>
              <a:rPr lang="en-US" sz="1800" b="1" dirty="0">
                <a:solidFill>
                  <a:srgbClr val="00B0F0"/>
                </a:solidFill>
              </a:rPr>
              <a:t>Descriptive Title of Applicant’s Project (Section 15) </a:t>
            </a:r>
            <a:r>
              <a:rPr lang="en-US" sz="1800" dirty="0">
                <a:solidFill>
                  <a:srgbClr val="00B0F0"/>
                </a:solidFill>
              </a:rPr>
              <a:t>will display the funding opportunity title by default. If your organization’s proposed title is not provided elsewhere (ex. in a project narrative), please include an attachment containing a title and brief description of the proposed project. Attachments are covered later in this procedure.</a:t>
            </a:r>
          </a:p>
        </p:txBody>
      </p:sp>
      <p:sp>
        <p:nvSpPr>
          <p:cNvPr id="3" name="Slide Number Placeholder 2">
            <a:extLst>
              <a:ext uri="{FF2B5EF4-FFF2-40B4-BE49-F238E27FC236}">
                <a16:creationId xmlns:a16="http://schemas.microsoft.com/office/drawing/2014/main" id="{F18B838C-B8B6-42E5-8ECF-A1372E9C27A4}"/>
              </a:ext>
            </a:extLst>
          </p:cNvPr>
          <p:cNvSpPr>
            <a:spLocks noGrp="1"/>
          </p:cNvSpPr>
          <p:nvPr>
            <p:ph type="sldNum" sz="quarter" idx="10"/>
          </p:nvPr>
        </p:nvSpPr>
        <p:spPr/>
        <p:txBody>
          <a:bodyPr/>
          <a:lstStyle/>
          <a:p>
            <a:fld id="{AB819356-DE13-42BF-B215-0A2DEF5CE21B}" type="slidenum">
              <a:rPr lang="en-US" smtClean="0"/>
              <a:pPr/>
              <a:t>22</a:t>
            </a:fld>
            <a:endParaRPr lang="en-US" dirty="0"/>
          </a:p>
        </p:txBody>
      </p:sp>
      <p:pic>
        <p:nvPicPr>
          <p:cNvPr id="7" name="Picture 6" descr="Create Application Screen - Stage One&#10;&#10;Please refer to the alt text for step one of this section for a complete description of this screen.&#10;The user has scrolled to section 15 of the SF-424.">
            <a:extLst>
              <a:ext uri="{FF2B5EF4-FFF2-40B4-BE49-F238E27FC236}">
                <a16:creationId xmlns:a16="http://schemas.microsoft.com/office/drawing/2014/main" id="{F95AEC4C-8030-4946-AD9C-E0AEC961E529}"/>
              </a:ext>
            </a:extLst>
          </p:cNvPr>
          <p:cNvPicPr/>
          <p:nvPr/>
        </p:nvPicPr>
        <p:blipFill>
          <a:blip r:embed="rId2" cstate="email">
            <a:extLst>
              <a:ext uri="{28A0092B-C50C-407E-A947-70E740481C1C}">
                <a14:useLocalDpi xmlns:a14="http://schemas.microsoft.com/office/drawing/2010/main"/>
              </a:ext>
            </a:extLst>
          </a:blip>
          <a:stretch>
            <a:fillRect/>
          </a:stretch>
        </p:blipFill>
        <p:spPr>
          <a:xfrm>
            <a:off x="1543050" y="4367106"/>
            <a:ext cx="6130242" cy="979664"/>
          </a:xfrm>
          <a:prstGeom prst="rect">
            <a:avLst/>
          </a:prstGeom>
          <a:ln w="19050">
            <a:solidFill>
              <a:schemeClr val="tx1"/>
            </a:solidFill>
          </a:ln>
        </p:spPr>
      </p:pic>
    </p:spTree>
    <p:extLst>
      <p:ext uri="{BB962C8B-B14F-4D97-AF65-F5344CB8AC3E}">
        <p14:creationId xmlns:p14="http://schemas.microsoft.com/office/powerpoint/2010/main" val="108500673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Creating and Submitting Applications</a:t>
            </a:r>
          </a:p>
        </p:txBody>
      </p:sp>
      <p:sp>
        <p:nvSpPr>
          <p:cNvPr id="6" name="Rectangle 5"/>
          <p:cNvSpPr/>
          <p:nvPr/>
        </p:nvSpPr>
        <p:spPr>
          <a:xfrm>
            <a:off x="1466850" y="3189052"/>
            <a:ext cx="6034091" cy="3416320"/>
          </a:xfrm>
          <a:prstGeom prst="rect">
            <a:avLst/>
          </a:prstGeom>
          <a:solidFill>
            <a:schemeClr val="bg1"/>
          </a:solidFill>
          <a:ln w="38100">
            <a:noFill/>
          </a:ln>
        </p:spPr>
        <p:txBody>
          <a:bodyPr wrap="square">
            <a:spAutoFit/>
          </a:bodyPr>
          <a:lstStyle/>
          <a:p>
            <a:pPr lvl="0"/>
            <a:r>
              <a:rPr lang="en-US" sz="1800" dirty="0">
                <a:solidFill>
                  <a:srgbClr val="00B0F0"/>
                </a:solidFill>
              </a:rPr>
              <a:t>In </a:t>
            </a:r>
            <a:r>
              <a:rPr lang="en-US" sz="1800" b="1" dirty="0">
                <a:solidFill>
                  <a:srgbClr val="00B0F0"/>
                </a:solidFill>
              </a:rPr>
              <a:t>Section 16 (Congressional Districts Information), </a:t>
            </a:r>
            <a:r>
              <a:rPr lang="en-US" sz="1800" dirty="0">
                <a:solidFill>
                  <a:srgbClr val="00B0F0"/>
                </a:solidFill>
              </a:rPr>
              <a:t>you will enter congressional district codes relevant to the proposed project. Congressional districts should be entered as a two-letter state abbreviation followed by a three-digit district number with a dash between. For example, you would enter CA-005 for California 5</a:t>
            </a:r>
            <a:r>
              <a:rPr lang="en-US" sz="1800" baseline="30000" dirty="0">
                <a:solidFill>
                  <a:srgbClr val="00B0F0"/>
                </a:solidFill>
              </a:rPr>
              <a:t>th</a:t>
            </a:r>
            <a:r>
              <a:rPr lang="en-US" sz="1800" dirty="0">
                <a:solidFill>
                  <a:srgbClr val="00B0F0"/>
                </a:solidFill>
              </a:rPr>
              <a:t> district. You can find congressional districts using the </a:t>
            </a:r>
            <a:r>
              <a:rPr lang="en-US" sz="1800" b="1" dirty="0">
                <a:solidFill>
                  <a:srgbClr val="00B0F0"/>
                </a:solidFill>
              </a:rPr>
              <a:t>Find Your Representative </a:t>
            </a:r>
            <a:r>
              <a:rPr lang="en-US" sz="1800" dirty="0">
                <a:solidFill>
                  <a:srgbClr val="00B0F0"/>
                </a:solidFill>
              </a:rPr>
              <a:t>search at </a:t>
            </a:r>
            <a:r>
              <a:rPr lang="en-US" sz="1800" u="sng" dirty="0">
                <a:solidFill>
                  <a:srgbClr val="00B0F0"/>
                </a:solidFill>
                <a:hlinkClick r:id="rId2">
                  <a:extLst>
                    <a:ext uri="{A12FA001-AC4F-418D-AE19-62706E023703}">
                      <ahyp:hlinkClr xmlns:ahyp="http://schemas.microsoft.com/office/drawing/2018/hyperlinkcolor" val="tx"/>
                    </a:ext>
                  </a:extLst>
                </a:hlinkClick>
              </a:rPr>
              <a:t>https://www.house.gov</a:t>
            </a:r>
            <a:r>
              <a:rPr lang="en-US" sz="1800" dirty="0">
                <a:solidFill>
                  <a:srgbClr val="00B0F0"/>
                </a:solidFill>
              </a:rPr>
              <a:t>.</a:t>
            </a:r>
          </a:p>
          <a:p>
            <a:r>
              <a:rPr lang="en-US" sz="1800" dirty="0">
                <a:solidFill>
                  <a:srgbClr val="00B0F0"/>
                </a:solidFill>
              </a:rPr>
              <a:t>Detailed instructions are provided on the Grants.gov blog: </a:t>
            </a:r>
            <a:r>
              <a:rPr lang="en-US" sz="1800" u="sng" dirty="0">
                <a:solidFill>
                  <a:srgbClr val="00B0F0"/>
                </a:solidFill>
                <a:hlinkClick r:id="rId3">
                  <a:extLst>
                    <a:ext uri="{A12FA001-AC4F-418D-AE19-62706E023703}">
                      <ahyp:hlinkClr xmlns:ahyp="http://schemas.microsoft.com/office/drawing/2018/hyperlinkcolor" val="tx"/>
                    </a:ext>
                  </a:extLst>
                </a:hlinkClick>
              </a:rPr>
              <a:t>How to Find Your Congressional District for the SF-424 Form</a:t>
            </a:r>
            <a:r>
              <a:rPr lang="en-US" sz="1800" dirty="0">
                <a:solidFill>
                  <a:srgbClr val="00B0F0"/>
                </a:solidFill>
              </a:rPr>
              <a:t>.</a:t>
            </a:r>
          </a:p>
        </p:txBody>
      </p:sp>
      <p:sp>
        <p:nvSpPr>
          <p:cNvPr id="3" name="Slide Number Placeholder 2">
            <a:extLst>
              <a:ext uri="{FF2B5EF4-FFF2-40B4-BE49-F238E27FC236}">
                <a16:creationId xmlns:a16="http://schemas.microsoft.com/office/drawing/2014/main" id="{F18B838C-B8B6-42E5-8ECF-A1372E9C27A4}"/>
              </a:ext>
            </a:extLst>
          </p:cNvPr>
          <p:cNvSpPr>
            <a:spLocks noGrp="1"/>
          </p:cNvSpPr>
          <p:nvPr>
            <p:ph type="sldNum" sz="quarter" idx="10"/>
          </p:nvPr>
        </p:nvSpPr>
        <p:spPr/>
        <p:txBody>
          <a:bodyPr/>
          <a:lstStyle/>
          <a:p>
            <a:fld id="{AB819356-DE13-42BF-B215-0A2DEF5CE21B}" type="slidenum">
              <a:rPr lang="en-US" smtClean="0"/>
              <a:pPr/>
              <a:t>23</a:t>
            </a:fld>
            <a:endParaRPr lang="en-US" dirty="0"/>
          </a:p>
        </p:txBody>
      </p:sp>
      <p:pic>
        <p:nvPicPr>
          <p:cNvPr id="8" name="Picture 7" descr="Create Application Screen - Stage One&#10;&#10;Please refer to the alt text for step one of this section for a complete description of this screen.&#10;The user has scrolled to section 16 of the SF-424.  Which is titled Congressional Districts Information. ">
            <a:extLst>
              <a:ext uri="{FF2B5EF4-FFF2-40B4-BE49-F238E27FC236}">
                <a16:creationId xmlns:a16="http://schemas.microsoft.com/office/drawing/2014/main" id="{33C71784-A6D5-403C-BEE4-BBC188AF10EC}"/>
              </a:ext>
            </a:extLst>
          </p:cNvPr>
          <p:cNvPicPr/>
          <p:nvPr/>
        </p:nvPicPr>
        <p:blipFill rotWithShape="1">
          <a:blip r:embed="rId4" cstate="email">
            <a:extLst>
              <a:ext uri="{28A0092B-C50C-407E-A947-70E740481C1C}">
                <a14:useLocalDpi xmlns:a14="http://schemas.microsoft.com/office/drawing/2010/main"/>
              </a:ext>
            </a:extLst>
          </a:blip>
          <a:srcRect l="1984"/>
          <a:stretch/>
        </p:blipFill>
        <p:spPr bwMode="auto">
          <a:xfrm>
            <a:off x="1469649" y="1888011"/>
            <a:ext cx="6140252" cy="1208195"/>
          </a:xfrm>
          <a:prstGeom prst="rect">
            <a:avLst/>
          </a:prstGeom>
          <a:ln w="19050">
            <a:solidFill>
              <a:schemeClr val="tx1"/>
            </a:solid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89310229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Creating and Submitting Applications</a:t>
            </a:r>
          </a:p>
        </p:txBody>
      </p:sp>
      <p:sp>
        <p:nvSpPr>
          <p:cNvPr id="6" name="Rectangle 5"/>
          <p:cNvSpPr/>
          <p:nvPr/>
        </p:nvSpPr>
        <p:spPr>
          <a:xfrm>
            <a:off x="1500190" y="2340496"/>
            <a:ext cx="5967413" cy="646331"/>
          </a:xfrm>
          <a:prstGeom prst="rect">
            <a:avLst/>
          </a:prstGeom>
          <a:solidFill>
            <a:schemeClr val="bg1"/>
          </a:solidFill>
        </p:spPr>
        <p:txBody>
          <a:bodyPr wrap="square">
            <a:spAutoFit/>
          </a:bodyPr>
          <a:lstStyle/>
          <a:p>
            <a:r>
              <a:rPr lang="en-US" sz="1800" dirty="0">
                <a:solidFill>
                  <a:srgbClr val="00B0F0"/>
                </a:solidFill>
                <a:latin typeface="Arial" panose="020B0604020202020204" pitchFamily="34" charset="0"/>
              </a:rPr>
              <a:t>Once you have completed the SF-424, select </a:t>
            </a:r>
            <a:r>
              <a:rPr lang="en-US" sz="1800" b="1" dirty="0">
                <a:solidFill>
                  <a:srgbClr val="00B0F0"/>
                </a:solidFill>
                <a:latin typeface="Arial" panose="020B0604020202020204" pitchFamily="34" charset="0"/>
              </a:rPr>
              <a:t>Next</a:t>
            </a:r>
            <a:r>
              <a:rPr lang="en-US" sz="1800" dirty="0">
                <a:solidFill>
                  <a:srgbClr val="00B0F0"/>
                </a:solidFill>
                <a:latin typeface="Arial" panose="020B0604020202020204" pitchFamily="34" charset="0"/>
              </a:rPr>
              <a:t> to complete SF-424A.</a:t>
            </a:r>
          </a:p>
        </p:txBody>
      </p:sp>
      <p:sp>
        <p:nvSpPr>
          <p:cNvPr id="3" name="Slide Number Placeholder 2">
            <a:extLst>
              <a:ext uri="{FF2B5EF4-FFF2-40B4-BE49-F238E27FC236}">
                <a16:creationId xmlns:a16="http://schemas.microsoft.com/office/drawing/2014/main" id="{F8C93C64-B92A-45E5-8CBA-0181B7191C42}"/>
              </a:ext>
            </a:extLst>
          </p:cNvPr>
          <p:cNvSpPr>
            <a:spLocks noGrp="1"/>
          </p:cNvSpPr>
          <p:nvPr>
            <p:ph type="sldNum" sz="quarter" idx="10"/>
          </p:nvPr>
        </p:nvSpPr>
        <p:spPr/>
        <p:txBody>
          <a:bodyPr/>
          <a:lstStyle/>
          <a:p>
            <a:fld id="{AB819356-DE13-42BF-B215-0A2DEF5CE21B}" type="slidenum">
              <a:rPr lang="en-US" smtClean="0"/>
              <a:pPr/>
              <a:t>24</a:t>
            </a:fld>
            <a:endParaRPr lang="en-US" dirty="0"/>
          </a:p>
        </p:txBody>
      </p:sp>
      <p:pic>
        <p:nvPicPr>
          <p:cNvPr id="7" name="Picture 6" descr="Create Application Screen - Stage Two&#10;&#10;Please refer to the alt text for step one of this section for a complete description of this screen.&#10;This is a partial screenshot depicting the upper right corner of the Create Application screen, which contains four buttons labeled Save, Close, Previous, and Next.">
            <a:extLst>
              <a:ext uri="{FF2B5EF4-FFF2-40B4-BE49-F238E27FC236}">
                <a16:creationId xmlns:a16="http://schemas.microsoft.com/office/drawing/2014/main" id="{D9CAD612-0C00-499D-BE7B-20C107C3229D}"/>
              </a:ext>
            </a:extLst>
          </p:cNvPr>
          <p:cNvPicPr/>
          <p:nvPr/>
        </p:nvPicPr>
        <p:blipFill rotWithShape="1">
          <a:blip r:embed="rId2" cstate="email">
            <a:extLst>
              <a:ext uri="{28A0092B-C50C-407E-A947-70E740481C1C}">
                <a14:useLocalDpi xmlns:a14="http://schemas.microsoft.com/office/drawing/2010/main"/>
              </a:ext>
            </a:extLst>
          </a:blip>
          <a:srcRect/>
          <a:stretch/>
        </p:blipFill>
        <p:spPr bwMode="auto">
          <a:xfrm>
            <a:off x="2131944" y="3047036"/>
            <a:ext cx="4286721" cy="1228187"/>
          </a:xfrm>
          <a:prstGeom prst="rect">
            <a:avLst/>
          </a:prstGeom>
          <a:ln w="19050">
            <a:solidFill>
              <a:schemeClr val="tx1"/>
            </a:solid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24482964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Creating and Submitting Applications</a:t>
            </a:r>
          </a:p>
        </p:txBody>
      </p:sp>
      <p:sp>
        <p:nvSpPr>
          <p:cNvPr id="6" name="Rectangle 5"/>
          <p:cNvSpPr/>
          <p:nvPr/>
        </p:nvSpPr>
        <p:spPr>
          <a:xfrm>
            <a:off x="838200" y="1905000"/>
            <a:ext cx="2245509" cy="4247317"/>
          </a:xfrm>
          <a:prstGeom prst="rect">
            <a:avLst/>
          </a:prstGeom>
          <a:solidFill>
            <a:schemeClr val="bg1"/>
          </a:solidFill>
          <a:ln w="38100">
            <a:noFill/>
          </a:ln>
        </p:spPr>
        <p:txBody>
          <a:bodyPr wrap="square">
            <a:spAutoFit/>
          </a:bodyPr>
          <a:lstStyle/>
          <a:p>
            <a:pPr lvl="0"/>
            <a:r>
              <a:rPr lang="en-US" sz="1800" dirty="0">
                <a:solidFill>
                  <a:srgbClr val="00B0F0"/>
                </a:solidFill>
              </a:rPr>
              <a:t>Input the proposed </a:t>
            </a:r>
            <a:r>
              <a:rPr lang="en-US" sz="1800" b="1" dirty="0">
                <a:solidFill>
                  <a:srgbClr val="00B0F0"/>
                </a:solidFill>
              </a:rPr>
              <a:t>start and end dates</a:t>
            </a:r>
            <a:r>
              <a:rPr lang="en-US" sz="1800" dirty="0">
                <a:solidFill>
                  <a:srgbClr val="00B0F0"/>
                </a:solidFill>
              </a:rPr>
              <a:t> for your project in </a:t>
            </a:r>
            <a:r>
              <a:rPr lang="en-US" sz="1800" b="1" dirty="0">
                <a:solidFill>
                  <a:srgbClr val="00B0F0"/>
                </a:solidFill>
              </a:rPr>
              <a:t>Proposed Project Information (Section 17)</a:t>
            </a:r>
            <a:r>
              <a:rPr lang="en-US" sz="1800" dirty="0">
                <a:solidFill>
                  <a:srgbClr val="00B0F0"/>
                </a:solidFill>
              </a:rPr>
              <a:t>. To enter a date, either click the </a:t>
            </a:r>
            <a:r>
              <a:rPr lang="en-US" sz="1800" b="1" dirty="0">
                <a:solidFill>
                  <a:srgbClr val="00B0F0"/>
                </a:solidFill>
              </a:rPr>
              <a:t>Calendar </a:t>
            </a:r>
            <a:r>
              <a:rPr lang="en-US" sz="1800" dirty="0">
                <a:solidFill>
                  <a:srgbClr val="00B0F0"/>
                </a:solidFill>
              </a:rPr>
              <a:t>icon and select a date from the dropdown calendar or type a date using the MM/DD/YYYY format.</a:t>
            </a:r>
          </a:p>
        </p:txBody>
      </p:sp>
      <p:sp>
        <p:nvSpPr>
          <p:cNvPr id="3" name="Slide Number Placeholder 2">
            <a:extLst>
              <a:ext uri="{FF2B5EF4-FFF2-40B4-BE49-F238E27FC236}">
                <a16:creationId xmlns:a16="http://schemas.microsoft.com/office/drawing/2014/main" id="{F18B838C-B8B6-42E5-8ECF-A1372E9C27A4}"/>
              </a:ext>
            </a:extLst>
          </p:cNvPr>
          <p:cNvSpPr>
            <a:spLocks noGrp="1"/>
          </p:cNvSpPr>
          <p:nvPr>
            <p:ph type="sldNum" sz="quarter" idx="10"/>
          </p:nvPr>
        </p:nvSpPr>
        <p:spPr/>
        <p:txBody>
          <a:bodyPr/>
          <a:lstStyle/>
          <a:p>
            <a:fld id="{AB819356-DE13-42BF-B215-0A2DEF5CE21B}" type="slidenum">
              <a:rPr lang="en-US" smtClean="0"/>
              <a:pPr/>
              <a:t>25</a:t>
            </a:fld>
            <a:endParaRPr lang="en-US" dirty="0"/>
          </a:p>
        </p:txBody>
      </p:sp>
      <p:pic>
        <p:nvPicPr>
          <p:cNvPr id="7" name="Picture 6" descr="Create Application Screen - Stage One&#10;&#10;Please refer to the alt text for step one of this section for a complete description of this screen.&#10;The user has scrolled to section 17 of the SF-424.">
            <a:extLst>
              <a:ext uri="{FF2B5EF4-FFF2-40B4-BE49-F238E27FC236}">
                <a16:creationId xmlns:a16="http://schemas.microsoft.com/office/drawing/2014/main" id="{11C8292F-9DD9-4D11-AB1F-540EB261C985}"/>
              </a:ext>
            </a:extLst>
          </p:cNvPr>
          <p:cNvPicPr/>
          <p:nvPr/>
        </p:nvPicPr>
        <p:blipFill rotWithShape="1">
          <a:blip r:embed="rId2" cstate="email">
            <a:extLst>
              <a:ext uri="{28A0092B-C50C-407E-A947-70E740481C1C}">
                <a14:useLocalDpi xmlns:a14="http://schemas.microsoft.com/office/drawing/2010/main"/>
              </a:ext>
            </a:extLst>
          </a:blip>
          <a:srcRect l="1988" t="8899" r="4995" b="2748"/>
          <a:stretch/>
        </p:blipFill>
        <p:spPr bwMode="auto">
          <a:xfrm>
            <a:off x="3505200" y="2767786"/>
            <a:ext cx="4606766" cy="2521744"/>
          </a:xfrm>
          <a:prstGeom prst="rect">
            <a:avLst/>
          </a:prstGeom>
          <a:ln w="19050">
            <a:solidFill>
              <a:schemeClr val="tx1"/>
            </a:solid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55726824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Creating and Submitting Applications</a:t>
            </a:r>
          </a:p>
        </p:txBody>
      </p:sp>
      <p:sp>
        <p:nvSpPr>
          <p:cNvPr id="6" name="Rectangle 5"/>
          <p:cNvSpPr/>
          <p:nvPr/>
        </p:nvSpPr>
        <p:spPr>
          <a:xfrm>
            <a:off x="1609727" y="1786692"/>
            <a:ext cx="5683189" cy="1754326"/>
          </a:xfrm>
          <a:prstGeom prst="rect">
            <a:avLst/>
          </a:prstGeom>
          <a:solidFill>
            <a:schemeClr val="bg1"/>
          </a:solidFill>
          <a:ln w="38100">
            <a:noFill/>
          </a:ln>
        </p:spPr>
        <p:txBody>
          <a:bodyPr wrap="square">
            <a:spAutoFit/>
          </a:bodyPr>
          <a:lstStyle/>
          <a:p>
            <a:pPr>
              <a:spcBef>
                <a:spcPts val="450"/>
              </a:spcBef>
            </a:pPr>
            <a:r>
              <a:rPr lang="en-US" sz="1800" dirty="0">
                <a:solidFill>
                  <a:srgbClr val="00B0F0"/>
                </a:solidFill>
                <a:latin typeface="Arial" panose="020B0604020202020204" pitchFamily="34" charset="0"/>
                <a:ea typeface="Times New Roman" panose="02020603050405020304" pitchFamily="18" charset="0"/>
                <a:cs typeface="Times New Roman" panose="02020603050405020304" pitchFamily="18" charset="0"/>
              </a:rPr>
              <a:t>In </a:t>
            </a:r>
            <a:r>
              <a:rPr lang="en-US" sz="1800" b="1" dirty="0">
                <a:solidFill>
                  <a:srgbClr val="00B0F0"/>
                </a:solidFill>
                <a:latin typeface="Arial" panose="020B0604020202020204" pitchFamily="34" charset="0"/>
                <a:ea typeface="Times New Roman" panose="02020603050405020304" pitchFamily="18" charset="0"/>
                <a:cs typeface="Times New Roman" panose="02020603050405020304" pitchFamily="18" charset="0"/>
              </a:rPr>
              <a:t>Estimated Funding Information (Section 18)</a:t>
            </a:r>
            <a:r>
              <a:rPr lang="en-US" sz="1800" dirty="0">
                <a:solidFill>
                  <a:srgbClr val="00B0F0"/>
                </a:solidFill>
                <a:latin typeface="Arial" panose="020B0604020202020204" pitchFamily="34" charset="0"/>
                <a:ea typeface="Times New Roman" panose="02020603050405020304" pitchFamily="18" charset="0"/>
                <a:cs typeface="Times New Roman" panose="02020603050405020304" pitchFamily="18" charset="0"/>
              </a:rPr>
              <a:t>, provide estimated funding for each of the given categories (Federal, Applicant, State, Local, Other, and Program Income). </a:t>
            </a:r>
            <a:r>
              <a:rPr lang="en-US" sz="1800" b="1" dirty="0">
                <a:solidFill>
                  <a:srgbClr val="00B0F0"/>
                </a:solidFill>
              </a:rPr>
              <a:t>Box G (Total) </a:t>
            </a:r>
            <a:r>
              <a:rPr lang="en-US" sz="1800" dirty="0">
                <a:solidFill>
                  <a:srgbClr val="00B0F0"/>
                </a:solidFill>
              </a:rPr>
              <a:t>will automatically calculate based on your entries in </a:t>
            </a:r>
            <a:r>
              <a:rPr lang="en-US" sz="1800" b="1" dirty="0">
                <a:solidFill>
                  <a:srgbClr val="00B0F0"/>
                </a:solidFill>
              </a:rPr>
              <a:t>Boxes A-F</a:t>
            </a:r>
            <a:r>
              <a:rPr lang="en-US" sz="1800" dirty="0">
                <a:solidFill>
                  <a:srgbClr val="00B0F0"/>
                </a:solidFill>
              </a:rPr>
              <a:t>.</a:t>
            </a:r>
          </a:p>
        </p:txBody>
      </p:sp>
      <p:sp>
        <p:nvSpPr>
          <p:cNvPr id="3" name="Slide Number Placeholder 2">
            <a:extLst>
              <a:ext uri="{FF2B5EF4-FFF2-40B4-BE49-F238E27FC236}">
                <a16:creationId xmlns:a16="http://schemas.microsoft.com/office/drawing/2014/main" id="{F18B838C-B8B6-42E5-8ECF-A1372E9C27A4}"/>
              </a:ext>
            </a:extLst>
          </p:cNvPr>
          <p:cNvSpPr>
            <a:spLocks noGrp="1"/>
          </p:cNvSpPr>
          <p:nvPr>
            <p:ph type="sldNum" sz="quarter" idx="10"/>
          </p:nvPr>
        </p:nvSpPr>
        <p:spPr/>
        <p:txBody>
          <a:bodyPr/>
          <a:lstStyle/>
          <a:p>
            <a:fld id="{AB819356-DE13-42BF-B215-0A2DEF5CE21B}" type="slidenum">
              <a:rPr lang="en-US" smtClean="0"/>
              <a:pPr/>
              <a:t>26</a:t>
            </a:fld>
            <a:endParaRPr lang="en-US" dirty="0"/>
          </a:p>
        </p:txBody>
      </p:sp>
      <p:pic>
        <p:nvPicPr>
          <p:cNvPr id="8" name="Picture 7" descr="Create Application Screen - Stage One&#10;&#10;Please refer to the alt text for step one of this section for a complete description of this screen.&#10;The user has scrolled to section 18 of the SF-424.&#10;">
            <a:extLst>
              <a:ext uri="{FF2B5EF4-FFF2-40B4-BE49-F238E27FC236}">
                <a16:creationId xmlns:a16="http://schemas.microsoft.com/office/drawing/2014/main" id="{07FC7162-70A3-45A4-A553-3F7FA1A43864}"/>
              </a:ext>
            </a:extLst>
          </p:cNvPr>
          <p:cNvPicPr/>
          <p:nvPr/>
        </p:nvPicPr>
        <p:blipFill rotWithShape="1">
          <a:blip r:embed="rId2" cstate="email">
            <a:extLst>
              <a:ext uri="{28A0092B-C50C-407E-A947-70E740481C1C}">
                <a14:useLocalDpi xmlns:a14="http://schemas.microsoft.com/office/drawing/2010/main"/>
              </a:ext>
            </a:extLst>
          </a:blip>
          <a:srcRect/>
          <a:stretch/>
        </p:blipFill>
        <p:spPr bwMode="auto">
          <a:xfrm>
            <a:off x="1496854" y="3853932"/>
            <a:ext cx="5967413" cy="1504308"/>
          </a:xfrm>
          <a:prstGeom prst="rect">
            <a:avLst/>
          </a:prstGeom>
          <a:ln w="19050">
            <a:solidFill>
              <a:schemeClr val="tx1"/>
            </a:solid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40130518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Creating and Submitting Applications</a:t>
            </a:r>
          </a:p>
        </p:txBody>
      </p:sp>
      <p:sp>
        <p:nvSpPr>
          <p:cNvPr id="6" name="Rectangle 5"/>
          <p:cNvSpPr/>
          <p:nvPr/>
        </p:nvSpPr>
        <p:spPr>
          <a:xfrm>
            <a:off x="1609728" y="2206601"/>
            <a:ext cx="5683189" cy="1754326"/>
          </a:xfrm>
          <a:prstGeom prst="rect">
            <a:avLst/>
          </a:prstGeom>
          <a:solidFill>
            <a:schemeClr val="bg1"/>
          </a:solidFill>
          <a:ln w="38100">
            <a:noFill/>
          </a:ln>
        </p:spPr>
        <p:txBody>
          <a:bodyPr wrap="square">
            <a:spAutoFit/>
          </a:bodyPr>
          <a:lstStyle/>
          <a:p>
            <a:pPr lvl="0"/>
            <a:r>
              <a:rPr lang="en-US" sz="1800" dirty="0">
                <a:solidFill>
                  <a:srgbClr val="00B0F0"/>
                </a:solidFill>
              </a:rPr>
              <a:t>Select an option </a:t>
            </a:r>
            <a:r>
              <a:rPr lang="en-US" sz="1800" b="1" dirty="0">
                <a:solidFill>
                  <a:srgbClr val="00B0F0"/>
                </a:solidFill>
              </a:rPr>
              <a:t>for Section 19 (Is Application Subject to Review by State Under Executive Order 12372 Process?)</a:t>
            </a:r>
            <a:r>
              <a:rPr lang="en-US" sz="1800" dirty="0">
                <a:solidFill>
                  <a:srgbClr val="00B0F0"/>
                </a:solidFill>
              </a:rPr>
              <a:t>:</a:t>
            </a:r>
          </a:p>
          <a:p>
            <a:pPr lvl="0"/>
            <a:endParaRPr lang="en-US" sz="1800" dirty="0">
              <a:solidFill>
                <a:srgbClr val="00B0F0"/>
              </a:solidFill>
            </a:endParaRPr>
          </a:p>
          <a:p>
            <a:r>
              <a:rPr lang="en-US" sz="1800" dirty="0">
                <a:solidFill>
                  <a:srgbClr val="00B0F0"/>
                </a:solidFill>
              </a:rPr>
              <a:t>If you select </a:t>
            </a:r>
            <a:r>
              <a:rPr lang="en-US" sz="1800" b="1" dirty="0">
                <a:solidFill>
                  <a:srgbClr val="00B0F0"/>
                </a:solidFill>
              </a:rPr>
              <a:t>Option A, </a:t>
            </a:r>
            <a:r>
              <a:rPr lang="en-US" sz="1800" dirty="0">
                <a:solidFill>
                  <a:srgbClr val="00B0F0"/>
                </a:solidFill>
              </a:rPr>
              <a:t>you must enter the date on which the review was completed.</a:t>
            </a:r>
          </a:p>
        </p:txBody>
      </p:sp>
      <p:sp>
        <p:nvSpPr>
          <p:cNvPr id="3" name="Slide Number Placeholder 2">
            <a:extLst>
              <a:ext uri="{FF2B5EF4-FFF2-40B4-BE49-F238E27FC236}">
                <a16:creationId xmlns:a16="http://schemas.microsoft.com/office/drawing/2014/main" id="{F18B838C-B8B6-42E5-8ECF-A1372E9C27A4}"/>
              </a:ext>
            </a:extLst>
          </p:cNvPr>
          <p:cNvSpPr>
            <a:spLocks noGrp="1"/>
          </p:cNvSpPr>
          <p:nvPr>
            <p:ph type="sldNum" sz="quarter" idx="10"/>
          </p:nvPr>
        </p:nvSpPr>
        <p:spPr/>
        <p:txBody>
          <a:bodyPr/>
          <a:lstStyle/>
          <a:p>
            <a:fld id="{AB819356-DE13-42BF-B215-0A2DEF5CE21B}" type="slidenum">
              <a:rPr lang="en-US" smtClean="0"/>
              <a:pPr/>
              <a:t>27</a:t>
            </a:fld>
            <a:endParaRPr lang="en-US" dirty="0"/>
          </a:p>
        </p:txBody>
      </p:sp>
      <p:pic>
        <p:nvPicPr>
          <p:cNvPr id="7" name="Picture 6" descr="Create Application Screen - Stage One&#10;&#10;Please refer to the alt text for step one of this section for a complete description of this screen.&#10;The user has scrolled to section 19 of the SF-424.">
            <a:extLst>
              <a:ext uri="{FF2B5EF4-FFF2-40B4-BE49-F238E27FC236}">
                <a16:creationId xmlns:a16="http://schemas.microsoft.com/office/drawing/2014/main" id="{7F731EC6-6A75-42AD-98B5-3857448A4373}"/>
              </a:ext>
            </a:extLst>
          </p:cNvPr>
          <p:cNvPicPr/>
          <p:nvPr/>
        </p:nvPicPr>
        <p:blipFill rotWithShape="1">
          <a:blip r:embed="rId2" cstate="email">
            <a:extLst>
              <a:ext uri="{28A0092B-C50C-407E-A947-70E740481C1C}">
                <a14:useLocalDpi xmlns:a14="http://schemas.microsoft.com/office/drawing/2010/main"/>
              </a:ext>
            </a:extLst>
          </a:blip>
          <a:srcRect/>
          <a:stretch/>
        </p:blipFill>
        <p:spPr bwMode="auto">
          <a:xfrm>
            <a:off x="1467614" y="4138266"/>
            <a:ext cx="6109526" cy="1248643"/>
          </a:xfrm>
          <a:prstGeom prst="rect">
            <a:avLst/>
          </a:prstGeom>
          <a:ln w="19050">
            <a:solidFill>
              <a:schemeClr val="tx1"/>
            </a:solid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89574457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Creating and Submitting Applications</a:t>
            </a:r>
          </a:p>
        </p:txBody>
      </p:sp>
      <p:sp>
        <p:nvSpPr>
          <p:cNvPr id="6" name="Rectangle 5"/>
          <p:cNvSpPr/>
          <p:nvPr/>
        </p:nvSpPr>
        <p:spPr>
          <a:xfrm>
            <a:off x="1609727" y="1803970"/>
            <a:ext cx="6238872" cy="1477328"/>
          </a:xfrm>
          <a:prstGeom prst="rect">
            <a:avLst/>
          </a:prstGeom>
          <a:solidFill>
            <a:schemeClr val="bg1"/>
          </a:solidFill>
          <a:ln w="38100">
            <a:noFill/>
          </a:ln>
        </p:spPr>
        <p:txBody>
          <a:bodyPr wrap="square">
            <a:spAutoFit/>
          </a:bodyPr>
          <a:lstStyle/>
          <a:p>
            <a:pPr lvl="0"/>
            <a:r>
              <a:rPr lang="en-US" sz="1800" dirty="0">
                <a:solidFill>
                  <a:srgbClr val="00B0F0"/>
                </a:solidFill>
              </a:rPr>
              <a:t>Locate </a:t>
            </a:r>
            <a:r>
              <a:rPr lang="en-US" sz="1800" b="1" dirty="0">
                <a:solidFill>
                  <a:srgbClr val="00B0F0"/>
                </a:solidFill>
              </a:rPr>
              <a:t>Section 20 (Is the Applicant Delinquent on Any Federal Debt?). </a:t>
            </a:r>
            <a:r>
              <a:rPr lang="en-US" sz="1800" dirty="0">
                <a:solidFill>
                  <a:srgbClr val="00B0F0"/>
                </a:solidFill>
              </a:rPr>
              <a:t>No is selected by default. If applicable to your organization, select </a:t>
            </a:r>
            <a:r>
              <a:rPr lang="en-US" sz="1800" b="1" dirty="0">
                <a:solidFill>
                  <a:srgbClr val="00B0F0"/>
                </a:solidFill>
              </a:rPr>
              <a:t>Yes </a:t>
            </a:r>
            <a:r>
              <a:rPr lang="en-US" sz="1800" dirty="0">
                <a:solidFill>
                  <a:srgbClr val="00B0F0"/>
                </a:solidFill>
              </a:rPr>
              <a:t>and provide an attachment containing an explanation of the delinquency in Step 5 of this process.</a:t>
            </a:r>
          </a:p>
        </p:txBody>
      </p:sp>
      <p:sp>
        <p:nvSpPr>
          <p:cNvPr id="3" name="Slide Number Placeholder 2">
            <a:extLst>
              <a:ext uri="{FF2B5EF4-FFF2-40B4-BE49-F238E27FC236}">
                <a16:creationId xmlns:a16="http://schemas.microsoft.com/office/drawing/2014/main" id="{F18B838C-B8B6-42E5-8ECF-A1372E9C27A4}"/>
              </a:ext>
            </a:extLst>
          </p:cNvPr>
          <p:cNvSpPr>
            <a:spLocks noGrp="1"/>
          </p:cNvSpPr>
          <p:nvPr>
            <p:ph type="sldNum" sz="quarter" idx="10"/>
          </p:nvPr>
        </p:nvSpPr>
        <p:spPr/>
        <p:txBody>
          <a:bodyPr/>
          <a:lstStyle/>
          <a:p>
            <a:fld id="{AB819356-DE13-42BF-B215-0A2DEF5CE21B}" type="slidenum">
              <a:rPr lang="en-US" smtClean="0"/>
              <a:pPr/>
              <a:t>28</a:t>
            </a:fld>
            <a:endParaRPr lang="en-US" dirty="0"/>
          </a:p>
        </p:txBody>
      </p:sp>
      <p:pic>
        <p:nvPicPr>
          <p:cNvPr id="8" name="Picture 7" descr="Create Application Screen - Stage One&#10;&#10;Please refer to the alt text for step one of this section for a complete description of this screen.&#10;The user has scrolled to section 20 of the SF-424.">
            <a:extLst>
              <a:ext uri="{FF2B5EF4-FFF2-40B4-BE49-F238E27FC236}">
                <a16:creationId xmlns:a16="http://schemas.microsoft.com/office/drawing/2014/main" id="{E4C09216-9A62-49E2-A6BE-815E206C3DFC}"/>
              </a:ext>
            </a:extLst>
          </p:cNvPr>
          <p:cNvPicPr/>
          <p:nvPr/>
        </p:nvPicPr>
        <p:blipFill rotWithShape="1">
          <a:blip r:embed="rId2" cstate="email">
            <a:extLst>
              <a:ext uri="{28A0092B-C50C-407E-A947-70E740481C1C}">
                <a14:useLocalDpi xmlns:a14="http://schemas.microsoft.com/office/drawing/2010/main"/>
              </a:ext>
            </a:extLst>
          </a:blip>
          <a:srcRect/>
          <a:stretch/>
        </p:blipFill>
        <p:spPr bwMode="auto">
          <a:xfrm>
            <a:off x="1839527" y="3695568"/>
            <a:ext cx="5464945" cy="1553121"/>
          </a:xfrm>
          <a:prstGeom prst="rect">
            <a:avLst/>
          </a:prstGeom>
          <a:ln w="19050">
            <a:solidFill>
              <a:schemeClr val="tx1"/>
            </a:solid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04748901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Creating and Submitting Applications</a:t>
            </a:r>
          </a:p>
        </p:txBody>
      </p:sp>
      <p:sp>
        <p:nvSpPr>
          <p:cNvPr id="6" name="Rectangle 5"/>
          <p:cNvSpPr/>
          <p:nvPr/>
        </p:nvSpPr>
        <p:spPr>
          <a:xfrm>
            <a:off x="178596" y="1767656"/>
            <a:ext cx="3555204" cy="4524315"/>
          </a:xfrm>
          <a:prstGeom prst="rect">
            <a:avLst/>
          </a:prstGeom>
          <a:solidFill>
            <a:schemeClr val="bg1"/>
          </a:solidFill>
          <a:ln w="38100">
            <a:noFill/>
          </a:ln>
        </p:spPr>
        <p:txBody>
          <a:bodyPr wrap="square">
            <a:spAutoFit/>
          </a:bodyPr>
          <a:lstStyle/>
          <a:p>
            <a:pPr lvl="0"/>
            <a:r>
              <a:rPr lang="en-US" sz="1800" dirty="0">
                <a:solidFill>
                  <a:srgbClr val="00B0F0"/>
                </a:solidFill>
              </a:rPr>
              <a:t>Locate </a:t>
            </a:r>
            <a:r>
              <a:rPr lang="en-US" sz="1800" b="1" dirty="0">
                <a:solidFill>
                  <a:srgbClr val="00B0F0"/>
                </a:solidFill>
              </a:rPr>
              <a:t>Section A (Budget Summary). </a:t>
            </a:r>
            <a:r>
              <a:rPr lang="en-US" sz="1800" dirty="0">
                <a:solidFill>
                  <a:srgbClr val="00B0F0"/>
                </a:solidFill>
              </a:rPr>
              <a:t>In the first column, enter up to four major activities or functions under the proposed project, then enter the total estimated amount of Federal (</a:t>
            </a:r>
            <a:r>
              <a:rPr lang="en-US" sz="1800" b="1" dirty="0">
                <a:solidFill>
                  <a:srgbClr val="00B0F0"/>
                </a:solidFill>
              </a:rPr>
              <a:t>Column E</a:t>
            </a:r>
            <a:r>
              <a:rPr lang="en-US" sz="1800" dirty="0">
                <a:solidFill>
                  <a:srgbClr val="00B0F0"/>
                </a:solidFill>
              </a:rPr>
              <a:t>) and Non-Federal (</a:t>
            </a:r>
            <a:r>
              <a:rPr lang="en-US" sz="1800" b="1" dirty="0">
                <a:solidFill>
                  <a:srgbClr val="00B0F0"/>
                </a:solidFill>
              </a:rPr>
              <a:t>Column F</a:t>
            </a:r>
            <a:r>
              <a:rPr lang="en-US" sz="1800" dirty="0">
                <a:solidFill>
                  <a:srgbClr val="00B0F0"/>
                </a:solidFill>
              </a:rPr>
              <a:t>) funds for each category. </a:t>
            </a:r>
          </a:p>
          <a:p>
            <a:r>
              <a:rPr lang="en-US" sz="1800" dirty="0">
                <a:solidFill>
                  <a:srgbClr val="00B0F0"/>
                </a:solidFill>
              </a:rPr>
              <a:t>The </a:t>
            </a:r>
            <a:r>
              <a:rPr lang="en-US" sz="1800" b="1" dirty="0">
                <a:solidFill>
                  <a:srgbClr val="00B0F0"/>
                </a:solidFill>
              </a:rPr>
              <a:t>Totals </a:t>
            </a:r>
            <a:r>
              <a:rPr lang="en-US" sz="1800" dirty="0">
                <a:solidFill>
                  <a:srgbClr val="00B0F0"/>
                </a:solidFill>
              </a:rPr>
              <a:t>row and column will automatically calculate based on your entries in </a:t>
            </a:r>
            <a:r>
              <a:rPr lang="en-US" sz="1800" b="1" dirty="0">
                <a:solidFill>
                  <a:srgbClr val="00B0F0"/>
                </a:solidFill>
              </a:rPr>
              <a:t>Column E </a:t>
            </a:r>
            <a:r>
              <a:rPr lang="en-US" sz="1800" dirty="0">
                <a:solidFill>
                  <a:srgbClr val="00B0F0"/>
                </a:solidFill>
              </a:rPr>
              <a:t>and </a:t>
            </a:r>
            <a:r>
              <a:rPr lang="en-US" sz="1800" b="1" dirty="0">
                <a:solidFill>
                  <a:srgbClr val="00B0F0"/>
                </a:solidFill>
              </a:rPr>
              <a:t>F</a:t>
            </a:r>
            <a:r>
              <a:rPr lang="en-US" sz="1800" dirty="0">
                <a:solidFill>
                  <a:srgbClr val="00B0F0"/>
                </a:solidFill>
              </a:rPr>
              <a:t>. The overall total (last row of </a:t>
            </a:r>
            <a:r>
              <a:rPr lang="en-US" sz="1800" b="1" dirty="0">
                <a:solidFill>
                  <a:srgbClr val="00B0F0"/>
                </a:solidFill>
              </a:rPr>
              <a:t>Column G</a:t>
            </a:r>
            <a:r>
              <a:rPr lang="en-US" sz="1800" dirty="0">
                <a:solidFill>
                  <a:srgbClr val="00B0F0"/>
                </a:solidFill>
              </a:rPr>
              <a:t>) should match the total from </a:t>
            </a:r>
            <a:r>
              <a:rPr lang="en-US" sz="1800" b="1" dirty="0">
                <a:solidFill>
                  <a:srgbClr val="00B0F0"/>
                </a:solidFill>
              </a:rPr>
              <a:t>Section 18 </a:t>
            </a:r>
            <a:r>
              <a:rPr lang="en-US" sz="1800" dirty="0">
                <a:solidFill>
                  <a:srgbClr val="00B0F0"/>
                </a:solidFill>
              </a:rPr>
              <a:t>of the SF-424.</a:t>
            </a:r>
          </a:p>
        </p:txBody>
      </p:sp>
      <p:sp>
        <p:nvSpPr>
          <p:cNvPr id="3" name="Slide Number Placeholder 2">
            <a:extLst>
              <a:ext uri="{FF2B5EF4-FFF2-40B4-BE49-F238E27FC236}">
                <a16:creationId xmlns:a16="http://schemas.microsoft.com/office/drawing/2014/main" id="{F18B838C-B8B6-42E5-8ECF-A1372E9C27A4}"/>
              </a:ext>
            </a:extLst>
          </p:cNvPr>
          <p:cNvSpPr>
            <a:spLocks noGrp="1"/>
          </p:cNvSpPr>
          <p:nvPr>
            <p:ph type="sldNum" sz="quarter" idx="10"/>
          </p:nvPr>
        </p:nvSpPr>
        <p:spPr/>
        <p:txBody>
          <a:bodyPr/>
          <a:lstStyle/>
          <a:p>
            <a:fld id="{AB819356-DE13-42BF-B215-0A2DEF5CE21B}" type="slidenum">
              <a:rPr lang="en-US" smtClean="0"/>
              <a:pPr/>
              <a:t>29</a:t>
            </a:fld>
            <a:endParaRPr lang="en-US" dirty="0"/>
          </a:p>
        </p:txBody>
      </p:sp>
      <p:pic>
        <p:nvPicPr>
          <p:cNvPr id="7" name="Picture 6" descr="ezFedGrants Create Application Screen - Stage Two&#10;&#10;Across the top of the screen is a header with the title, Create Application, and the application number on the left, and four buttons labeled Save, Close, Previous, and Next, on the right.&#10;At the top of the body of the screen is the application status, the opportunity number the application is being submitted against, and the application submission deadline. Below this information is a horizonal line with five blue circles numbered from left to right as 1, 2, 3, 4, and 5. Each circle represents a stage of application creation. Circle 1 is labeled SF-424, Circle 2 is labeled SF-424A, Circle 3 is labeled Partners, Circle 4 is labeled Additional Details, and Circle 5 is labeled Add Attachments.&#10;The remainder of the screen displays information relevant to the currently-selected stage. Stage two, SF-424A, is selected, so the SF-424A form is visible in the  body of the screen. &#10;The user has scrolled to section A of the SF-424A.">
            <a:extLst>
              <a:ext uri="{FF2B5EF4-FFF2-40B4-BE49-F238E27FC236}">
                <a16:creationId xmlns:a16="http://schemas.microsoft.com/office/drawing/2014/main" id="{E5395788-78E6-4994-95AA-2303CB9729D8}"/>
              </a:ext>
            </a:extLst>
          </p:cNvPr>
          <p:cNvPicPr/>
          <p:nvPr/>
        </p:nvPicPr>
        <p:blipFill rotWithShape="1">
          <a:blip r:embed="rId2" cstate="email">
            <a:extLst>
              <a:ext uri="{28A0092B-C50C-407E-A947-70E740481C1C}">
                <a14:useLocalDpi xmlns:a14="http://schemas.microsoft.com/office/drawing/2010/main"/>
              </a:ext>
            </a:extLst>
          </a:blip>
          <a:srcRect/>
          <a:stretch/>
        </p:blipFill>
        <p:spPr bwMode="auto">
          <a:xfrm>
            <a:off x="3886200" y="2337015"/>
            <a:ext cx="5003004" cy="3385595"/>
          </a:xfrm>
          <a:prstGeom prst="rect">
            <a:avLst/>
          </a:prstGeom>
          <a:ln w="19050">
            <a:solidFill>
              <a:schemeClr val="tx1"/>
            </a:solid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427080864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Introduction</a:t>
            </a:r>
          </a:p>
        </p:txBody>
      </p:sp>
      <p:sp>
        <p:nvSpPr>
          <p:cNvPr id="3" name="Content Placeholder 2"/>
          <p:cNvSpPr>
            <a:spLocks noGrp="1"/>
          </p:cNvSpPr>
          <p:nvPr>
            <p:ph idx="1"/>
          </p:nvPr>
        </p:nvSpPr>
        <p:spPr/>
        <p:txBody>
          <a:bodyPr/>
          <a:lstStyle/>
          <a:p>
            <a:pPr>
              <a:lnSpc>
                <a:spcPct val="200000"/>
              </a:lnSpc>
              <a:spcBef>
                <a:spcPct val="0"/>
              </a:spcBef>
              <a:buClr>
                <a:srgbClr val="A88000"/>
              </a:buClr>
              <a:buSzPct val="100000"/>
            </a:pPr>
            <a:r>
              <a:rPr lang="en-US" kern="1200" dirty="0">
                <a:latin typeface="Arial" charset="0"/>
              </a:rPr>
              <a:t>Name</a:t>
            </a:r>
          </a:p>
          <a:p>
            <a:pPr>
              <a:lnSpc>
                <a:spcPct val="200000"/>
              </a:lnSpc>
              <a:spcBef>
                <a:spcPct val="0"/>
              </a:spcBef>
              <a:buClr>
                <a:srgbClr val="A88000"/>
              </a:buClr>
              <a:buSzPct val="100000"/>
            </a:pPr>
            <a:r>
              <a:rPr lang="en-US" kern="1200" dirty="0">
                <a:latin typeface="Arial" charset="0"/>
              </a:rPr>
              <a:t>Role</a:t>
            </a:r>
          </a:p>
          <a:p>
            <a:pPr>
              <a:lnSpc>
                <a:spcPct val="200000"/>
              </a:lnSpc>
              <a:spcBef>
                <a:spcPct val="0"/>
              </a:spcBef>
              <a:buClr>
                <a:srgbClr val="A88000"/>
              </a:buClr>
              <a:buSzPct val="100000"/>
            </a:pPr>
            <a:r>
              <a:rPr lang="en-US" kern="1200" dirty="0">
                <a:latin typeface="Arial" charset="0"/>
              </a:rPr>
              <a:t>Training Purpose</a:t>
            </a:r>
          </a:p>
          <a:p>
            <a:pPr>
              <a:buClr>
                <a:srgbClr val="866300"/>
              </a:buClr>
            </a:pPr>
            <a:endParaRPr lang="en-US" dirty="0"/>
          </a:p>
        </p:txBody>
      </p:sp>
      <p:pic>
        <p:nvPicPr>
          <p:cNvPr id="6" name="Picture 5"/>
          <p:cNvPicPr>
            <a:picLocks noChangeAspect="1"/>
          </p:cNvPicPr>
          <p:nvPr/>
        </p:nvPicPr>
        <p:blipFill>
          <a:blip r:embed="rId2">
            <a:extLst>
              <a:ext uri="{BEBA8EAE-BF5A-486C-A8C5-ECC9F3942E4B}">
                <a14:imgProps xmlns:a14="http://schemas.microsoft.com/office/drawing/2010/main">
                  <a14:imgLayer r:embed="rId3">
                    <a14:imgEffect>
                      <a14:sharpenSoften amount="50000"/>
                    </a14:imgEffect>
                  </a14:imgLayer>
                </a14:imgProps>
              </a:ext>
              <a:ext uri="{28A0092B-C50C-407E-A947-70E740481C1C}">
                <a14:useLocalDpi xmlns:a14="http://schemas.microsoft.com/office/drawing/2010/main"/>
              </a:ext>
            </a:extLst>
          </a:blip>
          <a:stretch>
            <a:fillRect/>
          </a:stretch>
        </p:blipFill>
        <p:spPr>
          <a:xfrm>
            <a:off x="4213284" y="3086100"/>
            <a:ext cx="2612571" cy="2286000"/>
          </a:xfrm>
          <a:prstGeom prst="rect">
            <a:avLst/>
          </a:prstGeom>
        </p:spPr>
      </p:pic>
      <p:sp>
        <p:nvSpPr>
          <p:cNvPr id="5" name="Slide Number Placeholder 4">
            <a:extLst>
              <a:ext uri="{FF2B5EF4-FFF2-40B4-BE49-F238E27FC236}">
                <a16:creationId xmlns:a16="http://schemas.microsoft.com/office/drawing/2014/main" id="{F912C6B6-AD2A-40DC-92F0-0404BD735A7D}"/>
              </a:ext>
            </a:extLst>
          </p:cNvPr>
          <p:cNvSpPr>
            <a:spLocks noGrp="1"/>
          </p:cNvSpPr>
          <p:nvPr>
            <p:ph type="sldNum" sz="quarter" idx="10"/>
          </p:nvPr>
        </p:nvSpPr>
        <p:spPr/>
        <p:txBody>
          <a:bodyPr/>
          <a:lstStyle/>
          <a:p>
            <a:fld id="{AB819356-DE13-42BF-B215-0A2DEF5CE21B}" type="slidenum">
              <a:rPr lang="en-US" smtClean="0"/>
              <a:pPr/>
              <a:t>3</a:t>
            </a:fld>
            <a:endParaRPr lang="en-US" dirty="0"/>
          </a:p>
        </p:txBody>
      </p:sp>
    </p:spTree>
    <p:extLst>
      <p:ext uri="{BB962C8B-B14F-4D97-AF65-F5344CB8AC3E}">
        <p14:creationId xmlns:p14="http://schemas.microsoft.com/office/powerpoint/2010/main" val="27060939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Creating and Submitting Applications</a:t>
            </a:r>
          </a:p>
        </p:txBody>
      </p:sp>
      <p:sp>
        <p:nvSpPr>
          <p:cNvPr id="6" name="Rectangle 5"/>
          <p:cNvSpPr/>
          <p:nvPr/>
        </p:nvSpPr>
        <p:spPr>
          <a:xfrm>
            <a:off x="276231" y="1761409"/>
            <a:ext cx="3367299" cy="4801314"/>
          </a:xfrm>
          <a:prstGeom prst="rect">
            <a:avLst/>
          </a:prstGeom>
          <a:solidFill>
            <a:schemeClr val="bg1"/>
          </a:solidFill>
          <a:ln w="38100">
            <a:noFill/>
          </a:ln>
        </p:spPr>
        <p:txBody>
          <a:bodyPr wrap="square">
            <a:spAutoFit/>
          </a:bodyPr>
          <a:lstStyle/>
          <a:p>
            <a:pPr lvl="0"/>
            <a:r>
              <a:rPr lang="en-US" sz="1800" dirty="0">
                <a:solidFill>
                  <a:srgbClr val="00B0F0"/>
                </a:solidFill>
              </a:rPr>
              <a:t>Locate </a:t>
            </a:r>
            <a:r>
              <a:rPr lang="en-US" sz="1800" b="1" dirty="0">
                <a:solidFill>
                  <a:srgbClr val="00B0F0"/>
                </a:solidFill>
              </a:rPr>
              <a:t>Section B (Budget Categories). </a:t>
            </a:r>
            <a:r>
              <a:rPr lang="en-US" sz="1800" dirty="0">
                <a:solidFill>
                  <a:srgbClr val="00B0F0"/>
                </a:solidFill>
              </a:rPr>
              <a:t>Across the top of the table, you will see your activity/function categories from </a:t>
            </a:r>
            <a:r>
              <a:rPr lang="en-US" sz="1800" b="1" dirty="0">
                <a:solidFill>
                  <a:srgbClr val="00B0F0"/>
                </a:solidFill>
              </a:rPr>
              <a:t>Section A. </a:t>
            </a:r>
            <a:r>
              <a:rPr lang="en-US" sz="1800" dirty="0">
                <a:solidFill>
                  <a:srgbClr val="00B0F0"/>
                </a:solidFill>
              </a:rPr>
              <a:t>Enter the estimated amount for each applicable cost category (</a:t>
            </a:r>
            <a:r>
              <a:rPr lang="en-US" sz="1800" b="1" dirty="0">
                <a:solidFill>
                  <a:srgbClr val="00B0F0"/>
                </a:solidFill>
              </a:rPr>
              <a:t>Row A-H</a:t>
            </a:r>
            <a:r>
              <a:rPr lang="en-US" sz="1800" dirty="0">
                <a:solidFill>
                  <a:srgbClr val="00B0F0"/>
                </a:solidFill>
              </a:rPr>
              <a:t>) and the indirect charges (</a:t>
            </a:r>
            <a:r>
              <a:rPr lang="en-US" sz="1800" b="1" dirty="0">
                <a:solidFill>
                  <a:srgbClr val="00B0F0"/>
                </a:solidFill>
              </a:rPr>
              <a:t>Row J</a:t>
            </a:r>
            <a:r>
              <a:rPr lang="en-US" sz="1800" dirty="0">
                <a:solidFill>
                  <a:srgbClr val="00B0F0"/>
                </a:solidFill>
              </a:rPr>
              <a:t>). The totals (</a:t>
            </a:r>
            <a:r>
              <a:rPr lang="en-US" sz="1800" b="1" dirty="0">
                <a:solidFill>
                  <a:srgbClr val="00B0F0"/>
                </a:solidFill>
              </a:rPr>
              <a:t>Row I, Row K, </a:t>
            </a:r>
            <a:r>
              <a:rPr lang="en-US" sz="1800" dirty="0">
                <a:solidFill>
                  <a:srgbClr val="00B0F0"/>
                </a:solidFill>
              </a:rPr>
              <a:t>and </a:t>
            </a:r>
            <a:r>
              <a:rPr lang="en-US" sz="1800" b="1" dirty="0">
                <a:solidFill>
                  <a:srgbClr val="00B0F0"/>
                </a:solidFill>
              </a:rPr>
              <a:t>Column 5</a:t>
            </a:r>
            <a:r>
              <a:rPr lang="en-US" sz="1800" dirty="0">
                <a:solidFill>
                  <a:srgbClr val="00B0F0"/>
                </a:solidFill>
              </a:rPr>
              <a:t>) will automatically calculate based on your entries in </a:t>
            </a:r>
            <a:r>
              <a:rPr lang="en-US" sz="1800" b="1" dirty="0">
                <a:solidFill>
                  <a:srgbClr val="00B0F0"/>
                </a:solidFill>
              </a:rPr>
              <a:t>Row A-H</a:t>
            </a:r>
            <a:r>
              <a:rPr lang="en-US" sz="1800" dirty="0">
                <a:solidFill>
                  <a:srgbClr val="00B0F0"/>
                </a:solidFill>
              </a:rPr>
              <a:t> and </a:t>
            </a:r>
            <a:r>
              <a:rPr lang="en-US" sz="1800" b="1" dirty="0">
                <a:solidFill>
                  <a:srgbClr val="00B0F0"/>
                </a:solidFill>
              </a:rPr>
              <a:t>Row J</a:t>
            </a:r>
            <a:r>
              <a:rPr lang="en-US" sz="1800" dirty="0">
                <a:solidFill>
                  <a:srgbClr val="00B0F0"/>
                </a:solidFill>
              </a:rPr>
              <a:t>. The overall total for </a:t>
            </a:r>
            <a:r>
              <a:rPr lang="en-US" sz="1800" b="1" dirty="0">
                <a:solidFill>
                  <a:srgbClr val="00B0F0"/>
                </a:solidFill>
              </a:rPr>
              <a:t>Section B</a:t>
            </a:r>
            <a:r>
              <a:rPr lang="en-US" sz="1800" dirty="0">
                <a:solidFill>
                  <a:srgbClr val="00B0F0"/>
                </a:solidFill>
              </a:rPr>
              <a:t> (</a:t>
            </a:r>
            <a:r>
              <a:rPr lang="en-US" sz="1800" b="1" dirty="0">
                <a:solidFill>
                  <a:srgbClr val="00B0F0"/>
                </a:solidFill>
              </a:rPr>
              <a:t>Column 5, Row K</a:t>
            </a:r>
            <a:r>
              <a:rPr lang="en-US" sz="1800" dirty="0">
                <a:solidFill>
                  <a:srgbClr val="00B0F0"/>
                </a:solidFill>
              </a:rPr>
              <a:t>) should match the overall total from </a:t>
            </a:r>
            <a:r>
              <a:rPr lang="en-US" sz="1800" b="1" dirty="0">
                <a:solidFill>
                  <a:srgbClr val="00B0F0"/>
                </a:solidFill>
              </a:rPr>
              <a:t>Section A </a:t>
            </a:r>
            <a:r>
              <a:rPr lang="en-US" sz="1800" dirty="0">
                <a:solidFill>
                  <a:srgbClr val="00B0F0"/>
                </a:solidFill>
              </a:rPr>
              <a:t>(last row of </a:t>
            </a:r>
            <a:r>
              <a:rPr lang="en-US" sz="1800" b="1" dirty="0">
                <a:solidFill>
                  <a:srgbClr val="00B0F0"/>
                </a:solidFill>
              </a:rPr>
              <a:t>Column G </a:t>
            </a:r>
            <a:r>
              <a:rPr lang="en-US" sz="1800" dirty="0">
                <a:solidFill>
                  <a:srgbClr val="00B0F0"/>
                </a:solidFill>
              </a:rPr>
              <a:t>in </a:t>
            </a:r>
            <a:r>
              <a:rPr lang="en-US" sz="1800" b="1" dirty="0">
                <a:solidFill>
                  <a:srgbClr val="00B0F0"/>
                </a:solidFill>
              </a:rPr>
              <a:t>Section A</a:t>
            </a:r>
            <a:r>
              <a:rPr lang="en-US" sz="1800" dirty="0">
                <a:solidFill>
                  <a:srgbClr val="00B0F0"/>
                </a:solidFill>
              </a:rPr>
              <a:t>).</a:t>
            </a:r>
          </a:p>
        </p:txBody>
      </p:sp>
      <p:sp>
        <p:nvSpPr>
          <p:cNvPr id="3" name="Slide Number Placeholder 2">
            <a:extLst>
              <a:ext uri="{FF2B5EF4-FFF2-40B4-BE49-F238E27FC236}">
                <a16:creationId xmlns:a16="http://schemas.microsoft.com/office/drawing/2014/main" id="{F18B838C-B8B6-42E5-8ECF-A1372E9C27A4}"/>
              </a:ext>
            </a:extLst>
          </p:cNvPr>
          <p:cNvSpPr>
            <a:spLocks noGrp="1"/>
          </p:cNvSpPr>
          <p:nvPr>
            <p:ph type="sldNum" sz="quarter" idx="10"/>
          </p:nvPr>
        </p:nvSpPr>
        <p:spPr/>
        <p:txBody>
          <a:bodyPr/>
          <a:lstStyle/>
          <a:p>
            <a:fld id="{AB819356-DE13-42BF-B215-0A2DEF5CE21B}" type="slidenum">
              <a:rPr lang="en-US" smtClean="0"/>
              <a:pPr/>
              <a:t>30</a:t>
            </a:fld>
            <a:endParaRPr lang="en-US" dirty="0"/>
          </a:p>
        </p:txBody>
      </p:sp>
      <p:pic>
        <p:nvPicPr>
          <p:cNvPr id="8" name="Picture 7" descr="Create Application Screen - Stage Two&#10;&#10;Please refer to the alt text for step one of this section for a complete description of this screen.&#10;The user has scrolled to section B of the SF-424A.">
            <a:extLst>
              <a:ext uri="{FF2B5EF4-FFF2-40B4-BE49-F238E27FC236}">
                <a16:creationId xmlns:a16="http://schemas.microsoft.com/office/drawing/2014/main" id="{9EB1D9FE-B0AD-42CB-888E-9B4A8177E8F8}"/>
              </a:ext>
            </a:extLst>
          </p:cNvPr>
          <p:cNvPicPr/>
          <p:nvPr/>
        </p:nvPicPr>
        <p:blipFill rotWithShape="1">
          <a:blip r:embed="rId2" cstate="email">
            <a:extLst>
              <a:ext uri="{28A0092B-C50C-407E-A947-70E740481C1C}">
                <a14:useLocalDpi xmlns:a14="http://schemas.microsoft.com/office/drawing/2010/main"/>
              </a:ext>
            </a:extLst>
          </a:blip>
          <a:srcRect/>
          <a:stretch/>
        </p:blipFill>
        <p:spPr bwMode="auto">
          <a:xfrm>
            <a:off x="3733800" y="2469268"/>
            <a:ext cx="5181597" cy="3385595"/>
          </a:xfrm>
          <a:prstGeom prst="rect">
            <a:avLst/>
          </a:prstGeom>
          <a:ln w="19050">
            <a:solidFill>
              <a:schemeClr val="tx1"/>
            </a:solid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94772832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Creating and Submitting Applications</a:t>
            </a:r>
          </a:p>
        </p:txBody>
      </p:sp>
      <p:sp>
        <p:nvSpPr>
          <p:cNvPr id="6" name="Rectangle 5"/>
          <p:cNvSpPr/>
          <p:nvPr/>
        </p:nvSpPr>
        <p:spPr>
          <a:xfrm>
            <a:off x="1119851" y="2707846"/>
            <a:ext cx="6988215" cy="1200329"/>
          </a:xfrm>
          <a:prstGeom prst="rect">
            <a:avLst/>
          </a:prstGeom>
          <a:solidFill>
            <a:schemeClr val="bg1"/>
          </a:solidFill>
          <a:ln w="38100">
            <a:noFill/>
          </a:ln>
        </p:spPr>
        <p:txBody>
          <a:bodyPr wrap="square">
            <a:spAutoFit/>
          </a:bodyPr>
          <a:lstStyle/>
          <a:p>
            <a:r>
              <a:rPr lang="en-US" sz="1800" dirty="0">
                <a:solidFill>
                  <a:srgbClr val="00B0F0"/>
                </a:solidFill>
              </a:rPr>
              <a:t>If the project is expected to generate any income, enter the estimated income from each activity/function in </a:t>
            </a:r>
            <a:r>
              <a:rPr lang="en-US" sz="1800" b="1" dirty="0">
                <a:solidFill>
                  <a:srgbClr val="00B0F0"/>
                </a:solidFill>
              </a:rPr>
              <a:t>Row 7 (Program Income) </a:t>
            </a:r>
            <a:r>
              <a:rPr lang="en-US" sz="1800" dirty="0">
                <a:solidFill>
                  <a:srgbClr val="00B0F0"/>
                </a:solidFill>
              </a:rPr>
              <a:t>of </a:t>
            </a:r>
            <a:r>
              <a:rPr lang="en-US" sz="1800" b="1" dirty="0">
                <a:solidFill>
                  <a:srgbClr val="00B0F0"/>
                </a:solidFill>
              </a:rPr>
              <a:t>Section B</a:t>
            </a:r>
            <a:r>
              <a:rPr lang="en-US" sz="1800" dirty="0">
                <a:solidFill>
                  <a:srgbClr val="00B0F0"/>
                </a:solidFill>
              </a:rPr>
              <a:t>. Include an explanation of the nature and source of the expected income as an attachment.</a:t>
            </a:r>
          </a:p>
        </p:txBody>
      </p:sp>
      <p:sp>
        <p:nvSpPr>
          <p:cNvPr id="3" name="Slide Number Placeholder 2">
            <a:extLst>
              <a:ext uri="{FF2B5EF4-FFF2-40B4-BE49-F238E27FC236}">
                <a16:creationId xmlns:a16="http://schemas.microsoft.com/office/drawing/2014/main" id="{F18B838C-B8B6-42E5-8ECF-A1372E9C27A4}"/>
              </a:ext>
            </a:extLst>
          </p:cNvPr>
          <p:cNvSpPr>
            <a:spLocks noGrp="1"/>
          </p:cNvSpPr>
          <p:nvPr>
            <p:ph type="sldNum" sz="quarter" idx="10"/>
          </p:nvPr>
        </p:nvSpPr>
        <p:spPr/>
        <p:txBody>
          <a:bodyPr/>
          <a:lstStyle/>
          <a:p>
            <a:fld id="{AB819356-DE13-42BF-B215-0A2DEF5CE21B}" type="slidenum">
              <a:rPr lang="en-US" smtClean="0"/>
              <a:pPr/>
              <a:t>31</a:t>
            </a:fld>
            <a:endParaRPr lang="en-US" dirty="0"/>
          </a:p>
        </p:txBody>
      </p:sp>
      <p:pic>
        <p:nvPicPr>
          <p:cNvPr id="7" name="Picture 6" descr="Create Application Screen - Stage Two&#10;&#10;Please refer to the alt text for step one of this section for a complete description of this screen.&#10;The user has scrolled to section B, row 7 of the SF-424A.">
            <a:extLst>
              <a:ext uri="{FF2B5EF4-FFF2-40B4-BE49-F238E27FC236}">
                <a16:creationId xmlns:a16="http://schemas.microsoft.com/office/drawing/2014/main" id="{D2880326-5D9C-469D-A2C5-02BA32696329}"/>
              </a:ext>
            </a:extLst>
          </p:cNvPr>
          <p:cNvPicPr/>
          <p:nvPr/>
        </p:nvPicPr>
        <p:blipFill rotWithShape="1">
          <a:blip r:embed="rId2" cstate="email">
            <a:extLst>
              <a:ext uri="{28A0092B-C50C-407E-A947-70E740481C1C}">
                <a14:useLocalDpi xmlns:a14="http://schemas.microsoft.com/office/drawing/2010/main"/>
              </a:ext>
            </a:extLst>
          </a:blip>
          <a:srcRect/>
          <a:stretch/>
        </p:blipFill>
        <p:spPr bwMode="auto">
          <a:xfrm>
            <a:off x="1397841" y="4419600"/>
            <a:ext cx="6172109" cy="277826"/>
          </a:xfrm>
          <a:prstGeom prst="rect">
            <a:avLst/>
          </a:prstGeom>
          <a:ln w="19050">
            <a:solidFill>
              <a:schemeClr val="tx1"/>
            </a:solid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44906089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Creating and Submitting Applications</a:t>
            </a:r>
          </a:p>
        </p:txBody>
      </p:sp>
      <p:sp>
        <p:nvSpPr>
          <p:cNvPr id="3" name="Slide Number Placeholder 2">
            <a:extLst>
              <a:ext uri="{FF2B5EF4-FFF2-40B4-BE49-F238E27FC236}">
                <a16:creationId xmlns:a16="http://schemas.microsoft.com/office/drawing/2014/main" id="{F18B838C-B8B6-42E5-8ECF-A1372E9C27A4}"/>
              </a:ext>
            </a:extLst>
          </p:cNvPr>
          <p:cNvSpPr>
            <a:spLocks noGrp="1"/>
          </p:cNvSpPr>
          <p:nvPr>
            <p:ph type="sldNum" sz="quarter" idx="10"/>
          </p:nvPr>
        </p:nvSpPr>
        <p:spPr/>
        <p:txBody>
          <a:bodyPr/>
          <a:lstStyle/>
          <a:p>
            <a:fld id="{AB819356-DE13-42BF-B215-0A2DEF5CE21B}" type="slidenum">
              <a:rPr lang="en-US" smtClean="0"/>
              <a:pPr/>
              <a:t>32</a:t>
            </a:fld>
            <a:endParaRPr lang="en-US" dirty="0"/>
          </a:p>
        </p:txBody>
      </p:sp>
      <p:sp>
        <p:nvSpPr>
          <p:cNvPr id="4" name="Rectangle 3">
            <a:extLst>
              <a:ext uri="{FF2B5EF4-FFF2-40B4-BE49-F238E27FC236}">
                <a16:creationId xmlns:a16="http://schemas.microsoft.com/office/drawing/2014/main" id="{060A3E99-5EF8-4D4C-BD0A-47F9E52CE7DB}"/>
              </a:ext>
            </a:extLst>
          </p:cNvPr>
          <p:cNvSpPr/>
          <p:nvPr/>
        </p:nvSpPr>
        <p:spPr>
          <a:xfrm>
            <a:off x="1076941" y="1818795"/>
            <a:ext cx="6813909" cy="2862322"/>
          </a:xfrm>
          <a:prstGeom prst="rect">
            <a:avLst/>
          </a:prstGeom>
          <a:solidFill>
            <a:schemeClr val="bg1"/>
          </a:solidFill>
          <a:ln w="38100">
            <a:noFill/>
          </a:ln>
        </p:spPr>
        <p:txBody>
          <a:bodyPr wrap="square">
            <a:spAutoFit/>
          </a:bodyPr>
          <a:lstStyle/>
          <a:p>
            <a:r>
              <a:rPr lang="en-US" sz="1800" dirty="0">
                <a:solidFill>
                  <a:srgbClr val="00B0F0"/>
                </a:solidFill>
              </a:rPr>
              <a:t>Locate </a:t>
            </a:r>
            <a:r>
              <a:rPr lang="en-US" sz="1800" b="1" dirty="0">
                <a:solidFill>
                  <a:srgbClr val="00B0F0"/>
                </a:solidFill>
              </a:rPr>
              <a:t>Section C (Non-Federal Resources)</a:t>
            </a:r>
            <a:r>
              <a:rPr lang="en-US" sz="1800" dirty="0">
                <a:solidFill>
                  <a:srgbClr val="00B0F0"/>
                </a:solidFill>
              </a:rPr>
              <a:t>.</a:t>
            </a:r>
            <a:r>
              <a:rPr lang="en-US" sz="1800" b="1" dirty="0">
                <a:solidFill>
                  <a:srgbClr val="00B0F0"/>
                </a:solidFill>
              </a:rPr>
              <a:t> </a:t>
            </a:r>
            <a:r>
              <a:rPr lang="en-US" sz="1800" dirty="0">
                <a:solidFill>
                  <a:srgbClr val="00B0F0"/>
                </a:solidFill>
              </a:rPr>
              <a:t>In the first column, you will see your activity/function categories from </a:t>
            </a:r>
            <a:r>
              <a:rPr lang="en-US" sz="1800" b="1" dirty="0">
                <a:solidFill>
                  <a:srgbClr val="00B0F0"/>
                </a:solidFill>
              </a:rPr>
              <a:t>Section A</a:t>
            </a:r>
            <a:r>
              <a:rPr lang="en-US" sz="1800" dirty="0">
                <a:solidFill>
                  <a:srgbClr val="00B0F0"/>
                </a:solidFill>
              </a:rPr>
              <a:t>. For each category, enter the estimated amount of non-Federal resources contributed to the proposed project from your organization (</a:t>
            </a:r>
            <a:r>
              <a:rPr lang="en-US" sz="1800" b="1" dirty="0">
                <a:solidFill>
                  <a:srgbClr val="00B0F0"/>
                </a:solidFill>
              </a:rPr>
              <a:t>Column B</a:t>
            </a:r>
            <a:r>
              <a:rPr lang="en-US" sz="1800" dirty="0">
                <a:solidFill>
                  <a:srgbClr val="00B0F0"/>
                </a:solidFill>
              </a:rPr>
              <a:t>), the state government (</a:t>
            </a:r>
            <a:r>
              <a:rPr lang="en-US" sz="1800" b="1" dirty="0">
                <a:solidFill>
                  <a:srgbClr val="00B0F0"/>
                </a:solidFill>
              </a:rPr>
              <a:t>Column C</a:t>
            </a:r>
            <a:r>
              <a:rPr lang="en-US" sz="1800" dirty="0">
                <a:solidFill>
                  <a:srgbClr val="00B0F0"/>
                </a:solidFill>
              </a:rPr>
              <a:t>), and other sources (</a:t>
            </a:r>
            <a:r>
              <a:rPr lang="en-US" sz="1800" b="1" dirty="0">
                <a:solidFill>
                  <a:srgbClr val="00B0F0"/>
                </a:solidFill>
              </a:rPr>
              <a:t>Column D</a:t>
            </a:r>
            <a:r>
              <a:rPr lang="en-US" sz="1800" dirty="0">
                <a:solidFill>
                  <a:srgbClr val="00B0F0"/>
                </a:solidFill>
              </a:rPr>
              <a:t>). Include an attachment explaining any in-kind contributions. </a:t>
            </a:r>
          </a:p>
          <a:p>
            <a:r>
              <a:rPr lang="en-US" sz="1800" b="1" dirty="0">
                <a:solidFill>
                  <a:srgbClr val="00B0F0"/>
                </a:solidFill>
              </a:rPr>
              <a:t>Note</a:t>
            </a:r>
            <a:r>
              <a:rPr lang="en-US" sz="1800" dirty="0">
                <a:solidFill>
                  <a:srgbClr val="00B0F0"/>
                </a:solidFill>
              </a:rPr>
              <a:t>: If your organization (the Applicant) is a state government or state government agency, only use </a:t>
            </a:r>
            <a:r>
              <a:rPr lang="en-US" sz="1800" b="1" dirty="0">
                <a:solidFill>
                  <a:srgbClr val="00B0F0"/>
                </a:solidFill>
              </a:rPr>
              <a:t>Column B</a:t>
            </a:r>
            <a:r>
              <a:rPr lang="en-US" sz="1800" dirty="0">
                <a:solidFill>
                  <a:srgbClr val="00B0F0"/>
                </a:solidFill>
              </a:rPr>
              <a:t>. Leave </a:t>
            </a:r>
            <a:r>
              <a:rPr lang="en-US" sz="1800" b="1" dirty="0">
                <a:solidFill>
                  <a:srgbClr val="00B0F0"/>
                </a:solidFill>
              </a:rPr>
              <a:t>Column C</a:t>
            </a:r>
            <a:r>
              <a:rPr lang="en-US" sz="1800" dirty="0">
                <a:solidFill>
                  <a:srgbClr val="00B0F0"/>
                </a:solidFill>
              </a:rPr>
              <a:t> blank.</a:t>
            </a:r>
          </a:p>
        </p:txBody>
      </p:sp>
      <p:pic>
        <p:nvPicPr>
          <p:cNvPr id="9" name="Picture 8" descr="Create Application Screen - Stage Two&#10;&#10;Please refer to the alt text for step one of this section for a complete description of this screen.&#10;The user has scrolled to section C of the SF-424A.">
            <a:extLst>
              <a:ext uri="{FF2B5EF4-FFF2-40B4-BE49-F238E27FC236}">
                <a16:creationId xmlns:a16="http://schemas.microsoft.com/office/drawing/2014/main" id="{A0B57D1C-1E20-4B2B-AF6C-9403B8ACBB3D}"/>
              </a:ext>
            </a:extLst>
          </p:cNvPr>
          <p:cNvPicPr/>
          <p:nvPr/>
        </p:nvPicPr>
        <p:blipFill rotWithShape="1">
          <a:blip r:embed="rId2" cstate="email">
            <a:extLst>
              <a:ext uri="{28A0092B-C50C-407E-A947-70E740481C1C}">
                <a14:useLocalDpi xmlns:a14="http://schemas.microsoft.com/office/drawing/2010/main"/>
              </a:ext>
            </a:extLst>
          </a:blip>
          <a:srcRect/>
          <a:stretch/>
        </p:blipFill>
        <p:spPr bwMode="auto">
          <a:xfrm>
            <a:off x="1405031" y="4716677"/>
            <a:ext cx="6172109" cy="1699661"/>
          </a:xfrm>
          <a:prstGeom prst="rect">
            <a:avLst/>
          </a:prstGeom>
          <a:ln w="19050" cap="flat" cmpd="sng" algn="ctr">
            <a:solidFill>
              <a:sysClr val="windowText" lastClr="000000"/>
            </a:solidFill>
            <a:prstDash val="solid"/>
            <a:round/>
            <a:headEnd type="none" w="med" len="med"/>
            <a:tailEnd type="none" w="med" len="med"/>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92740953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Creating and Submitting Applications</a:t>
            </a:r>
          </a:p>
        </p:txBody>
      </p:sp>
      <p:sp>
        <p:nvSpPr>
          <p:cNvPr id="3" name="Slide Number Placeholder 2">
            <a:extLst>
              <a:ext uri="{FF2B5EF4-FFF2-40B4-BE49-F238E27FC236}">
                <a16:creationId xmlns:a16="http://schemas.microsoft.com/office/drawing/2014/main" id="{F18B838C-B8B6-42E5-8ECF-A1372E9C27A4}"/>
              </a:ext>
            </a:extLst>
          </p:cNvPr>
          <p:cNvSpPr>
            <a:spLocks noGrp="1"/>
          </p:cNvSpPr>
          <p:nvPr>
            <p:ph type="sldNum" sz="quarter" idx="10"/>
          </p:nvPr>
        </p:nvSpPr>
        <p:spPr/>
        <p:txBody>
          <a:bodyPr/>
          <a:lstStyle/>
          <a:p>
            <a:fld id="{AB819356-DE13-42BF-B215-0A2DEF5CE21B}" type="slidenum">
              <a:rPr lang="en-US" smtClean="0"/>
              <a:pPr/>
              <a:t>33</a:t>
            </a:fld>
            <a:endParaRPr lang="en-US" dirty="0"/>
          </a:p>
        </p:txBody>
      </p:sp>
      <p:sp>
        <p:nvSpPr>
          <p:cNvPr id="4" name="Rectangle 3">
            <a:extLst>
              <a:ext uri="{FF2B5EF4-FFF2-40B4-BE49-F238E27FC236}">
                <a16:creationId xmlns:a16="http://schemas.microsoft.com/office/drawing/2014/main" id="{060A3E99-5EF8-4D4C-BD0A-47F9E52CE7DB}"/>
              </a:ext>
            </a:extLst>
          </p:cNvPr>
          <p:cNvSpPr/>
          <p:nvPr/>
        </p:nvSpPr>
        <p:spPr>
          <a:xfrm>
            <a:off x="1016363" y="1680193"/>
            <a:ext cx="6813909" cy="2308324"/>
          </a:xfrm>
          <a:prstGeom prst="rect">
            <a:avLst/>
          </a:prstGeom>
          <a:solidFill>
            <a:schemeClr val="bg1"/>
          </a:solidFill>
          <a:ln w="38100">
            <a:noFill/>
          </a:ln>
        </p:spPr>
        <p:txBody>
          <a:bodyPr wrap="square">
            <a:spAutoFit/>
          </a:bodyPr>
          <a:lstStyle/>
          <a:p>
            <a:pPr lvl="0"/>
            <a:r>
              <a:rPr lang="en-US" sz="1800" dirty="0">
                <a:solidFill>
                  <a:srgbClr val="00B0F0"/>
                </a:solidFill>
              </a:rPr>
              <a:t>Locate </a:t>
            </a:r>
            <a:r>
              <a:rPr lang="en-US" sz="1800" b="1" dirty="0">
                <a:solidFill>
                  <a:srgbClr val="00B0F0"/>
                </a:solidFill>
              </a:rPr>
              <a:t>Section D (Forecasted Cash Needs)</a:t>
            </a:r>
            <a:r>
              <a:rPr lang="en-US" sz="1800" dirty="0">
                <a:solidFill>
                  <a:srgbClr val="00B0F0"/>
                </a:solidFill>
              </a:rPr>
              <a:t>. In </a:t>
            </a:r>
            <a:r>
              <a:rPr lang="en-US" sz="1800" b="1" dirty="0">
                <a:solidFill>
                  <a:srgbClr val="00B0F0"/>
                </a:solidFill>
              </a:rPr>
              <a:t>Row 13 (Federal)</a:t>
            </a:r>
            <a:r>
              <a:rPr lang="en-US" sz="1800" dirty="0">
                <a:solidFill>
                  <a:srgbClr val="00B0F0"/>
                </a:solidFill>
              </a:rPr>
              <a:t>, enter the estimated total amount of cash the awarding agency will need to provide to your organization for each quarter of the first year of the project. In </a:t>
            </a:r>
            <a:r>
              <a:rPr lang="en-US" sz="1800" b="1" dirty="0">
                <a:solidFill>
                  <a:srgbClr val="00B0F0"/>
                </a:solidFill>
              </a:rPr>
              <a:t>Row 14 (Non-Federal)</a:t>
            </a:r>
            <a:r>
              <a:rPr lang="en-US" sz="1800" dirty="0">
                <a:solidFill>
                  <a:srgbClr val="00B0F0"/>
                </a:solidFill>
              </a:rPr>
              <a:t>, enter the estimated total amount of cash your organization will require from non-Federal sources for each quarter of the first year of the project. The totals (</a:t>
            </a:r>
            <a:r>
              <a:rPr lang="en-US" sz="1800" b="1" dirty="0">
                <a:solidFill>
                  <a:srgbClr val="00B0F0"/>
                </a:solidFill>
              </a:rPr>
              <a:t>Row 15 </a:t>
            </a:r>
            <a:r>
              <a:rPr lang="en-US" sz="1800" dirty="0">
                <a:solidFill>
                  <a:srgbClr val="00B0F0"/>
                </a:solidFill>
              </a:rPr>
              <a:t>and </a:t>
            </a:r>
            <a:r>
              <a:rPr lang="en-US" sz="1800" b="1" dirty="0">
                <a:solidFill>
                  <a:srgbClr val="00B0F0"/>
                </a:solidFill>
              </a:rPr>
              <a:t>Column 2</a:t>
            </a:r>
            <a:r>
              <a:rPr lang="en-US" sz="1800" dirty="0">
                <a:solidFill>
                  <a:srgbClr val="00B0F0"/>
                </a:solidFill>
              </a:rPr>
              <a:t>) will auto-calculate based on your entries in </a:t>
            </a:r>
            <a:r>
              <a:rPr lang="en-US" sz="1800" b="1" dirty="0">
                <a:solidFill>
                  <a:srgbClr val="00B0F0"/>
                </a:solidFill>
              </a:rPr>
              <a:t>Row 13 </a:t>
            </a:r>
            <a:r>
              <a:rPr lang="en-US" sz="1800" dirty="0">
                <a:solidFill>
                  <a:srgbClr val="00B0F0"/>
                </a:solidFill>
              </a:rPr>
              <a:t>and </a:t>
            </a:r>
            <a:r>
              <a:rPr lang="en-US" sz="1800" b="1" dirty="0">
                <a:solidFill>
                  <a:srgbClr val="00B0F0"/>
                </a:solidFill>
              </a:rPr>
              <a:t>Row 14</a:t>
            </a:r>
            <a:r>
              <a:rPr lang="en-US" sz="1800" dirty="0">
                <a:solidFill>
                  <a:srgbClr val="00B0F0"/>
                </a:solidFill>
              </a:rPr>
              <a:t>.</a:t>
            </a:r>
          </a:p>
        </p:txBody>
      </p:sp>
      <p:pic>
        <p:nvPicPr>
          <p:cNvPr id="6" name="Picture 5" descr="Create Application Screen - Stage Two&#10;&#10;Please refer to the alt text for step one of this section for a complete description of this screen.&#10;The user has scrolled to section D of the SF-424A.">
            <a:extLst>
              <a:ext uri="{FF2B5EF4-FFF2-40B4-BE49-F238E27FC236}">
                <a16:creationId xmlns:a16="http://schemas.microsoft.com/office/drawing/2014/main" id="{7F0B617B-FA5E-4114-BE67-ADBCFAAC76AD}"/>
              </a:ext>
            </a:extLst>
          </p:cNvPr>
          <p:cNvPicPr/>
          <p:nvPr/>
        </p:nvPicPr>
        <p:blipFill rotWithShape="1">
          <a:blip r:embed="rId2" cstate="email">
            <a:extLst>
              <a:ext uri="{28A0092B-C50C-407E-A947-70E740481C1C}">
                <a14:useLocalDpi xmlns:a14="http://schemas.microsoft.com/office/drawing/2010/main"/>
              </a:ext>
            </a:extLst>
          </a:blip>
          <a:srcRect/>
          <a:stretch/>
        </p:blipFill>
        <p:spPr bwMode="auto">
          <a:xfrm>
            <a:off x="1306288" y="4263770"/>
            <a:ext cx="6355215" cy="1453091"/>
          </a:xfrm>
          <a:prstGeom prst="rect">
            <a:avLst/>
          </a:prstGeom>
          <a:ln w="19050" cap="flat" cmpd="sng" algn="ctr">
            <a:solidFill>
              <a:sysClr val="windowText" lastClr="000000"/>
            </a:solidFill>
            <a:prstDash val="solid"/>
            <a:round/>
            <a:headEnd type="none" w="med" len="med"/>
            <a:tailEnd type="none" w="med" len="med"/>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20011401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Creating and Submitting Applications</a:t>
            </a:r>
          </a:p>
        </p:txBody>
      </p:sp>
      <p:sp>
        <p:nvSpPr>
          <p:cNvPr id="3" name="Slide Number Placeholder 2">
            <a:extLst>
              <a:ext uri="{FF2B5EF4-FFF2-40B4-BE49-F238E27FC236}">
                <a16:creationId xmlns:a16="http://schemas.microsoft.com/office/drawing/2014/main" id="{F18B838C-B8B6-42E5-8ECF-A1372E9C27A4}"/>
              </a:ext>
            </a:extLst>
          </p:cNvPr>
          <p:cNvSpPr>
            <a:spLocks noGrp="1"/>
          </p:cNvSpPr>
          <p:nvPr>
            <p:ph type="sldNum" sz="quarter" idx="10"/>
          </p:nvPr>
        </p:nvSpPr>
        <p:spPr/>
        <p:txBody>
          <a:bodyPr/>
          <a:lstStyle/>
          <a:p>
            <a:fld id="{AB819356-DE13-42BF-B215-0A2DEF5CE21B}" type="slidenum">
              <a:rPr lang="en-US" smtClean="0"/>
              <a:pPr/>
              <a:t>34</a:t>
            </a:fld>
            <a:endParaRPr lang="en-US" dirty="0"/>
          </a:p>
        </p:txBody>
      </p:sp>
      <p:sp>
        <p:nvSpPr>
          <p:cNvPr id="4" name="Rectangle 3">
            <a:extLst>
              <a:ext uri="{FF2B5EF4-FFF2-40B4-BE49-F238E27FC236}">
                <a16:creationId xmlns:a16="http://schemas.microsoft.com/office/drawing/2014/main" id="{060A3E99-5EF8-4D4C-BD0A-47F9E52CE7DB}"/>
              </a:ext>
            </a:extLst>
          </p:cNvPr>
          <p:cNvSpPr/>
          <p:nvPr/>
        </p:nvSpPr>
        <p:spPr>
          <a:xfrm>
            <a:off x="1016363" y="1850909"/>
            <a:ext cx="6813909" cy="2031325"/>
          </a:xfrm>
          <a:prstGeom prst="rect">
            <a:avLst/>
          </a:prstGeom>
          <a:solidFill>
            <a:schemeClr val="bg1"/>
          </a:solidFill>
          <a:ln w="38100">
            <a:noFill/>
          </a:ln>
        </p:spPr>
        <p:txBody>
          <a:bodyPr wrap="square">
            <a:spAutoFit/>
          </a:bodyPr>
          <a:lstStyle/>
          <a:p>
            <a:pPr lvl="0"/>
            <a:r>
              <a:rPr lang="en-US" sz="1800" dirty="0">
                <a:solidFill>
                  <a:srgbClr val="00B0F0"/>
                </a:solidFill>
              </a:rPr>
              <a:t>Locate </a:t>
            </a:r>
            <a:r>
              <a:rPr lang="en-US" sz="1800" b="1" dirty="0">
                <a:solidFill>
                  <a:srgbClr val="00B0F0"/>
                </a:solidFill>
              </a:rPr>
              <a:t>Section E (Budget Estimates of Federal Funds Needed for Balance of the Project)</a:t>
            </a:r>
            <a:r>
              <a:rPr lang="en-US" sz="1800" dirty="0">
                <a:solidFill>
                  <a:srgbClr val="00B0F0"/>
                </a:solidFill>
              </a:rPr>
              <a:t>. In the first column, you will see your activity/function categories from </a:t>
            </a:r>
            <a:r>
              <a:rPr lang="en-US" sz="1800" b="1" dirty="0">
                <a:solidFill>
                  <a:srgbClr val="00B0F0"/>
                </a:solidFill>
              </a:rPr>
              <a:t>Section A. </a:t>
            </a:r>
            <a:r>
              <a:rPr lang="en-US" sz="1800" dirty="0">
                <a:solidFill>
                  <a:srgbClr val="00B0F0"/>
                </a:solidFill>
              </a:rPr>
              <a:t>For each category, enter in </a:t>
            </a:r>
            <a:r>
              <a:rPr lang="en-US" sz="1800" b="1" dirty="0">
                <a:solidFill>
                  <a:srgbClr val="00B0F0"/>
                </a:solidFill>
              </a:rPr>
              <a:t>Columns B-E </a:t>
            </a:r>
            <a:r>
              <a:rPr lang="en-US" sz="1800" dirty="0">
                <a:solidFill>
                  <a:srgbClr val="00B0F0"/>
                </a:solidFill>
              </a:rPr>
              <a:t>the amount of Federal funds necessary for each funding period for the entire project (usually years, i.e. </a:t>
            </a:r>
            <a:r>
              <a:rPr lang="en-US" sz="1800" b="1" dirty="0">
                <a:solidFill>
                  <a:srgbClr val="00B0F0"/>
                </a:solidFill>
              </a:rPr>
              <a:t>Column B </a:t>
            </a:r>
            <a:r>
              <a:rPr lang="en-US" sz="1800" dirty="0">
                <a:solidFill>
                  <a:srgbClr val="00B0F0"/>
                </a:solidFill>
              </a:rPr>
              <a:t>represents year 1, </a:t>
            </a:r>
            <a:r>
              <a:rPr lang="en-US" sz="1800" b="1" dirty="0">
                <a:solidFill>
                  <a:srgbClr val="00B0F0"/>
                </a:solidFill>
              </a:rPr>
              <a:t>Column C</a:t>
            </a:r>
            <a:r>
              <a:rPr lang="en-US" sz="1800" dirty="0">
                <a:solidFill>
                  <a:srgbClr val="00B0F0"/>
                </a:solidFill>
              </a:rPr>
              <a:t> represents year 2, etc.).</a:t>
            </a:r>
          </a:p>
        </p:txBody>
      </p:sp>
      <p:pic>
        <p:nvPicPr>
          <p:cNvPr id="7" name="Picture 6" descr="Create Application Screen - Stage Two&#10;&#10;Please refer to the alt text for step one of this section for a complete description of this screen.&#10;The user has scrolled to section E of the SF-424A.">
            <a:extLst>
              <a:ext uri="{FF2B5EF4-FFF2-40B4-BE49-F238E27FC236}">
                <a16:creationId xmlns:a16="http://schemas.microsoft.com/office/drawing/2014/main" id="{A366F89E-48A3-4584-976C-D1C80449AFE6}"/>
              </a:ext>
            </a:extLst>
          </p:cNvPr>
          <p:cNvPicPr/>
          <p:nvPr/>
        </p:nvPicPr>
        <p:blipFill rotWithShape="1">
          <a:blip r:embed="rId2" cstate="email">
            <a:extLst>
              <a:ext uri="{28A0092B-C50C-407E-A947-70E740481C1C}">
                <a14:useLocalDpi xmlns:a14="http://schemas.microsoft.com/office/drawing/2010/main"/>
              </a:ext>
            </a:extLst>
          </a:blip>
          <a:srcRect/>
          <a:stretch/>
        </p:blipFill>
        <p:spPr bwMode="auto">
          <a:xfrm>
            <a:off x="1453677" y="4314888"/>
            <a:ext cx="6236645" cy="1421154"/>
          </a:xfrm>
          <a:prstGeom prst="rect">
            <a:avLst/>
          </a:prstGeom>
          <a:ln w="19050">
            <a:solidFill>
              <a:schemeClr val="tx1"/>
            </a:solid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06228794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Creating and Submitting Applications</a:t>
            </a:r>
          </a:p>
        </p:txBody>
      </p:sp>
      <p:sp>
        <p:nvSpPr>
          <p:cNvPr id="3" name="Slide Number Placeholder 2">
            <a:extLst>
              <a:ext uri="{FF2B5EF4-FFF2-40B4-BE49-F238E27FC236}">
                <a16:creationId xmlns:a16="http://schemas.microsoft.com/office/drawing/2014/main" id="{F18B838C-B8B6-42E5-8ECF-A1372E9C27A4}"/>
              </a:ext>
            </a:extLst>
          </p:cNvPr>
          <p:cNvSpPr>
            <a:spLocks noGrp="1"/>
          </p:cNvSpPr>
          <p:nvPr>
            <p:ph type="sldNum" sz="quarter" idx="10"/>
          </p:nvPr>
        </p:nvSpPr>
        <p:spPr/>
        <p:txBody>
          <a:bodyPr/>
          <a:lstStyle/>
          <a:p>
            <a:fld id="{AB819356-DE13-42BF-B215-0A2DEF5CE21B}" type="slidenum">
              <a:rPr lang="en-US" smtClean="0"/>
              <a:pPr/>
              <a:t>35</a:t>
            </a:fld>
            <a:endParaRPr lang="en-US" dirty="0"/>
          </a:p>
        </p:txBody>
      </p:sp>
      <p:sp>
        <p:nvSpPr>
          <p:cNvPr id="4" name="Rectangle 3">
            <a:extLst>
              <a:ext uri="{FF2B5EF4-FFF2-40B4-BE49-F238E27FC236}">
                <a16:creationId xmlns:a16="http://schemas.microsoft.com/office/drawing/2014/main" id="{060A3E99-5EF8-4D4C-BD0A-47F9E52CE7DB}"/>
              </a:ext>
            </a:extLst>
          </p:cNvPr>
          <p:cNvSpPr/>
          <p:nvPr/>
        </p:nvSpPr>
        <p:spPr>
          <a:xfrm>
            <a:off x="925143" y="1600200"/>
            <a:ext cx="7117506" cy="3416320"/>
          </a:xfrm>
          <a:prstGeom prst="rect">
            <a:avLst/>
          </a:prstGeom>
          <a:solidFill>
            <a:schemeClr val="bg1"/>
          </a:solidFill>
          <a:ln w="38100">
            <a:noFill/>
          </a:ln>
        </p:spPr>
        <p:txBody>
          <a:bodyPr wrap="square">
            <a:spAutoFit/>
          </a:bodyPr>
          <a:lstStyle/>
          <a:p>
            <a:pPr lvl="0"/>
            <a:r>
              <a:rPr lang="en-US" sz="1800" dirty="0">
                <a:solidFill>
                  <a:srgbClr val="00B0F0"/>
                </a:solidFill>
              </a:rPr>
              <a:t>Locate </a:t>
            </a:r>
            <a:r>
              <a:rPr lang="en-US" sz="1800" b="1" dirty="0">
                <a:solidFill>
                  <a:srgbClr val="00B0F0"/>
                </a:solidFill>
              </a:rPr>
              <a:t>Section F (Other Budget Information)</a:t>
            </a:r>
            <a:r>
              <a:rPr lang="en-US" sz="1800" dirty="0">
                <a:solidFill>
                  <a:srgbClr val="00B0F0"/>
                </a:solidFill>
              </a:rPr>
              <a:t>. Input comments in </a:t>
            </a:r>
            <a:r>
              <a:rPr lang="en-US" sz="1800" b="1" dirty="0">
                <a:solidFill>
                  <a:srgbClr val="00B0F0"/>
                </a:solidFill>
              </a:rPr>
              <a:t>Box 21, 22, </a:t>
            </a:r>
            <a:r>
              <a:rPr lang="en-US" sz="1800" dirty="0">
                <a:solidFill>
                  <a:srgbClr val="00B0F0"/>
                </a:solidFill>
              </a:rPr>
              <a:t>and/or </a:t>
            </a:r>
            <a:r>
              <a:rPr lang="en-US" sz="1800" b="1" dirty="0">
                <a:solidFill>
                  <a:srgbClr val="00B0F0"/>
                </a:solidFill>
              </a:rPr>
              <a:t>23</a:t>
            </a:r>
            <a:r>
              <a:rPr lang="en-US" sz="1800" dirty="0">
                <a:solidFill>
                  <a:srgbClr val="00B0F0"/>
                </a:solidFill>
              </a:rPr>
              <a:t> per the instructions below:</a:t>
            </a:r>
          </a:p>
          <a:p>
            <a:pPr lvl="0"/>
            <a:r>
              <a:rPr lang="en-US" sz="1800" b="1" dirty="0">
                <a:solidFill>
                  <a:srgbClr val="00B0F0"/>
                </a:solidFill>
              </a:rPr>
              <a:t>21. Direct Charges: </a:t>
            </a:r>
            <a:r>
              <a:rPr lang="en-US" sz="1800" dirty="0">
                <a:solidFill>
                  <a:srgbClr val="00B0F0"/>
                </a:solidFill>
              </a:rPr>
              <a:t>Enter a brief explanation of any individual direct cost categories as requested by the agency or for unusual direct cost categories.</a:t>
            </a:r>
          </a:p>
          <a:p>
            <a:pPr lvl="0"/>
            <a:r>
              <a:rPr lang="en-US" sz="1800" b="1" dirty="0">
                <a:solidFill>
                  <a:srgbClr val="00B0F0"/>
                </a:solidFill>
              </a:rPr>
              <a:t>22. Indirect Charges: </a:t>
            </a:r>
            <a:r>
              <a:rPr lang="en-US" sz="1800" dirty="0">
                <a:solidFill>
                  <a:srgbClr val="00B0F0"/>
                </a:solidFill>
              </a:rPr>
              <a:t>Enter the relevant type of indirect rate (final, fixed, predetermined, or provisional), the estimated base amount to which the rate will be applied, and the total indirect expense.</a:t>
            </a:r>
          </a:p>
          <a:p>
            <a:pPr lvl="0"/>
            <a:r>
              <a:rPr lang="en-US" sz="1800" b="1" dirty="0">
                <a:solidFill>
                  <a:srgbClr val="00B0F0"/>
                </a:solidFill>
              </a:rPr>
              <a:t>23. Remarks: </a:t>
            </a:r>
            <a:r>
              <a:rPr lang="en-US" sz="1800" dirty="0">
                <a:solidFill>
                  <a:srgbClr val="00B0F0"/>
                </a:solidFill>
              </a:rPr>
              <a:t>Input additional brief comments if necessary.</a:t>
            </a:r>
          </a:p>
          <a:p>
            <a:r>
              <a:rPr lang="en-US" sz="1800" dirty="0">
                <a:solidFill>
                  <a:srgbClr val="00B0F0"/>
                </a:solidFill>
              </a:rPr>
              <a:t>Lengthy explanations or details should be included as an attachment. Please type “see attachment” in </a:t>
            </a:r>
            <a:r>
              <a:rPr lang="en-US" sz="1800" b="1" dirty="0">
                <a:solidFill>
                  <a:srgbClr val="00B0F0"/>
                </a:solidFill>
              </a:rPr>
              <a:t>Box 21, 22, </a:t>
            </a:r>
            <a:r>
              <a:rPr lang="en-US" sz="1800" dirty="0">
                <a:solidFill>
                  <a:srgbClr val="00B0F0"/>
                </a:solidFill>
              </a:rPr>
              <a:t>or </a:t>
            </a:r>
            <a:r>
              <a:rPr lang="en-US" sz="1800" b="1" dirty="0">
                <a:solidFill>
                  <a:srgbClr val="00B0F0"/>
                </a:solidFill>
              </a:rPr>
              <a:t>23</a:t>
            </a:r>
            <a:r>
              <a:rPr lang="en-US" sz="1800" dirty="0">
                <a:solidFill>
                  <a:srgbClr val="00B0F0"/>
                </a:solidFill>
              </a:rPr>
              <a:t> if necessary.</a:t>
            </a:r>
          </a:p>
        </p:txBody>
      </p:sp>
      <p:pic>
        <p:nvPicPr>
          <p:cNvPr id="6" name="Picture 5" descr="Create Application Screen - Stage Two&#10;&#10;Please refer to the alt text for step one of this section for a complete description of this screen.&#10;The user has scrolled to section F of the SF-424A.">
            <a:extLst>
              <a:ext uri="{FF2B5EF4-FFF2-40B4-BE49-F238E27FC236}">
                <a16:creationId xmlns:a16="http://schemas.microsoft.com/office/drawing/2014/main" id="{78CBFA02-7F01-4CDF-8ECC-31188A159D40}"/>
              </a:ext>
            </a:extLst>
          </p:cNvPr>
          <p:cNvPicPr/>
          <p:nvPr/>
        </p:nvPicPr>
        <p:blipFill rotWithShape="1">
          <a:blip r:embed="rId2" cstate="email">
            <a:extLst>
              <a:ext uri="{28A0092B-C50C-407E-A947-70E740481C1C}">
                <a14:useLocalDpi xmlns:a14="http://schemas.microsoft.com/office/drawing/2010/main"/>
              </a:ext>
            </a:extLst>
          </a:blip>
          <a:srcRect/>
          <a:stretch/>
        </p:blipFill>
        <p:spPr>
          <a:xfrm>
            <a:off x="1609727" y="5211780"/>
            <a:ext cx="5903089" cy="1241385"/>
          </a:xfrm>
          <a:prstGeom prst="rect">
            <a:avLst/>
          </a:prstGeom>
          <a:ln w="19050">
            <a:solidFill>
              <a:schemeClr val="tx1"/>
            </a:solidFill>
          </a:ln>
        </p:spPr>
      </p:pic>
    </p:spTree>
    <p:extLst>
      <p:ext uri="{BB962C8B-B14F-4D97-AF65-F5344CB8AC3E}">
        <p14:creationId xmlns:p14="http://schemas.microsoft.com/office/powerpoint/2010/main" val="103500610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Creating and Submitting Applications</a:t>
            </a:r>
          </a:p>
        </p:txBody>
      </p:sp>
      <p:pic>
        <p:nvPicPr>
          <p:cNvPr id="8" name="Content Placeholder 7"/>
          <p:cNvPicPr>
            <a:picLocks noGrp="1" noChangeAspect="1"/>
          </p:cNvPicPr>
          <p:nvPr>
            <p:ph idx="1"/>
          </p:nvPr>
        </p:nvPicPr>
        <p:blipFill>
          <a:blip r:embed="rId2">
            <a:extLst>
              <a:ext uri="{28A0092B-C50C-407E-A947-70E740481C1C}">
                <a14:useLocalDpi xmlns:a14="http://schemas.microsoft.com/office/drawing/2010/main"/>
              </a:ext>
            </a:extLst>
          </a:blip>
          <a:stretch>
            <a:fillRect/>
          </a:stretch>
        </p:blipFill>
        <p:spPr>
          <a:xfrm>
            <a:off x="1830391" y="2969040"/>
            <a:ext cx="4874231" cy="1497935"/>
          </a:xfrm>
          <a:prstGeom prst="rect">
            <a:avLst/>
          </a:prstGeom>
        </p:spPr>
      </p:pic>
      <p:sp>
        <p:nvSpPr>
          <p:cNvPr id="3" name="Rectangle 2"/>
          <p:cNvSpPr/>
          <p:nvPr/>
        </p:nvSpPr>
        <p:spPr>
          <a:xfrm>
            <a:off x="4057650" y="3867531"/>
            <a:ext cx="3429000" cy="2031325"/>
          </a:xfrm>
          <a:prstGeom prst="rect">
            <a:avLst/>
          </a:prstGeom>
          <a:solidFill>
            <a:schemeClr val="bg1"/>
          </a:solidFill>
          <a:ln w="38100">
            <a:solidFill>
              <a:srgbClr val="00B0F0"/>
            </a:solidFill>
          </a:ln>
        </p:spPr>
        <p:txBody>
          <a:bodyPr>
            <a:spAutoFit/>
          </a:bodyPr>
          <a:lstStyle/>
          <a:p>
            <a:r>
              <a:rPr lang="en-US" sz="1800" dirty="0">
                <a:solidFill>
                  <a:srgbClr val="00B0F0"/>
                </a:solidFill>
                <a:latin typeface="Arial" panose="020B0604020202020204" pitchFamily="34" charset="0"/>
                <a:ea typeface="Calibri" panose="020F0502020204030204" pitchFamily="34" charset="0"/>
              </a:rPr>
              <a:t>Your information in the </a:t>
            </a:r>
            <a:r>
              <a:rPr lang="en-US" sz="1800" i="1" dirty="0">
                <a:solidFill>
                  <a:srgbClr val="00B0F0"/>
                </a:solidFill>
                <a:latin typeface="Arial" panose="020B0604020202020204" pitchFamily="34" charset="0"/>
                <a:ea typeface="Calibri" panose="020F0502020204030204" pitchFamily="34" charset="0"/>
              </a:rPr>
              <a:t>SF-424A</a:t>
            </a:r>
            <a:r>
              <a:rPr lang="en-US" sz="1800" dirty="0">
                <a:solidFill>
                  <a:srgbClr val="00B0F0"/>
                </a:solidFill>
                <a:latin typeface="Arial" panose="020B0604020202020204" pitchFamily="34" charset="0"/>
                <a:ea typeface="Calibri" panose="020F0502020204030204" pitchFamily="34" charset="0"/>
              </a:rPr>
              <a:t> form can be saved at any time by clicking</a:t>
            </a:r>
            <a:r>
              <a:rPr lang="en-US" sz="1800" b="1" dirty="0">
                <a:solidFill>
                  <a:srgbClr val="00B0F0"/>
                </a:solidFill>
                <a:latin typeface="Arial" panose="020B0604020202020204" pitchFamily="34" charset="0"/>
                <a:ea typeface="Calibri" panose="020F0502020204030204" pitchFamily="34" charset="0"/>
              </a:rPr>
              <a:t> </a:t>
            </a:r>
            <a:r>
              <a:rPr lang="en-US" sz="1800" dirty="0">
                <a:solidFill>
                  <a:srgbClr val="00B0F0"/>
                </a:solidFill>
                <a:latin typeface="Arial" panose="020B0604020202020204" pitchFamily="34" charset="0"/>
                <a:ea typeface="Calibri" panose="020F0502020204030204" pitchFamily="34" charset="0"/>
              </a:rPr>
              <a:t>the </a:t>
            </a:r>
            <a:r>
              <a:rPr lang="en-US" sz="1800" b="1" dirty="0">
                <a:solidFill>
                  <a:srgbClr val="00B0F0"/>
                </a:solidFill>
                <a:latin typeface="Arial" panose="020B0604020202020204" pitchFamily="34" charset="0"/>
                <a:ea typeface="Calibri" panose="020F0502020204030204" pitchFamily="34" charset="0"/>
              </a:rPr>
              <a:t>Save</a:t>
            </a:r>
            <a:r>
              <a:rPr lang="en-US" sz="1800" dirty="0">
                <a:solidFill>
                  <a:srgbClr val="00B0F0"/>
                </a:solidFill>
                <a:latin typeface="Arial" panose="020B0604020202020204" pitchFamily="34" charset="0"/>
                <a:ea typeface="Calibri" panose="020F0502020204030204" pitchFamily="34" charset="0"/>
              </a:rPr>
              <a:t> button on the top right of the screen. Once completed, click</a:t>
            </a:r>
            <a:r>
              <a:rPr lang="en-US" sz="1800" b="1" dirty="0">
                <a:solidFill>
                  <a:srgbClr val="00B0F0"/>
                </a:solidFill>
                <a:latin typeface="Arial" panose="020B0604020202020204" pitchFamily="34" charset="0"/>
                <a:ea typeface="Calibri" panose="020F0502020204030204" pitchFamily="34" charset="0"/>
              </a:rPr>
              <a:t> </a:t>
            </a:r>
            <a:r>
              <a:rPr lang="en-US" sz="1800" dirty="0">
                <a:solidFill>
                  <a:srgbClr val="00B0F0"/>
                </a:solidFill>
                <a:latin typeface="Arial" panose="020B0604020202020204" pitchFamily="34" charset="0"/>
                <a:ea typeface="Calibri" panose="020F0502020204030204" pitchFamily="34" charset="0"/>
              </a:rPr>
              <a:t>the </a:t>
            </a:r>
            <a:r>
              <a:rPr lang="en-US" sz="1800" b="1" dirty="0">
                <a:solidFill>
                  <a:srgbClr val="00B0F0"/>
                </a:solidFill>
                <a:latin typeface="Arial" panose="020B0604020202020204" pitchFamily="34" charset="0"/>
                <a:ea typeface="Calibri" panose="020F0502020204030204" pitchFamily="34" charset="0"/>
              </a:rPr>
              <a:t>Next</a:t>
            </a:r>
            <a:r>
              <a:rPr lang="en-US" sz="1800" dirty="0">
                <a:solidFill>
                  <a:srgbClr val="00B0F0"/>
                </a:solidFill>
                <a:latin typeface="Arial" panose="020B0604020202020204" pitchFamily="34" charset="0"/>
                <a:ea typeface="Calibri" panose="020F0502020204030204" pitchFamily="34" charset="0"/>
              </a:rPr>
              <a:t> button on the top right of the screen.</a:t>
            </a:r>
          </a:p>
        </p:txBody>
      </p:sp>
      <p:sp>
        <p:nvSpPr>
          <p:cNvPr id="5" name="Slide Number Placeholder 4">
            <a:extLst>
              <a:ext uri="{FF2B5EF4-FFF2-40B4-BE49-F238E27FC236}">
                <a16:creationId xmlns:a16="http://schemas.microsoft.com/office/drawing/2014/main" id="{ADF82F01-783D-424E-93E1-7B10DA915806}"/>
              </a:ext>
            </a:extLst>
          </p:cNvPr>
          <p:cNvSpPr>
            <a:spLocks noGrp="1"/>
          </p:cNvSpPr>
          <p:nvPr>
            <p:ph type="sldNum" sz="quarter" idx="10"/>
          </p:nvPr>
        </p:nvSpPr>
        <p:spPr/>
        <p:txBody>
          <a:bodyPr/>
          <a:lstStyle/>
          <a:p>
            <a:fld id="{AB819356-DE13-42BF-B215-0A2DEF5CE21B}" type="slidenum">
              <a:rPr lang="en-US" smtClean="0"/>
              <a:pPr/>
              <a:t>36</a:t>
            </a:fld>
            <a:endParaRPr lang="en-US" dirty="0"/>
          </a:p>
        </p:txBody>
      </p:sp>
      <p:cxnSp>
        <p:nvCxnSpPr>
          <p:cNvPr id="6" name="Straight Arrow Connector 5">
            <a:extLst>
              <a:ext uri="{FF2B5EF4-FFF2-40B4-BE49-F238E27FC236}">
                <a16:creationId xmlns:a16="http://schemas.microsoft.com/office/drawing/2014/main" id="{5D383E34-0970-4687-97C6-C1BCBBB82514}"/>
              </a:ext>
            </a:extLst>
          </p:cNvPr>
          <p:cNvCxnSpPr/>
          <p:nvPr/>
        </p:nvCxnSpPr>
        <p:spPr bwMode="auto">
          <a:xfrm flipV="1">
            <a:off x="2438400" y="3429000"/>
            <a:ext cx="0" cy="1371600"/>
          </a:xfrm>
          <a:prstGeom prst="straightConnector1">
            <a:avLst/>
          </a:prstGeom>
          <a:ln>
            <a:solidFill>
              <a:srgbClr val="00B0F0"/>
            </a:solidFill>
            <a:headEnd type="none" w="med" len="med"/>
            <a:tailEnd type="triangle"/>
          </a:ln>
        </p:spPr>
        <p:style>
          <a:lnRef idx="3">
            <a:schemeClr val="dk1"/>
          </a:lnRef>
          <a:fillRef idx="0">
            <a:schemeClr val="dk1"/>
          </a:fillRef>
          <a:effectRef idx="2">
            <a:schemeClr val="dk1"/>
          </a:effectRef>
          <a:fontRef idx="minor">
            <a:schemeClr val="tx1"/>
          </a:fontRef>
        </p:style>
      </p:cxnSp>
    </p:spTree>
    <p:extLst>
      <p:ext uri="{BB962C8B-B14F-4D97-AF65-F5344CB8AC3E}">
        <p14:creationId xmlns:p14="http://schemas.microsoft.com/office/powerpoint/2010/main" val="290809163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Creating and Submitting Applications</a:t>
            </a:r>
          </a:p>
        </p:txBody>
      </p:sp>
      <p:pic>
        <p:nvPicPr>
          <p:cNvPr id="5" name="Content Placeholder 4"/>
          <p:cNvPicPr>
            <a:picLocks noGrp="1"/>
          </p:cNvPicPr>
          <p:nvPr>
            <p:ph idx="1"/>
          </p:nvPr>
        </p:nvPicPr>
        <p:blipFill>
          <a:blip r:embed="rId2">
            <a:extLst>
              <a:ext uri="{28A0092B-C50C-407E-A947-70E740481C1C}">
                <a14:useLocalDpi xmlns:a14="http://schemas.microsoft.com/office/drawing/2010/main"/>
              </a:ext>
            </a:extLst>
          </a:blip>
          <a:stretch>
            <a:fillRect/>
          </a:stretch>
        </p:blipFill>
        <p:spPr>
          <a:xfrm>
            <a:off x="954912" y="2310283"/>
            <a:ext cx="6755030" cy="2158268"/>
          </a:xfrm>
          <a:prstGeom prst="rect">
            <a:avLst/>
          </a:prstGeom>
          <a:ln>
            <a:solidFill>
              <a:schemeClr val="tx1"/>
            </a:solidFill>
          </a:ln>
        </p:spPr>
      </p:pic>
      <p:sp>
        <p:nvSpPr>
          <p:cNvPr id="6" name="Rectangle 5"/>
          <p:cNvSpPr/>
          <p:nvPr/>
        </p:nvSpPr>
        <p:spPr>
          <a:xfrm>
            <a:off x="4886868" y="2388300"/>
            <a:ext cx="3429000" cy="1754326"/>
          </a:xfrm>
          <a:prstGeom prst="rect">
            <a:avLst/>
          </a:prstGeom>
          <a:solidFill>
            <a:schemeClr val="bg1"/>
          </a:solidFill>
          <a:ln w="38100">
            <a:solidFill>
              <a:srgbClr val="00B0F0"/>
            </a:solidFill>
          </a:ln>
        </p:spPr>
        <p:txBody>
          <a:bodyPr>
            <a:spAutoFit/>
          </a:bodyPr>
          <a:lstStyle/>
          <a:p>
            <a:r>
              <a:rPr lang="en-US" sz="1800" b="1" dirty="0">
                <a:solidFill>
                  <a:srgbClr val="00B0F0"/>
                </a:solidFill>
                <a:latin typeface="Arial" panose="020B0604020202020204" pitchFamily="34" charset="0"/>
                <a:ea typeface="Calibri" panose="020F0502020204030204" pitchFamily="34" charset="0"/>
              </a:rPr>
              <a:t>Complete</a:t>
            </a:r>
            <a:r>
              <a:rPr lang="en-US" sz="1800" dirty="0">
                <a:solidFill>
                  <a:srgbClr val="00B0F0"/>
                </a:solidFill>
                <a:latin typeface="Arial" panose="020B0604020202020204" pitchFamily="34" charset="0"/>
                <a:ea typeface="Calibri" panose="020F0502020204030204" pitchFamily="34" charset="0"/>
              </a:rPr>
              <a:t> the </a:t>
            </a:r>
            <a:r>
              <a:rPr lang="en-US" sz="1800" i="1" dirty="0">
                <a:solidFill>
                  <a:srgbClr val="00B0F0"/>
                </a:solidFill>
                <a:latin typeface="Arial" panose="020B0604020202020204" pitchFamily="34" charset="0"/>
                <a:ea typeface="Calibri" panose="020F0502020204030204" pitchFamily="34" charset="0"/>
              </a:rPr>
              <a:t>Partners </a:t>
            </a:r>
            <a:r>
              <a:rPr lang="en-US" sz="1800" dirty="0">
                <a:solidFill>
                  <a:srgbClr val="00B0F0"/>
                </a:solidFill>
                <a:latin typeface="Arial" panose="020B0604020202020204" pitchFamily="34" charset="0"/>
                <a:ea typeface="Calibri" panose="020F0502020204030204" pitchFamily="34" charset="0"/>
              </a:rPr>
              <a:t>section. The required fields, </a:t>
            </a:r>
            <a:r>
              <a:rPr lang="en-US" sz="1800" i="1" dirty="0">
                <a:solidFill>
                  <a:srgbClr val="00B0F0"/>
                </a:solidFill>
                <a:latin typeface="Arial" panose="020B0604020202020204" pitchFamily="34" charset="0"/>
                <a:ea typeface="Calibri" panose="020F0502020204030204" pitchFamily="34" charset="0"/>
              </a:rPr>
              <a:t>The Primary Administrative Contact</a:t>
            </a:r>
            <a:r>
              <a:rPr lang="en-US" sz="1800" dirty="0">
                <a:solidFill>
                  <a:srgbClr val="00B0F0"/>
                </a:solidFill>
                <a:latin typeface="Arial" panose="020B0604020202020204" pitchFamily="34" charset="0"/>
                <a:ea typeface="Calibri" panose="020F0502020204030204" pitchFamily="34" charset="0"/>
              </a:rPr>
              <a:t> and </a:t>
            </a:r>
            <a:r>
              <a:rPr lang="en-US" sz="1800" i="1" dirty="0">
                <a:solidFill>
                  <a:srgbClr val="00B0F0"/>
                </a:solidFill>
                <a:latin typeface="Arial" panose="020B0604020202020204" pitchFamily="34" charset="0"/>
                <a:ea typeface="Calibri" panose="020F0502020204030204" pitchFamily="34" charset="0"/>
              </a:rPr>
              <a:t>The Primary Program POC</a:t>
            </a:r>
            <a:r>
              <a:rPr lang="en-US" sz="1800" dirty="0">
                <a:solidFill>
                  <a:srgbClr val="00B0F0"/>
                </a:solidFill>
                <a:latin typeface="Arial" panose="020B0604020202020204" pitchFamily="34" charset="0"/>
                <a:ea typeface="Calibri" panose="020F0502020204030204" pitchFamily="34" charset="0"/>
              </a:rPr>
              <a:t>, are marked with a red asterisk. </a:t>
            </a:r>
            <a:endParaRPr lang="en-US" sz="1800" dirty="0">
              <a:solidFill>
                <a:srgbClr val="00B0F0"/>
              </a:solidFill>
            </a:endParaRPr>
          </a:p>
        </p:txBody>
      </p:sp>
      <p:sp>
        <p:nvSpPr>
          <p:cNvPr id="3" name="Slide Number Placeholder 2">
            <a:extLst>
              <a:ext uri="{FF2B5EF4-FFF2-40B4-BE49-F238E27FC236}">
                <a16:creationId xmlns:a16="http://schemas.microsoft.com/office/drawing/2014/main" id="{1C0346B9-2719-44FD-AC37-9F2EB356FBC7}"/>
              </a:ext>
            </a:extLst>
          </p:cNvPr>
          <p:cNvSpPr>
            <a:spLocks noGrp="1"/>
          </p:cNvSpPr>
          <p:nvPr>
            <p:ph type="sldNum" sz="quarter" idx="10"/>
          </p:nvPr>
        </p:nvSpPr>
        <p:spPr/>
        <p:txBody>
          <a:bodyPr/>
          <a:lstStyle/>
          <a:p>
            <a:fld id="{AB819356-DE13-42BF-B215-0A2DEF5CE21B}" type="slidenum">
              <a:rPr lang="en-US" smtClean="0"/>
              <a:pPr/>
              <a:t>37</a:t>
            </a:fld>
            <a:endParaRPr lang="en-US" dirty="0"/>
          </a:p>
        </p:txBody>
      </p:sp>
      <p:pic>
        <p:nvPicPr>
          <p:cNvPr id="7" name="Picture 6" descr="Create Application Screen - Stage Three&#10;&#10;Please refer to the alt text for step one of this section for a complete description of this screen.&#10;The user has scrolled to the Primary and Secondary Program Contact fields.">
            <a:extLst>
              <a:ext uri="{FF2B5EF4-FFF2-40B4-BE49-F238E27FC236}">
                <a16:creationId xmlns:a16="http://schemas.microsoft.com/office/drawing/2014/main" id="{2DE1AF38-74B3-47FD-9DC0-B6386603E70F}"/>
              </a:ext>
            </a:extLst>
          </p:cNvPr>
          <p:cNvPicPr/>
          <p:nvPr/>
        </p:nvPicPr>
        <p:blipFill rotWithShape="1">
          <a:blip r:embed="rId3" cstate="email">
            <a:extLst>
              <a:ext uri="{28A0092B-C50C-407E-A947-70E740481C1C}">
                <a14:useLocalDpi xmlns:a14="http://schemas.microsoft.com/office/drawing/2010/main"/>
              </a:ext>
            </a:extLst>
          </a:blip>
          <a:srcRect/>
          <a:stretch/>
        </p:blipFill>
        <p:spPr bwMode="auto">
          <a:xfrm>
            <a:off x="1154576" y="4605085"/>
            <a:ext cx="6110049" cy="605698"/>
          </a:xfrm>
          <a:prstGeom prst="rect">
            <a:avLst/>
          </a:prstGeom>
          <a:ln>
            <a:solidFill>
              <a:schemeClr val="tx1"/>
            </a:solid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13565603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Creating and Submitting Applications</a:t>
            </a:r>
          </a:p>
        </p:txBody>
      </p:sp>
      <p:sp>
        <p:nvSpPr>
          <p:cNvPr id="6" name="Rectangle 5"/>
          <p:cNvSpPr/>
          <p:nvPr/>
        </p:nvSpPr>
        <p:spPr>
          <a:xfrm>
            <a:off x="990600" y="1890687"/>
            <a:ext cx="6702108" cy="2862322"/>
          </a:xfrm>
          <a:prstGeom prst="rect">
            <a:avLst/>
          </a:prstGeom>
          <a:solidFill>
            <a:schemeClr val="bg1"/>
          </a:solidFill>
          <a:ln w="38100">
            <a:noFill/>
          </a:ln>
        </p:spPr>
        <p:txBody>
          <a:bodyPr wrap="square">
            <a:spAutoFit/>
          </a:bodyPr>
          <a:lstStyle/>
          <a:p>
            <a:r>
              <a:rPr lang="en-US" sz="1800" dirty="0">
                <a:solidFill>
                  <a:srgbClr val="00B0F0"/>
                </a:solidFill>
              </a:rPr>
              <a:t>Using the same method detailed in step one, you </a:t>
            </a:r>
            <a:r>
              <a:rPr lang="en-US" sz="1800" b="1" dirty="0">
                <a:solidFill>
                  <a:srgbClr val="00B0F0"/>
                </a:solidFill>
              </a:rPr>
              <a:t>have the </a:t>
            </a:r>
            <a:r>
              <a:rPr lang="en-US" sz="1800" b="1" i="1" dirty="0">
                <a:solidFill>
                  <a:srgbClr val="00B0F0"/>
                </a:solidFill>
              </a:rPr>
              <a:t>option</a:t>
            </a:r>
            <a:r>
              <a:rPr lang="en-US" sz="1800" dirty="0">
                <a:solidFill>
                  <a:srgbClr val="00B0F0"/>
                </a:solidFill>
              </a:rPr>
              <a:t> to complete the </a:t>
            </a:r>
            <a:r>
              <a:rPr lang="en-US" sz="1800" b="1" dirty="0">
                <a:solidFill>
                  <a:srgbClr val="00B0F0"/>
                </a:solidFill>
              </a:rPr>
              <a:t>Primary </a:t>
            </a:r>
            <a:r>
              <a:rPr lang="en-US" sz="1800" dirty="0">
                <a:solidFill>
                  <a:srgbClr val="00B0F0"/>
                </a:solidFill>
              </a:rPr>
              <a:t>and </a:t>
            </a:r>
            <a:r>
              <a:rPr lang="en-US" sz="1800" b="1" dirty="0">
                <a:solidFill>
                  <a:srgbClr val="00B0F0"/>
                </a:solidFill>
              </a:rPr>
              <a:t>Secondary Signatory Official </a:t>
            </a:r>
            <a:r>
              <a:rPr lang="en-US" sz="1800" dirty="0">
                <a:solidFill>
                  <a:srgbClr val="00B0F0"/>
                </a:solidFill>
              </a:rPr>
              <a:t>fields. Neither field is mandatory. The Signatory Official designation and these fields are unique. A Signatory Official (SO) must review and sign every application before the application is submitted to the relevant agency for consideration. Your organization must have at least one user with the Signatory Official role in ezFedGrants to submit applications in ezFedGrants, but you do not have to specify a Signatory Official on your applications.</a:t>
            </a:r>
          </a:p>
        </p:txBody>
      </p:sp>
      <p:sp>
        <p:nvSpPr>
          <p:cNvPr id="3" name="Slide Number Placeholder 2">
            <a:extLst>
              <a:ext uri="{FF2B5EF4-FFF2-40B4-BE49-F238E27FC236}">
                <a16:creationId xmlns:a16="http://schemas.microsoft.com/office/drawing/2014/main" id="{1C0346B9-2719-44FD-AC37-9F2EB356FBC7}"/>
              </a:ext>
            </a:extLst>
          </p:cNvPr>
          <p:cNvSpPr>
            <a:spLocks noGrp="1"/>
          </p:cNvSpPr>
          <p:nvPr>
            <p:ph type="sldNum" sz="quarter" idx="10"/>
          </p:nvPr>
        </p:nvSpPr>
        <p:spPr/>
        <p:txBody>
          <a:bodyPr/>
          <a:lstStyle/>
          <a:p>
            <a:fld id="{AB819356-DE13-42BF-B215-0A2DEF5CE21B}" type="slidenum">
              <a:rPr lang="en-US" smtClean="0"/>
              <a:pPr/>
              <a:t>38</a:t>
            </a:fld>
            <a:endParaRPr lang="en-US" dirty="0"/>
          </a:p>
        </p:txBody>
      </p:sp>
      <p:pic>
        <p:nvPicPr>
          <p:cNvPr id="9" name="Picture 8" descr="Create Application Screen - Stage Three&#10;&#10;Please refer to the alt text for step one of this section for a complete description of this screen.&#10;The user has scrolled to the Primary and Secondary Authorized Representatives and Primary and Secondary Signatory Officials fields.">
            <a:extLst>
              <a:ext uri="{FF2B5EF4-FFF2-40B4-BE49-F238E27FC236}">
                <a16:creationId xmlns:a16="http://schemas.microsoft.com/office/drawing/2014/main" id="{143C5FD5-D36C-4CDC-B164-864E6AC3C4E6}"/>
              </a:ext>
            </a:extLst>
          </p:cNvPr>
          <p:cNvPicPr/>
          <p:nvPr/>
        </p:nvPicPr>
        <p:blipFill rotWithShape="1">
          <a:blip r:embed="rId2" cstate="email">
            <a:extLst>
              <a:ext uri="{28A0092B-C50C-407E-A947-70E740481C1C}">
                <a14:useLocalDpi xmlns:a14="http://schemas.microsoft.com/office/drawing/2010/main"/>
              </a:ext>
            </a:extLst>
          </a:blip>
          <a:srcRect/>
          <a:stretch/>
        </p:blipFill>
        <p:spPr bwMode="auto">
          <a:xfrm>
            <a:off x="1132842" y="5105400"/>
            <a:ext cx="6702108" cy="718608"/>
          </a:xfrm>
          <a:prstGeom prst="rect">
            <a:avLst/>
          </a:prstGeom>
          <a:ln w="19050">
            <a:solidFill>
              <a:schemeClr val="tx1"/>
            </a:solid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41627820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Creating and Submitting Applications</a:t>
            </a:r>
          </a:p>
        </p:txBody>
      </p:sp>
      <p:sp>
        <p:nvSpPr>
          <p:cNvPr id="6" name="Rectangle 5"/>
          <p:cNvSpPr/>
          <p:nvPr/>
        </p:nvSpPr>
        <p:spPr>
          <a:xfrm>
            <a:off x="2074762" y="3623459"/>
            <a:ext cx="4488800" cy="646331"/>
          </a:xfrm>
          <a:prstGeom prst="rect">
            <a:avLst/>
          </a:prstGeom>
          <a:solidFill>
            <a:schemeClr val="bg1"/>
          </a:solidFill>
        </p:spPr>
        <p:txBody>
          <a:bodyPr wrap="square">
            <a:spAutoFit/>
          </a:bodyPr>
          <a:lstStyle/>
          <a:p>
            <a:r>
              <a:rPr lang="en-US" sz="1800" dirty="0">
                <a:solidFill>
                  <a:srgbClr val="00B0F0"/>
                </a:solidFill>
              </a:rPr>
              <a:t>Click the </a:t>
            </a:r>
            <a:r>
              <a:rPr lang="en-US" sz="1800" b="1" dirty="0">
                <a:solidFill>
                  <a:srgbClr val="00B0F0"/>
                </a:solidFill>
              </a:rPr>
              <a:t>Next </a:t>
            </a:r>
            <a:r>
              <a:rPr lang="en-US" sz="1800" dirty="0">
                <a:solidFill>
                  <a:srgbClr val="00B0F0"/>
                </a:solidFill>
              </a:rPr>
              <a:t>button to proceed to the </a:t>
            </a:r>
            <a:r>
              <a:rPr lang="en-US" sz="1800" b="1" dirty="0">
                <a:solidFill>
                  <a:srgbClr val="00B0F0"/>
                </a:solidFill>
              </a:rPr>
              <a:t>Additional Information</a:t>
            </a:r>
            <a:r>
              <a:rPr lang="en-US" sz="1800" dirty="0">
                <a:solidFill>
                  <a:srgbClr val="00B0F0"/>
                </a:solidFill>
              </a:rPr>
              <a:t> stage</a:t>
            </a:r>
            <a:endParaRPr lang="en-US" sz="1800" dirty="0">
              <a:solidFill>
                <a:srgbClr val="00B0F0"/>
              </a:solidFill>
              <a:latin typeface="Arial" panose="020B0604020202020204" pitchFamily="34" charset="0"/>
            </a:endParaRPr>
          </a:p>
        </p:txBody>
      </p:sp>
      <p:sp>
        <p:nvSpPr>
          <p:cNvPr id="3" name="Slide Number Placeholder 2">
            <a:extLst>
              <a:ext uri="{FF2B5EF4-FFF2-40B4-BE49-F238E27FC236}">
                <a16:creationId xmlns:a16="http://schemas.microsoft.com/office/drawing/2014/main" id="{F8C93C64-B92A-45E5-8CBA-0181B7191C42}"/>
              </a:ext>
            </a:extLst>
          </p:cNvPr>
          <p:cNvSpPr>
            <a:spLocks noGrp="1"/>
          </p:cNvSpPr>
          <p:nvPr>
            <p:ph type="sldNum" sz="quarter" idx="10"/>
          </p:nvPr>
        </p:nvSpPr>
        <p:spPr/>
        <p:txBody>
          <a:bodyPr/>
          <a:lstStyle/>
          <a:p>
            <a:fld id="{AB819356-DE13-42BF-B215-0A2DEF5CE21B}" type="slidenum">
              <a:rPr lang="en-US" smtClean="0"/>
              <a:pPr/>
              <a:t>39</a:t>
            </a:fld>
            <a:endParaRPr lang="en-US" dirty="0"/>
          </a:p>
        </p:txBody>
      </p:sp>
      <p:pic>
        <p:nvPicPr>
          <p:cNvPr id="9" name="Picture 8" descr="Create Application Screen - Stage Three&#10;&#10;Please refer to the alt text for step one of this section for a complete description of this screen.&#10;This is a partial screenshot depicting the upper right corner of the Create Application screen, which contains four buttons labeled Save, Close, Previous, and Next.">
            <a:extLst>
              <a:ext uri="{FF2B5EF4-FFF2-40B4-BE49-F238E27FC236}">
                <a16:creationId xmlns:a16="http://schemas.microsoft.com/office/drawing/2014/main" id="{012CF0F6-51F6-434C-8AAA-0221049B4CB6}"/>
              </a:ext>
            </a:extLst>
          </p:cNvPr>
          <p:cNvPicPr/>
          <p:nvPr/>
        </p:nvPicPr>
        <p:blipFill rotWithShape="1">
          <a:blip r:embed="rId2" cstate="email">
            <a:extLst>
              <a:ext uri="{28A0092B-C50C-407E-A947-70E740481C1C}">
                <a14:useLocalDpi xmlns:a14="http://schemas.microsoft.com/office/drawing/2010/main"/>
              </a:ext>
            </a:extLst>
          </a:blip>
          <a:srcRect/>
          <a:stretch/>
        </p:blipFill>
        <p:spPr bwMode="auto">
          <a:xfrm>
            <a:off x="2074762" y="2200813"/>
            <a:ext cx="4315648" cy="1132789"/>
          </a:xfrm>
          <a:prstGeom prst="rect">
            <a:avLst/>
          </a:prstGeom>
          <a:ln w="19050">
            <a:solidFill>
              <a:schemeClr val="tx1"/>
            </a:solid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00276902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p:txBody>
          <a:bodyPr/>
          <a:lstStyle/>
          <a:p>
            <a:r>
              <a:rPr lang="en-US" altLang="en-US" dirty="0">
                <a:latin typeface="Arial" charset="0"/>
                <a:cs typeface="Arial" charset="0"/>
              </a:rPr>
              <a:t>Agenda</a:t>
            </a:r>
          </a:p>
        </p:txBody>
      </p:sp>
      <p:grpSp>
        <p:nvGrpSpPr>
          <p:cNvPr id="3" name="Group 2"/>
          <p:cNvGrpSpPr/>
          <p:nvPr/>
        </p:nvGrpSpPr>
        <p:grpSpPr>
          <a:xfrm>
            <a:off x="1314450" y="2171700"/>
            <a:ext cx="6400800" cy="1740932"/>
            <a:chOff x="1143000" y="2205335"/>
            <a:chExt cx="7239000" cy="2321243"/>
          </a:xfrm>
        </p:grpSpPr>
        <p:sp>
          <p:nvSpPr>
            <p:cNvPr id="4" name="TextBox 3"/>
            <p:cNvSpPr txBox="1"/>
            <p:nvPr/>
          </p:nvSpPr>
          <p:spPr>
            <a:xfrm>
              <a:off x="1143000" y="2205335"/>
              <a:ext cx="7239000" cy="492443"/>
            </a:xfrm>
            <a:prstGeom prst="rect">
              <a:avLst/>
            </a:prstGeom>
            <a:noFill/>
          </p:spPr>
          <p:txBody>
            <a:bodyPr wrap="square" rtlCol="0">
              <a:spAutoFit/>
            </a:bodyPr>
            <a:lstStyle/>
            <a:p>
              <a:pPr marL="257175" indent="-257175">
                <a:buClr>
                  <a:srgbClr val="A88000"/>
                </a:buClr>
                <a:buSzPct val="100000"/>
                <a:buFont typeface="Wingdings" panose="05000000000000000000" pitchFamily="2" charset="2"/>
                <a:buChar char="§"/>
              </a:pPr>
              <a:r>
                <a:rPr lang="en-US" sz="1800" dirty="0"/>
                <a:t>Course Introduction</a:t>
              </a:r>
            </a:p>
          </p:txBody>
        </p:sp>
        <p:sp>
          <p:nvSpPr>
            <p:cNvPr id="14" name="TextBox 13"/>
            <p:cNvSpPr txBox="1"/>
            <p:nvPr/>
          </p:nvSpPr>
          <p:spPr>
            <a:xfrm>
              <a:off x="1143000" y="2662535"/>
              <a:ext cx="7239000" cy="492443"/>
            </a:xfrm>
            <a:prstGeom prst="rect">
              <a:avLst/>
            </a:prstGeom>
            <a:solidFill>
              <a:schemeClr val="accent2">
                <a:lumMod val="20000"/>
                <a:lumOff val="80000"/>
              </a:schemeClr>
            </a:solidFill>
          </p:spPr>
          <p:txBody>
            <a:bodyPr wrap="square" rtlCol="0">
              <a:spAutoFit/>
            </a:bodyPr>
            <a:lstStyle/>
            <a:p>
              <a:pPr marL="257175" indent="-257175">
                <a:buClr>
                  <a:srgbClr val="A88000"/>
                </a:buClr>
                <a:buSzPct val="100000"/>
                <a:buFont typeface="Wingdings" panose="05000000000000000000" pitchFamily="2" charset="2"/>
                <a:buChar char="§"/>
              </a:pPr>
              <a:r>
                <a:rPr lang="en-US" sz="1800" dirty="0"/>
                <a:t>Module 1 – Searching for Funding Opportunities</a:t>
              </a:r>
            </a:p>
          </p:txBody>
        </p:sp>
        <p:sp>
          <p:nvSpPr>
            <p:cNvPr id="15" name="TextBox 14"/>
            <p:cNvSpPr txBox="1"/>
            <p:nvPr/>
          </p:nvSpPr>
          <p:spPr>
            <a:xfrm>
              <a:off x="1143000" y="3119735"/>
              <a:ext cx="7239000" cy="492443"/>
            </a:xfrm>
            <a:prstGeom prst="rect">
              <a:avLst/>
            </a:prstGeom>
            <a:noFill/>
          </p:spPr>
          <p:txBody>
            <a:bodyPr wrap="square" rtlCol="0">
              <a:spAutoFit/>
            </a:bodyPr>
            <a:lstStyle/>
            <a:p>
              <a:pPr marL="257175" indent="-257175">
                <a:buClr>
                  <a:srgbClr val="A88000"/>
                </a:buClr>
                <a:buSzPct val="100000"/>
                <a:buFont typeface="Wingdings" panose="05000000000000000000" pitchFamily="2" charset="2"/>
                <a:buChar char="§"/>
              </a:pPr>
              <a:r>
                <a:rPr lang="en-US" sz="1800" dirty="0"/>
                <a:t>Module 2 – Creating and Submitting Applications</a:t>
              </a:r>
            </a:p>
          </p:txBody>
        </p:sp>
        <p:sp>
          <p:nvSpPr>
            <p:cNvPr id="16" name="TextBox 15"/>
            <p:cNvSpPr txBox="1"/>
            <p:nvPr/>
          </p:nvSpPr>
          <p:spPr>
            <a:xfrm>
              <a:off x="1143000" y="3576935"/>
              <a:ext cx="7239000" cy="492443"/>
            </a:xfrm>
            <a:prstGeom prst="rect">
              <a:avLst/>
            </a:prstGeom>
            <a:noFill/>
          </p:spPr>
          <p:txBody>
            <a:bodyPr wrap="square" rtlCol="0">
              <a:spAutoFit/>
            </a:bodyPr>
            <a:lstStyle/>
            <a:p>
              <a:pPr marL="257175" indent="-257175">
                <a:buClr>
                  <a:srgbClr val="A88000"/>
                </a:buClr>
                <a:buSzPct val="100000"/>
                <a:buFont typeface="Wingdings" panose="05000000000000000000" pitchFamily="2" charset="2"/>
                <a:buChar char="§"/>
              </a:pPr>
              <a:r>
                <a:rPr lang="en-US" sz="1800" dirty="0"/>
                <a:t>Module 3 – Application Review and Approval</a:t>
              </a:r>
            </a:p>
          </p:txBody>
        </p:sp>
        <p:sp>
          <p:nvSpPr>
            <p:cNvPr id="17" name="TextBox 16"/>
            <p:cNvSpPr txBox="1"/>
            <p:nvPr/>
          </p:nvSpPr>
          <p:spPr>
            <a:xfrm>
              <a:off x="1143000" y="4034135"/>
              <a:ext cx="7239000" cy="492443"/>
            </a:xfrm>
            <a:prstGeom prst="rect">
              <a:avLst/>
            </a:prstGeom>
            <a:noFill/>
          </p:spPr>
          <p:txBody>
            <a:bodyPr wrap="square" rtlCol="0">
              <a:spAutoFit/>
            </a:bodyPr>
            <a:lstStyle/>
            <a:p>
              <a:pPr marL="257175" indent="-257175">
                <a:buClr>
                  <a:srgbClr val="A88000"/>
                </a:buClr>
                <a:buSzPct val="100000"/>
                <a:buFont typeface="Wingdings" panose="05000000000000000000" pitchFamily="2" charset="2"/>
                <a:buChar char="§"/>
              </a:pPr>
              <a:r>
                <a:rPr lang="en-US" sz="1800" dirty="0"/>
                <a:t>Course Summary</a:t>
              </a:r>
            </a:p>
          </p:txBody>
        </p:sp>
      </p:grpSp>
      <p:sp>
        <p:nvSpPr>
          <p:cNvPr id="5" name="Slide Number Placeholder 4">
            <a:extLst>
              <a:ext uri="{FF2B5EF4-FFF2-40B4-BE49-F238E27FC236}">
                <a16:creationId xmlns:a16="http://schemas.microsoft.com/office/drawing/2014/main" id="{FFC4A4B9-BA04-4977-9993-9E494B2F5B01}"/>
              </a:ext>
            </a:extLst>
          </p:cNvPr>
          <p:cNvSpPr>
            <a:spLocks noGrp="1"/>
          </p:cNvSpPr>
          <p:nvPr>
            <p:ph type="sldNum" sz="quarter" idx="10"/>
          </p:nvPr>
        </p:nvSpPr>
        <p:spPr/>
        <p:txBody>
          <a:bodyPr/>
          <a:lstStyle/>
          <a:p>
            <a:fld id="{AB819356-DE13-42BF-B215-0A2DEF5CE21B}" type="slidenum">
              <a:rPr lang="en-US" smtClean="0"/>
              <a:pPr/>
              <a:t>4</a:t>
            </a:fld>
            <a:endParaRPr lang="en-US" dirty="0"/>
          </a:p>
        </p:txBody>
      </p:sp>
    </p:spTree>
    <p:extLst>
      <p:ext uri="{BB962C8B-B14F-4D97-AF65-F5344CB8AC3E}">
        <p14:creationId xmlns:p14="http://schemas.microsoft.com/office/powerpoint/2010/main" val="281723071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Creating and Submitting Applications</a:t>
            </a:r>
          </a:p>
        </p:txBody>
      </p:sp>
      <p:pic>
        <p:nvPicPr>
          <p:cNvPr id="5" name="Content Placeholder 4"/>
          <p:cNvPicPr>
            <a:picLocks noGrp="1" noChangeAspect="1"/>
          </p:cNvPicPr>
          <p:nvPr>
            <p:ph idx="1"/>
          </p:nvPr>
        </p:nvPicPr>
        <p:blipFill>
          <a:blip r:embed="rId2" cstate="email">
            <a:extLst>
              <a:ext uri="{28A0092B-C50C-407E-A947-70E740481C1C}">
                <a14:useLocalDpi xmlns:a14="http://schemas.microsoft.com/office/drawing/2010/main"/>
              </a:ext>
            </a:extLst>
          </a:blip>
          <a:stretch>
            <a:fillRect/>
          </a:stretch>
        </p:blipFill>
        <p:spPr>
          <a:xfrm>
            <a:off x="3086596" y="2617683"/>
            <a:ext cx="5676072" cy="2285093"/>
          </a:xfrm>
          <a:prstGeom prst="rect">
            <a:avLst/>
          </a:prstGeom>
        </p:spPr>
      </p:pic>
      <p:sp>
        <p:nvSpPr>
          <p:cNvPr id="3" name="Rectangle 2"/>
          <p:cNvSpPr/>
          <p:nvPr/>
        </p:nvSpPr>
        <p:spPr>
          <a:xfrm>
            <a:off x="339889" y="1615611"/>
            <a:ext cx="2539675" cy="5078313"/>
          </a:xfrm>
          <a:prstGeom prst="rect">
            <a:avLst/>
          </a:prstGeom>
          <a:solidFill>
            <a:schemeClr val="bg1"/>
          </a:solidFill>
          <a:ln w="38100">
            <a:noFill/>
          </a:ln>
        </p:spPr>
        <p:txBody>
          <a:bodyPr wrap="square">
            <a:spAutoFit/>
          </a:bodyPr>
          <a:lstStyle/>
          <a:p>
            <a:r>
              <a:rPr lang="en-US" sz="1800" dirty="0">
                <a:solidFill>
                  <a:srgbClr val="00B0F0"/>
                </a:solidFill>
                <a:latin typeface="Arial" panose="020B0604020202020204" pitchFamily="34" charset="0"/>
                <a:ea typeface="Calibri" panose="020F0502020204030204" pitchFamily="34" charset="0"/>
              </a:rPr>
              <a:t>Complete</a:t>
            </a:r>
            <a:r>
              <a:rPr lang="en-US" sz="1800" b="1" dirty="0">
                <a:solidFill>
                  <a:srgbClr val="00B0F0"/>
                </a:solidFill>
                <a:latin typeface="Arial" panose="020B0604020202020204" pitchFamily="34" charset="0"/>
                <a:ea typeface="Calibri" panose="020F0502020204030204" pitchFamily="34" charset="0"/>
              </a:rPr>
              <a:t> </a:t>
            </a:r>
            <a:r>
              <a:rPr lang="en-US" sz="1800" dirty="0">
                <a:solidFill>
                  <a:srgbClr val="00B0F0"/>
                </a:solidFill>
                <a:latin typeface="Arial" panose="020B0604020202020204" pitchFamily="34" charset="0"/>
                <a:ea typeface="Calibri" panose="020F0502020204030204" pitchFamily="34" charset="0"/>
              </a:rPr>
              <a:t>the </a:t>
            </a:r>
            <a:r>
              <a:rPr lang="en-US" sz="1800" i="1" dirty="0">
                <a:solidFill>
                  <a:srgbClr val="00B0F0"/>
                </a:solidFill>
                <a:latin typeface="Arial" panose="020B0604020202020204" pitchFamily="34" charset="0"/>
                <a:ea typeface="Calibri" panose="020F0502020204030204" pitchFamily="34" charset="0"/>
              </a:rPr>
              <a:t>Additional Details</a:t>
            </a:r>
            <a:r>
              <a:rPr lang="en-US" sz="1800" dirty="0">
                <a:solidFill>
                  <a:srgbClr val="00B0F0"/>
                </a:solidFill>
                <a:latin typeface="Arial" panose="020B0604020202020204" pitchFamily="34" charset="0"/>
                <a:ea typeface="Calibri" panose="020F0502020204030204" pitchFamily="34" charset="0"/>
              </a:rPr>
              <a:t> section. Required fields are marked with a red asterisk. </a:t>
            </a:r>
          </a:p>
          <a:p>
            <a:endParaRPr lang="en-US" sz="1800" dirty="0">
              <a:solidFill>
                <a:srgbClr val="00B0F0"/>
              </a:solidFill>
              <a:latin typeface="Arial" panose="020B0604020202020204" pitchFamily="34" charset="0"/>
            </a:endParaRPr>
          </a:p>
          <a:p>
            <a:r>
              <a:rPr lang="en-US" sz="1800" dirty="0">
                <a:solidFill>
                  <a:srgbClr val="00B0F0"/>
                </a:solidFill>
              </a:rPr>
              <a:t>In the </a:t>
            </a:r>
            <a:r>
              <a:rPr lang="en-US" sz="1800" b="1" dirty="0">
                <a:solidFill>
                  <a:srgbClr val="00B0F0"/>
                </a:solidFill>
              </a:rPr>
              <a:t>Reporting Details </a:t>
            </a:r>
            <a:r>
              <a:rPr lang="en-US" sz="1800" dirty="0">
                <a:solidFill>
                  <a:srgbClr val="00B0F0"/>
                </a:solidFill>
              </a:rPr>
              <a:t>section, select the appropriate options as they apply to your organization for the </a:t>
            </a:r>
            <a:r>
              <a:rPr lang="en-US" sz="1800" b="1" dirty="0">
                <a:solidFill>
                  <a:srgbClr val="00B0F0"/>
                </a:solidFill>
              </a:rPr>
              <a:t>Recipient Type, Minority Business Enterprise (MBE) Indicator, </a:t>
            </a:r>
            <a:r>
              <a:rPr lang="en-US" sz="1800" dirty="0">
                <a:solidFill>
                  <a:srgbClr val="00B0F0"/>
                </a:solidFill>
              </a:rPr>
              <a:t>and </a:t>
            </a:r>
            <a:r>
              <a:rPr lang="en-US" sz="1800" b="1" dirty="0">
                <a:solidFill>
                  <a:srgbClr val="00B0F0"/>
                </a:solidFill>
              </a:rPr>
              <a:t>Minority Serving Institution (MSI) </a:t>
            </a:r>
            <a:r>
              <a:rPr lang="en-US" sz="1800" dirty="0">
                <a:solidFill>
                  <a:srgbClr val="00B0F0"/>
                </a:solidFill>
              </a:rPr>
              <a:t>fields.</a:t>
            </a:r>
            <a:endParaRPr lang="en-US" sz="1800" dirty="0">
              <a:solidFill>
                <a:srgbClr val="00B0F0"/>
              </a:solidFill>
              <a:latin typeface="Arial" panose="020B0604020202020204" pitchFamily="34" charset="0"/>
              <a:ea typeface="Calibri" panose="020F0502020204030204" pitchFamily="34" charset="0"/>
            </a:endParaRPr>
          </a:p>
        </p:txBody>
      </p:sp>
      <p:sp>
        <p:nvSpPr>
          <p:cNvPr id="6" name="Slide Number Placeholder 5">
            <a:extLst>
              <a:ext uri="{FF2B5EF4-FFF2-40B4-BE49-F238E27FC236}">
                <a16:creationId xmlns:a16="http://schemas.microsoft.com/office/drawing/2014/main" id="{7DE0EB5C-A5CD-4207-8901-C4A1777196FB}"/>
              </a:ext>
            </a:extLst>
          </p:cNvPr>
          <p:cNvSpPr>
            <a:spLocks noGrp="1"/>
          </p:cNvSpPr>
          <p:nvPr>
            <p:ph type="sldNum" sz="quarter" idx="10"/>
          </p:nvPr>
        </p:nvSpPr>
        <p:spPr/>
        <p:txBody>
          <a:bodyPr/>
          <a:lstStyle/>
          <a:p>
            <a:fld id="{AB819356-DE13-42BF-B215-0A2DEF5CE21B}" type="slidenum">
              <a:rPr lang="en-US" smtClean="0"/>
              <a:pPr/>
              <a:t>40</a:t>
            </a:fld>
            <a:endParaRPr lang="en-US" dirty="0"/>
          </a:p>
        </p:txBody>
      </p:sp>
    </p:spTree>
    <p:extLst>
      <p:ext uri="{BB962C8B-B14F-4D97-AF65-F5344CB8AC3E}">
        <p14:creationId xmlns:p14="http://schemas.microsoft.com/office/powerpoint/2010/main" val="266173441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Creating and Submitting Applications</a:t>
            </a:r>
          </a:p>
        </p:txBody>
      </p:sp>
      <p:sp>
        <p:nvSpPr>
          <p:cNvPr id="3" name="Rectangle 2"/>
          <p:cNvSpPr/>
          <p:nvPr/>
        </p:nvSpPr>
        <p:spPr>
          <a:xfrm>
            <a:off x="609600" y="2080736"/>
            <a:ext cx="8060799" cy="1477328"/>
          </a:xfrm>
          <a:prstGeom prst="rect">
            <a:avLst/>
          </a:prstGeom>
          <a:solidFill>
            <a:schemeClr val="bg1"/>
          </a:solidFill>
          <a:ln w="38100">
            <a:noFill/>
          </a:ln>
        </p:spPr>
        <p:txBody>
          <a:bodyPr wrap="square">
            <a:spAutoFit/>
          </a:bodyPr>
          <a:lstStyle/>
          <a:p>
            <a:pPr lvl="0"/>
            <a:r>
              <a:rPr lang="en-US" sz="1800" dirty="0">
                <a:solidFill>
                  <a:srgbClr val="00B0F0"/>
                </a:solidFill>
              </a:rPr>
              <a:t>In the </a:t>
            </a:r>
            <a:r>
              <a:rPr lang="en-US" sz="1800" b="1" dirty="0">
                <a:solidFill>
                  <a:srgbClr val="00B0F0"/>
                </a:solidFill>
              </a:rPr>
              <a:t>FFATA Details </a:t>
            </a:r>
            <a:r>
              <a:rPr lang="en-US" sz="1800" dirty="0">
                <a:solidFill>
                  <a:srgbClr val="00B0F0"/>
                </a:solidFill>
              </a:rPr>
              <a:t>section, select the appropriate option for the </a:t>
            </a:r>
            <a:r>
              <a:rPr lang="en-US" sz="1800" b="1" dirty="0">
                <a:solidFill>
                  <a:srgbClr val="00B0F0"/>
                </a:solidFill>
              </a:rPr>
              <a:t>2 CFR 25.110 DUNS/CCR Exempted Entity </a:t>
            </a:r>
            <a:r>
              <a:rPr lang="en-US" sz="1800" dirty="0">
                <a:solidFill>
                  <a:srgbClr val="00B0F0"/>
                </a:solidFill>
              </a:rPr>
              <a:t>and </a:t>
            </a:r>
            <a:r>
              <a:rPr lang="en-US" sz="1800" b="1" dirty="0">
                <a:solidFill>
                  <a:srgbClr val="00B0F0"/>
                </a:solidFill>
              </a:rPr>
              <a:t>Place of Performance Code </a:t>
            </a:r>
            <a:r>
              <a:rPr lang="en-US" sz="1800" dirty="0">
                <a:solidFill>
                  <a:srgbClr val="00B0F0"/>
                </a:solidFill>
              </a:rPr>
              <a:t>fields, then complete as many of the remaining fields as necessary, depending on the specificity of the place of performance for your proposed project.</a:t>
            </a:r>
          </a:p>
        </p:txBody>
      </p:sp>
      <p:sp>
        <p:nvSpPr>
          <p:cNvPr id="6" name="Slide Number Placeholder 5">
            <a:extLst>
              <a:ext uri="{FF2B5EF4-FFF2-40B4-BE49-F238E27FC236}">
                <a16:creationId xmlns:a16="http://schemas.microsoft.com/office/drawing/2014/main" id="{7DE0EB5C-A5CD-4207-8901-C4A1777196FB}"/>
              </a:ext>
            </a:extLst>
          </p:cNvPr>
          <p:cNvSpPr>
            <a:spLocks noGrp="1"/>
          </p:cNvSpPr>
          <p:nvPr>
            <p:ph type="sldNum" sz="quarter" idx="10"/>
          </p:nvPr>
        </p:nvSpPr>
        <p:spPr/>
        <p:txBody>
          <a:bodyPr/>
          <a:lstStyle/>
          <a:p>
            <a:fld id="{AB819356-DE13-42BF-B215-0A2DEF5CE21B}" type="slidenum">
              <a:rPr lang="en-US" smtClean="0"/>
              <a:pPr/>
              <a:t>41</a:t>
            </a:fld>
            <a:endParaRPr lang="en-US" dirty="0"/>
          </a:p>
        </p:txBody>
      </p:sp>
      <p:pic>
        <p:nvPicPr>
          <p:cNvPr id="8" name="Picture 7" descr="Create Application Screen - Stage Four&#10;&#10;Please refer to the alt text for step one of this section for a complete description of this screen.&#10;The user has scrolled to the DATA Act Details section.">
            <a:extLst>
              <a:ext uri="{FF2B5EF4-FFF2-40B4-BE49-F238E27FC236}">
                <a16:creationId xmlns:a16="http://schemas.microsoft.com/office/drawing/2014/main" id="{F0BCFFD1-37AC-4169-AFCE-309D80C1A046}"/>
              </a:ext>
            </a:extLst>
          </p:cNvPr>
          <p:cNvPicPr/>
          <p:nvPr/>
        </p:nvPicPr>
        <p:blipFill rotWithShape="1">
          <a:blip r:embed="rId2" cstate="email">
            <a:extLst>
              <a:ext uri="{28A0092B-C50C-407E-A947-70E740481C1C}">
                <a14:useLocalDpi xmlns:a14="http://schemas.microsoft.com/office/drawing/2010/main"/>
              </a:ext>
            </a:extLst>
          </a:blip>
          <a:srcRect t="17576" r="428" b="2248"/>
          <a:stretch/>
        </p:blipFill>
        <p:spPr bwMode="auto">
          <a:xfrm>
            <a:off x="1474904" y="4038600"/>
            <a:ext cx="6237057" cy="1244833"/>
          </a:xfrm>
          <a:prstGeom prst="rect">
            <a:avLst/>
          </a:prstGeom>
          <a:ln w="19050">
            <a:solidFill>
              <a:schemeClr val="tx1"/>
            </a:solid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516150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Creating and Submitting Applications</a:t>
            </a:r>
          </a:p>
        </p:txBody>
      </p:sp>
      <p:sp>
        <p:nvSpPr>
          <p:cNvPr id="3" name="Rectangle 2"/>
          <p:cNvSpPr/>
          <p:nvPr/>
        </p:nvSpPr>
        <p:spPr>
          <a:xfrm>
            <a:off x="411869" y="2479111"/>
            <a:ext cx="8060799" cy="646331"/>
          </a:xfrm>
          <a:prstGeom prst="rect">
            <a:avLst/>
          </a:prstGeom>
          <a:solidFill>
            <a:schemeClr val="bg1"/>
          </a:solidFill>
          <a:ln w="38100">
            <a:noFill/>
          </a:ln>
        </p:spPr>
        <p:txBody>
          <a:bodyPr wrap="square">
            <a:spAutoFit/>
          </a:bodyPr>
          <a:lstStyle/>
          <a:p>
            <a:pPr lvl="0"/>
            <a:r>
              <a:rPr lang="en-US" sz="1800" dirty="0">
                <a:solidFill>
                  <a:srgbClr val="00B0F0"/>
                </a:solidFill>
              </a:rPr>
              <a:t>In the </a:t>
            </a:r>
            <a:r>
              <a:rPr lang="en-US" sz="1800" b="1" dirty="0">
                <a:solidFill>
                  <a:srgbClr val="00B0F0"/>
                </a:solidFill>
              </a:rPr>
              <a:t>Agency Specific </a:t>
            </a:r>
            <a:r>
              <a:rPr lang="en-US" sz="1800" dirty="0">
                <a:solidFill>
                  <a:srgbClr val="00B0F0"/>
                </a:solidFill>
              </a:rPr>
              <a:t>Details section, answer </a:t>
            </a:r>
            <a:r>
              <a:rPr lang="en-US" sz="1800" b="1" dirty="0">
                <a:solidFill>
                  <a:srgbClr val="00B0F0"/>
                </a:solidFill>
              </a:rPr>
              <a:t>Yes </a:t>
            </a:r>
            <a:r>
              <a:rPr lang="en-US" sz="1800" dirty="0">
                <a:solidFill>
                  <a:srgbClr val="00B0F0"/>
                </a:solidFill>
              </a:rPr>
              <a:t>or </a:t>
            </a:r>
            <a:r>
              <a:rPr lang="en-US" sz="1800" b="1" dirty="0">
                <a:solidFill>
                  <a:srgbClr val="00B0F0"/>
                </a:solidFill>
              </a:rPr>
              <a:t>No </a:t>
            </a:r>
            <a:r>
              <a:rPr lang="en-US" sz="1800" dirty="0">
                <a:solidFill>
                  <a:srgbClr val="00B0F0"/>
                </a:solidFill>
              </a:rPr>
              <a:t>for any of the provided questions and complete any additional fields that are present.</a:t>
            </a:r>
          </a:p>
        </p:txBody>
      </p:sp>
      <p:sp>
        <p:nvSpPr>
          <p:cNvPr id="6" name="Slide Number Placeholder 5">
            <a:extLst>
              <a:ext uri="{FF2B5EF4-FFF2-40B4-BE49-F238E27FC236}">
                <a16:creationId xmlns:a16="http://schemas.microsoft.com/office/drawing/2014/main" id="{7DE0EB5C-A5CD-4207-8901-C4A1777196FB}"/>
              </a:ext>
            </a:extLst>
          </p:cNvPr>
          <p:cNvSpPr>
            <a:spLocks noGrp="1"/>
          </p:cNvSpPr>
          <p:nvPr>
            <p:ph type="sldNum" sz="quarter" idx="10"/>
          </p:nvPr>
        </p:nvSpPr>
        <p:spPr/>
        <p:txBody>
          <a:bodyPr/>
          <a:lstStyle/>
          <a:p>
            <a:fld id="{AB819356-DE13-42BF-B215-0A2DEF5CE21B}" type="slidenum">
              <a:rPr lang="en-US" smtClean="0"/>
              <a:pPr/>
              <a:t>42</a:t>
            </a:fld>
            <a:endParaRPr lang="en-US" dirty="0"/>
          </a:p>
        </p:txBody>
      </p:sp>
      <p:pic>
        <p:nvPicPr>
          <p:cNvPr id="7" name="Picture 6" descr="Create Application Screen - Stage Four&#10;&#10;Please refer to the alt text for step one of this section for a complete description of this screen.&#10;The user has scrolled to the Agency Specific Details section.">
            <a:extLst>
              <a:ext uri="{FF2B5EF4-FFF2-40B4-BE49-F238E27FC236}">
                <a16:creationId xmlns:a16="http://schemas.microsoft.com/office/drawing/2014/main" id="{3A830A41-78DC-4823-A5E1-6D39A124CDE3}"/>
              </a:ext>
            </a:extLst>
          </p:cNvPr>
          <p:cNvPicPr/>
          <p:nvPr/>
        </p:nvPicPr>
        <p:blipFill rotWithShape="1">
          <a:blip r:embed="rId2" cstate="email">
            <a:extLst>
              <a:ext uri="{28A0092B-C50C-407E-A947-70E740481C1C}">
                <a14:useLocalDpi xmlns:a14="http://schemas.microsoft.com/office/drawing/2010/main"/>
              </a:ext>
            </a:extLst>
          </a:blip>
          <a:srcRect/>
          <a:stretch/>
        </p:blipFill>
        <p:spPr bwMode="auto">
          <a:xfrm>
            <a:off x="2970710" y="3505200"/>
            <a:ext cx="3202579" cy="1962452"/>
          </a:xfrm>
          <a:prstGeom prst="rect">
            <a:avLst/>
          </a:prstGeom>
          <a:ln w="19050">
            <a:solidFill>
              <a:schemeClr val="tx1"/>
            </a:solid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19438165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Creating and Submitting Applications</a:t>
            </a:r>
          </a:p>
        </p:txBody>
      </p:sp>
      <p:sp>
        <p:nvSpPr>
          <p:cNvPr id="6" name="Rectangle 5"/>
          <p:cNvSpPr/>
          <p:nvPr/>
        </p:nvSpPr>
        <p:spPr>
          <a:xfrm>
            <a:off x="2074762" y="3623459"/>
            <a:ext cx="4488800" cy="1477328"/>
          </a:xfrm>
          <a:prstGeom prst="rect">
            <a:avLst/>
          </a:prstGeom>
          <a:solidFill>
            <a:schemeClr val="bg1"/>
          </a:solidFill>
        </p:spPr>
        <p:txBody>
          <a:bodyPr wrap="square">
            <a:spAutoFit/>
          </a:bodyPr>
          <a:lstStyle/>
          <a:p>
            <a:r>
              <a:rPr lang="en-US" sz="1800" dirty="0">
                <a:solidFill>
                  <a:srgbClr val="00B0F0"/>
                </a:solidFill>
              </a:rPr>
              <a:t>Once you have completed all relevant fields on the </a:t>
            </a:r>
            <a:r>
              <a:rPr lang="en-US" sz="1800" b="1" dirty="0">
                <a:solidFill>
                  <a:srgbClr val="00B0F0"/>
                </a:solidFill>
              </a:rPr>
              <a:t>Additional Information </a:t>
            </a:r>
            <a:r>
              <a:rPr lang="en-US" sz="1800" dirty="0">
                <a:solidFill>
                  <a:srgbClr val="00B0F0"/>
                </a:solidFill>
              </a:rPr>
              <a:t>stage, click the </a:t>
            </a:r>
            <a:r>
              <a:rPr lang="en-US" sz="1800" b="1" dirty="0">
                <a:solidFill>
                  <a:srgbClr val="00B0F0"/>
                </a:solidFill>
              </a:rPr>
              <a:t>Next </a:t>
            </a:r>
            <a:r>
              <a:rPr lang="en-US" sz="1800" dirty="0">
                <a:solidFill>
                  <a:srgbClr val="00B0F0"/>
                </a:solidFill>
              </a:rPr>
              <a:t>button to proceed to the </a:t>
            </a:r>
            <a:r>
              <a:rPr lang="en-US" sz="1800" b="1" dirty="0">
                <a:solidFill>
                  <a:srgbClr val="00B0F0"/>
                </a:solidFill>
              </a:rPr>
              <a:t>Attachments</a:t>
            </a:r>
            <a:r>
              <a:rPr lang="en-US" sz="1800" dirty="0">
                <a:solidFill>
                  <a:srgbClr val="00B0F0"/>
                </a:solidFill>
              </a:rPr>
              <a:t> stage, which is the final stage of the </a:t>
            </a:r>
            <a:r>
              <a:rPr lang="en-US" sz="1800" b="1" dirty="0">
                <a:solidFill>
                  <a:srgbClr val="00B0F0"/>
                </a:solidFill>
              </a:rPr>
              <a:t>Create Application </a:t>
            </a:r>
            <a:r>
              <a:rPr lang="en-US" sz="1800" dirty="0">
                <a:solidFill>
                  <a:srgbClr val="00B0F0"/>
                </a:solidFill>
              </a:rPr>
              <a:t>screen.</a:t>
            </a:r>
            <a:endParaRPr lang="en-US" sz="1800" dirty="0">
              <a:solidFill>
                <a:srgbClr val="00B0F0"/>
              </a:solidFill>
              <a:latin typeface="Arial" panose="020B0604020202020204" pitchFamily="34" charset="0"/>
            </a:endParaRPr>
          </a:p>
        </p:txBody>
      </p:sp>
      <p:sp>
        <p:nvSpPr>
          <p:cNvPr id="3" name="Slide Number Placeholder 2">
            <a:extLst>
              <a:ext uri="{FF2B5EF4-FFF2-40B4-BE49-F238E27FC236}">
                <a16:creationId xmlns:a16="http://schemas.microsoft.com/office/drawing/2014/main" id="{F8C93C64-B92A-45E5-8CBA-0181B7191C42}"/>
              </a:ext>
            </a:extLst>
          </p:cNvPr>
          <p:cNvSpPr>
            <a:spLocks noGrp="1"/>
          </p:cNvSpPr>
          <p:nvPr>
            <p:ph type="sldNum" sz="quarter" idx="10"/>
          </p:nvPr>
        </p:nvSpPr>
        <p:spPr/>
        <p:txBody>
          <a:bodyPr/>
          <a:lstStyle/>
          <a:p>
            <a:fld id="{AB819356-DE13-42BF-B215-0A2DEF5CE21B}" type="slidenum">
              <a:rPr lang="en-US" smtClean="0"/>
              <a:pPr/>
              <a:t>43</a:t>
            </a:fld>
            <a:endParaRPr lang="en-US" dirty="0"/>
          </a:p>
        </p:txBody>
      </p:sp>
      <p:pic>
        <p:nvPicPr>
          <p:cNvPr id="9" name="Picture 8" descr="Create Application Screen - Stage Three&#10;&#10;Please refer to the alt text for step one of this section for a complete description of this screen.&#10;This is a partial screenshot depicting the upper right corner of the Create Application screen, which contains four buttons labeled Save, Close, Previous, and Next.">
            <a:extLst>
              <a:ext uri="{FF2B5EF4-FFF2-40B4-BE49-F238E27FC236}">
                <a16:creationId xmlns:a16="http://schemas.microsoft.com/office/drawing/2014/main" id="{012CF0F6-51F6-434C-8AAA-0221049B4CB6}"/>
              </a:ext>
            </a:extLst>
          </p:cNvPr>
          <p:cNvPicPr/>
          <p:nvPr/>
        </p:nvPicPr>
        <p:blipFill rotWithShape="1">
          <a:blip r:embed="rId2" cstate="email">
            <a:extLst>
              <a:ext uri="{28A0092B-C50C-407E-A947-70E740481C1C}">
                <a14:useLocalDpi xmlns:a14="http://schemas.microsoft.com/office/drawing/2010/main"/>
              </a:ext>
            </a:extLst>
          </a:blip>
          <a:srcRect/>
          <a:stretch/>
        </p:blipFill>
        <p:spPr bwMode="auto">
          <a:xfrm>
            <a:off x="2074762" y="2296212"/>
            <a:ext cx="4315648" cy="1132789"/>
          </a:xfrm>
          <a:prstGeom prst="rect">
            <a:avLst/>
          </a:prstGeom>
          <a:ln w="19050">
            <a:solidFill>
              <a:schemeClr val="tx1"/>
            </a:solid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418547405"/>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Creating and Submitting Applications</a:t>
            </a:r>
          </a:p>
        </p:txBody>
      </p:sp>
      <p:pic>
        <p:nvPicPr>
          <p:cNvPr id="5" name="Content Placeholder 4"/>
          <p:cNvPicPr>
            <a:picLocks noGrp="1" noChangeAspect="1"/>
          </p:cNvPicPr>
          <p:nvPr>
            <p:ph idx="1"/>
          </p:nvPr>
        </p:nvPicPr>
        <p:blipFill>
          <a:blip r:embed="rId2" cstate="email">
            <a:extLst>
              <a:ext uri="{28A0092B-C50C-407E-A947-70E740481C1C}">
                <a14:useLocalDpi xmlns:a14="http://schemas.microsoft.com/office/drawing/2010/main"/>
              </a:ext>
            </a:extLst>
          </a:blip>
          <a:stretch>
            <a:fillRect/>
          </a:stretch>
        </p:blipFill>
        <p:spPr>
          <a:xfrm>
            <a:off x="445454" y="2033166"/>
            <a:ext cx="5747469" cy="1226493"/>
          </a:xfrm>
          <a:prstGeom prst="rect">
            <a:avLst/>
          </a:prstGeom>
        </p:spPr>
      </p:pic>
      <p:sp>
        <p:nvSpPr>
          <p:cNvPr id="3" name="Rectangle 2"/>
          <p:cNvSpPr/>
          <p:nvPr/>
        </p:nvSpPr>
        <p:spPr>
          <a:xfrm>
            <a:off x="4714877" y="2557784"/>
            <a:ext cx="3567115" cy="1477328"/>
          </a:xfrm>
          <a:prstGeom prst="rect">
            <a:avLst/>
          </a:prstGeom>
          <a:solidFill>
            <a:schemeClr val="bg1"/>
          </a:solidFill>
          <a:ln w="38100">
            <a:solidFill>
              <a:srgbClr val="00B0F0"/>
            </a:solidFill>
          </a:ln>
        </p:spPr>
        <p:txBody>
          <a:bodyPr wrap="square">
            <a:spAutoFit/>
          </a:bodyPr>
          <a:lstStyle/>
          <a:p>
            <a:r>
              <a:rPr lang="en-US" sz="1800" dirty="0">
                <a:solidFill>
                  <a:srgbClr val="00B0F0"/>
                </a:solidFill>
                <a:latin typeface="Arial" panose="020B0604020202020204" pitchFamily="34" charset="0"/>
                <a:ea typeface="Calibri" panose="020F0502020204030204" pitchFamily="34" charset="0"/>
              </a:rPr>
              <a:t>Complete</a:t>
            </a:r>
            <a:r>
              <a:rPr lang="en-US" sz="1800" b="1" dirty="0">
                <a:solidFill>
                  <a:srgbClr val="00B0F0"/>
                </a:solidFill>
                <a:latin typeface="Arial" panose="020B0604020202020204" pitchFamily="34" charset="0"/>
                <a:ea typeface="Calibri" panose="020F0502020204030204" pitchFamily="34" charset="0"/>
              </a:rPr>
              <a:t> </a:t>
            </a:r>
            <a:r>
              <a:rPr lang="en-US" sz="1800" dirty="0">
                <a:solidFill>
                  <a:srgbClr val="00B0F0"/>
                </a:solidFill>
                <a:latin typeface="Arial" panose="020B0604020202020204" pitchFamily="34" charset="0"/>
                <a:ea typeface="Calibri" panose="020F0502020204030204" pitchFamily="34" charset="0"/>
              </a:rPr>
              <a:t>the </a:t>
            </a:r>
            <a:r>
              <a:rPr lang="en-US" sz="1800" i="1" dirty="0">
                <a:solidFill>
                  <a:srgbClr val="00B0F0"/>
                </a:solidFill>
                <a:latin typeface="Arial" panose="020B0604020202020204" pitchFamily="34" charset="0"/>
                <a:ea typeface="Calibri" panose="020F0502020204030204" pitchFamily="34" charset="0"/>
              </a:rPr>
              <a:t>Attachments </a:t>
            </a:r>
            <a:r>
              <a:rPr lang="en-US" sz="1800" dirty="0">
                <a:solidFill>
                  <a:srgbClr val="00B0F0"/>
                </a:solidFill>
                <a:latin typeface="Arial" panose="020B0604020202020204" pitchFamily="34" charset="0"/>
                <a:ea typeface="Calibri" panose="020F0502020204030204" pitchFamily="34" charset="0"/>
              </a:rPr>
              <a:t>section by scrolling</a:t>
            </a:r>
            <a:r>
              <a:rPr lang="en-US" sz="1800" b="1" dirty="0">
                <a:solidFill>
                  <a:srgbClr val="00B0F0"/>
                </a:solidFill>
                <a:latin typeface="Arial" panose="020B0604020202020204" pitchFamily="34" charset="0"/>
                <a:ea typeface="Calibri" panose="020F0502020204030204" pitchFamily="34" charset="0"/>
              </a:rPr>
              <a:t> </a:t>
            </a:r>
            <a:r>
              <a:rPr lang="en-US" sz="1800" dirty="0">
                <a:solidFill>
                  <a:srgbClr val="00B0F0"/>
                </a:solidFill>
                <a:latin typeface="Arial" panose="020B0604020202020204" pitchFamily="34" charset="0"/>
                <a:ea typeface="Calibri" panose="020F0502020204030204" pitchFamily="34" charset="0"/>
              </a:rPr>
              <a:t>to the bottom of the page and clicking</a:t>
            </a:r>
            <a:r>
              <a:rPr lang="en-US" sz="1800" b="1" dirty="0">
                <a:solidFill>
                  <a:srgbClr val="00B0F0"/>
                </a:solidFill>
                <a:latin typeface="Arial" panose="020B0604020202020204" pitchFamily="34" charset="0"/>
                <a:ea typeface="Calibri" panose="020F0502020204030204" pitchFamily="34" charset="0"/>
              </a:rPr>
              <a:t> </a:t>
            </a:r>
            <a:r>
              <a:rPr lang="en-US" sz="1800" dirty="0">
                <a:solidFill>
                  <a:srgbClr val="00B0F0"/>
                </a:solidFill>
                <a:latin typeface="Arial" panose="020B0604020202020204" pitchFamily="34" charset="0"/>
                <a:ea typeface="Calibri" panose="020F0502020204030204" pitchFamily="34" charset="0"/>
              </a:rPr>
              <a:t>on the </a:t>
            </a:r>
            <a:r>
              <a:rPr lang="en-US" sz="1800" b="1" dirty="0">
                <a:solidFill>
                  <a:srgbClr val="00B0F0"/>
                </a:solidFill>
                <a:latin typeface="Arial" panose="020B0604020202020204" pitchFamily="34" charset="0"/>
                <a:ea typeface="Calibri" panose="020F0502020204030204" pitchFamily="34" charset="0"/>
              </a:rPr>
              <a:t>Click Here to Attach Files </a:t>
            </a:r>
            <a:r>
              <a:rPr lang="en-US" sz="1800" dirty="0">
                <a:solidFill>
                  <a:srgbClr val="00B0F0"/>
                </a:solidFill>
                <a:latin typeface="Arial" panose="020B0604020202020204" pitchFamily="34" charset="0"/>
                <a:ea typeface="Calibri" panose="020F0502020204030204" pitchFamily="34" charset="0"/>
              </a:rPr>
              <a:t>button.</a:t>
            </a:r>
            <a:endParaRPr lang="en-US" sz="1800" dirty="0">
              <a:solidFill>
                <a:srgbClr val="00B0F0"/>
              </a:solidFill>
            </a:endParaRPr>
          </a:p>
        </p:txBody>
      </p:sp>
      <p:pic>
        <p:nvPicPr>
          <p:cNvPr id="6" name="Picture 5" descr="ezFedGrants Add Attachment Popup Window&#10;&#10;Across the top of the window is a header with the title Add Attachment on the left. The body of the window contains two fields. The first field is labeled Attachment Title and is prepopulated. The second field is labeled Upload Document From Local Hard Disk and includes a Browse button. At the bottom of the window are two buttons labeled OK and Cancel.">
            <a:extLst>
              <a:ext uri="{FF2B5EF4-FFF2-40B4-BE49-F238E27FC236}">
                <a16:creationId xmlns:a16="http://schemas.microsoft.com/office/drawing/2014/main" id="{0051EC5C-526F-4105-A88E-3251142734B5}"/>
              </a:ext>
            </a:extLst>
          </p:cNvPr>
          <p:cNvPicPr/>
          <p:nvPr/>
        </p:nvPicPr>
        <p:blipFill rotWithShape="1">
          <a:blip r:embed="rId3" cstate="email">
            <a:extLst>
              <a:ext uri="{28A0092B-C50C-407E-A947-70E740481C1C}">
                <a14:useLocalDpi xmlns:a14="http://schemas.microsoft.com/office/drawing/2010/main"/>
              </a:ext>
            </a:extLst>
          </a:blip>
          <a:srcRect/>
          <a:stretch/>
        </p:blipFill>
        <p:spPr bwMode="auto">
          <a:xfrm>
            <a:off x="1066800" y="4520322"/>
            <a:ext cx="3105150" cy="1226493"/>
          </a:xfrm>
          <a:prstGeom prst="rect">
            <a:avLst/>
          </a:prstGeom>
          <a:ln w="19050" cap="flat" cmpd="sng" algn="ctr">
            <a:solidFill>
              <a:sysClr val="windowText" lastClr="000000"/>
            </a:solidFill>
            <a:prstDash val="solid"/>
            <a:round/>
            <a:headEnd type="none" w="med" len="med"/>
            <a:tailEnd type="none" w="med" len="med"/>
          </a:ln>
          <a:extLst>
            <a:ext uri="{53640926-AAD7-44D8-BBD7-CCE9431645EC}">
              <a14:shadowObscured xmlns:a14="http://schemas.microsoft.com/office/drawing/2010/main"/>
            </a:ext>
          </a:extLst>
        </p:spPr>
      </p:pic>
      <p:sp>
        <p:nvSpPr>
          <p:cNvPr id="7" name="Rectangle 6">
            <a:extLst>
              <a:ext uri="{FF2B5EF4-FFF2-40B4-BE49-F238E27FC236}">
                <a16:creationId xmlns:a16="http://schemas.microsoft.com/office/drawing/2014/main" id="{0A2930D8-7571-4D18-9D90-9DBE429FDDD3}"/>
              </a:ext>
            </a:extLst>
          </p:cNvPr>
          <p:cNvSpPr/>
          <p:nvPr/>
        </p:nvSpPr>
        <p:spPr>
          <a:xfrm>
            <a:off x="4714877" y="4269487"/>
            <a:ext cx="3429000" cy="1477328"/>
          </a:xfrm>
          <a:prstGeom prst="rect">
            <a:avLst/>
          </a:prstGeom>
          <a:solidFill>
            <a:schemeClr val="bg1"/>
          </a:solidFill>
          <a:ln w="38100">
            <a:solidFill>
              <a:srgbClr val="00B0F0"/>
            </a:solidFill>
          </a:ln>
        </p:spPr>
        <p:txBody>
          <a:bodyPr>
            <a:spAutoFit/>
          </a:bodyPr>
          <a:lstStyle/>
          <a:p>
            <a:r>
              <a:rPr lang="en-US" sz="1800" dirty="0">
                <a:solidFill>
                  <a:srgbClr val="00B0F0"/>
                </a:solidFill>
                <a:latin typeface="Arial" panose="020B0604020202020204" pitchFamily="34" charset="0"/>
                <a:ea typeface="Calibri" panose="020F0502020204030204" pitchFamily="34" charset="0"/>
              </a:rPr>
              <a:t>On the Add Attachment popup window, click the </a:t>
            </a:r>
            <a:r>
              <a:rPr lang="en-US" sz="1800" b="1" dirty="0">
                <a:solidFill>
                  <a:srgbClr val="00B0F0"/>
                </a:solidFill>
                <a:latin typeface="Arial" panose="020B0604020202020204" pitchFamily="34" charset="0"/>
                <a:ea typeface="Calibri" panose="020F0502020204030204" pitchFamily="34" charset="0"/>
              </a:rPr>
              <a:t>Browse</a:t>
            </a:r>
            <a:r>
              <a:rPr lang="en-US" sz="1800" dirty="0">
                <a:solidFill>
                  <a:srgbClr val="00B0F0"/>
                </a:solidFill>
                <a:latin typeface="Arial" panose="020B0604020202020204" pitchFamily="34" charset="0"/>
                <a:ea typeface="Calibri" panose="020F0502020204030204" pitchFamily="34" charset="0"/>
              </a:rPr>
              <a:t> button to locate the relevant file on your computer, then click the OK button to upload the file.</a:t>
            </a:r>
            <a:endParaRPr lang="en-US" sz="1800" dirty="0">
              <a:solidFill>
                <a:srgbClr val="00B0F0"/>
              </a:solidFill>
            </a:endParaRPr>
          </a:p>
        </p:txBody>
      </p:sp>
      <p:sp>
        <p:nvSpPr>
          <p:cNvPr id="8" name="Slide Number Placeholder 7">
            <a:extLst>
              <a:ext uri="{FF2B5EF4-FFF2-40B4-BE49-F238E27FC236}">
                <a16:creationId xmlns:a16="http://schemas.microsoft.com/office/drawing/2014/main" id="{A4B2DA6B-8848-4ADE-9155-940960F85B52}"/>
              </a:ext>
            </a:extLst>
          </p:cNvPr>
          <p:cNvSpPr>
            <a:spLocks noGrp="1"/>
          </p:cNvSpPr>
          <p:nvPr>
            <p:ph type="sldNum" sz="quarter" idx="10"/>
          </p:nvPr>
        </p:nvSpPr>
        <p:spPr/>
        <p:txBody>
          <a:bodyPr/>
          <a:lstStyle/>
          <a:p>
            <a:fld id="{AB819356-DE13-42BF-B215-0A2DEF5CE21B}" type="slidenum">
              <a:rPr lang="en-US" smtClean="0"/>
              <a:pPr/>
              <a:t>44</a:t>
            </a:fld>
            <a:endParaRPr lang="en-US" dirty="0"/>
          </a:p>
        </p:txBody>
      </p:sp>
    </p:spTree>
    <p:extLst>
      <p:ext uri="{BB962C8B-B14F-4D97-AF65-F5344CB8AC3E}">
        <p14:creationId xmlns:p14="http://schemas.microsoft.com/office/powerpoint/2010/main" val="373972058"/>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Creating and Submitting Applications</a:t>
            </a:r>
          </a:p>
        </p:txBody>
      </p:sp>
      <p:sp>
        <p:nvSpPr>
          <p:cNvPr id="3" name="Rectangle 2"/>
          <p:cNvSpPr/>
          <p:nvPr/>
        </p:nvSpPr>
        <p:spPr>
          <a:xfrm>
            <a:off x="685800" y="2264605"/>
            <a:ext cx="7904600" cy="1200329"/>
          </a:xfrm>
          <a:prstGeom prst="rect">
            <a:avLst/>
          </a:prstGeom>
          <a:solidFill>
            <a:schemeClr val="bg1"/>
          </a:solidFill>
          <a:ln w="38100">
            <a:noFill/>
          </a:ln>
        </p:spPr>
        <p:txBody>
          <a:bodyPr wrap="square">
            <a:spAutoFit/>
          </a:bodyPr>
          <a:lstStyle/>
          <a:p>
            <a:pPr lvl="0"/>
            <a:r>
              <a:rPr lang="en-US" sz="1800" dirty="0">
                <a:solidFill>
                  <a:srgbClr val="00B0F0"/>
                </a:solidFill>
              </a:rPr>
              <a:t>After uploading all mandatory attachments, you can upload additional files by clicking the </a:t>
            </a:r>
            <a:r>
              <a:rPr lang="en-US" sz="1800" b="1" dirty="0">
                <a:solidFill>
                  <a:srgbClr val="00B0F0"/>
                </a:solidFill>
              </a:rPr>
              <a:t>Click Here to Attach Files </a:t>
            </a:r>
            <a:r>
              <a:rPr lang="en-US" sz="1800" dirty="0">
                <a:solidFill>
                  <a:srgbClr val="00B0F0"/>
                </a:solidFill>
              </a:rPr>
              <a:t>link below the list of mandatory attachments. The </a:t>
            </a:r>
            <a:r>
              <a:rPr lang="en-US" sz="1800" b="1" dirty="0">
                <a:solidFill>
                  <a:srgbClr val="00B0F0"/>
                </a:solidFill>
              </a:rPr>
              <a:t>Add Attachment </a:t>
            </a:r>
            <a:r>
              <a:rPr lang="en-US" sz="1800" dirty="0">
                <a:solidFill>
                  <a:srgbClr val="00B0F0"/>
                </a:solidFill>
              </a:rPr>
              <a:t>popup window will open where you will enter an attachment title and locate the file on your computer.</a:t>
            </a:r>
          </a:p>
        </p:txBody>
      </p:sp>
      <p:sp>
        <p:nvSpPr>
          <p:cNvPr id="8" name="Slide Number Placeholder 7">
            <a:extLst>
              <a:ext uri="{FF2B5EF4-FFF2-40B4-BE49-F238E27FC236}">
                <a16:creationId xmlns:a16="http://schemas.microsoft.com/office/drawing/2014/main" id="{A4B2DA6B-8848-4ADE-9155-940960F85B52}"/>
              </a:ext>
            </a:extLst>
          </p:cNvPr>
          <p:cNvSpPr>
            <a:spLocks noGrp="1"/>
          </p:cNvSpPr>
          <p:nvPr>
            <p:ph type="sldNum" sz="quarter" idx="10"/>
          </p:nvPr>
        </p:nvSpPr>
        <p:spPr/>
        <p:txBody>
          <a:bodyPr/>
          <a:lstStyle/>
          <a:p>
            <a:fld id="{AB819356-DE13-42BF-B215-0A2DEF5CE21B}" type="slidenum">
              <a:rPr lang="en-US" smtClean="0"/>
              <a:pPr/>
              <a:t>45</a:t>
            </a:fld>
            <a:endParaRPr lang="en-US" dirty="0"/>
          </a:p>
        </p:txBody>
      </p:sp>
      <p:pic>
        <p:nvPicPr>
          <p:cNvPr id="9" name="Picture 8" descr="Create Application Screen - Stage Five&#10;&#10;Please refer to the alt text for step one of this section for a complete description of this screen. The user has uploaded a Attachment in the Attachments section where there is a File.">
            <a:extLst>
              <a:ext uri="{FF2B5EF4-FFF2-40B4-BE49-F238E27FC236}">
                <a16:creationId xmlns:a16="http://schemas.microsoft.com/office/drawing/2014/main" id="{C727C4DC-45E6-4231-A3C4-245D743C817D}"/>
              </a:ext>
            </a:extLst>
          </p:cNvPr>
          <p:cNvPicPr/>
          <p:nvPr/>
        </p:nvPicPr>
        <p:blipFill rotWithShape="1">
          <a:blip r:embed="rId2" cstate="email">
            <a:extLst>
              <a:ext uri="{28A0092B-C50C-407E-A947-70E740481C1C}">
                <a14:useLocalDpi xmlns:a14="http://schemas.microsoft.com/office/drawing/2010/main"/>
              </a:ext>
            </a:extLst>
          </a:blip>
          <a:srcRect l="198" t="818" r="228" b="4497"/>
          <a:stretch/>
        </p:blipFill>
        <p:spPr bwMode="auto">
          <a:xfrm>
            <a:off x="727104" y="4038600"/>
            <a:ext cx="7904600" cy="1577546"/>
          </a:xfrm>
          <a:prstGeom prst="rect">
            <a:avLst/>
          </a:prstGeom>
          <a:ln w="19050">
            <a:solidFill>
              <a:schemeClr val="tx1"/>
            </a:solid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872388914"/>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Creating and Submitting Applications</a:t>
            </a:r>
          </a:p>
        </p:txBody>
      </p:sp>
      <p:pic>
        <p:nvPicPr>
          <p:cNvPr id="5" name="Content Placeholder 4"/>
          <p:cNvPicPr>
            <a:picLocks noGrp="1" noChangeAspect="1"/>
          </p:cNvPicPr>
          <p:nvPr>
            <p:ph idx="1"/>
          </p:nvPr>
        </p:nvPicPr>
        <p:blipFill>
          <a:blip r:embed="rId2">
            <a:extLst>
              <a:ext uri="{28A0092B-C50C-407E-A947-70E740481C1C}">
                <a14:useLocalDpi xmlns:a14="http://schemas.microsoft.com/office/drawing/2010/main"/>
              </a:ext>
            </a:extLst>
          </a:blip>
          <a:stretch>
            <a:fillRect/>
          </a:stretch>
        </p:blipFill>
        <p:spPr>
          <a:xfrm>
            <a:off x="2353058" y="2057400"/>
            <a:ext cx="4437884" cy="1019645"/>
          </a:xfrm>
          <a:prstGeom prst="rect">
            <a:avLst/>
          </a:prstGeom>
        </p:spPr>
      </p:pic>
      <p:sp>
        <p:nvSpPr>
          <p:cNvPr id="6" name="Rectangle 5"/>
          <p:cNvSpPr/>
          <p:nvPr/>
        </p:nvSpPr>
        <p:spPr>
          <a:xfrm>
            <a:off x="1905000" y="3276600"/>
            <a:ext cx="6170816" cy="2862322"/>
          </a:xfrm>
          <a:prstGeom prst="rect">
            <a:avLst/>
          </a:prstGeom>
          <a:solidFill>
            <a:schemeClr val="bg1"/>
          </a:solidFill>
        </p:spPr>
        <p:txBody>
          <a:bodyPr wrap="square">
            <a:spAutoFit/>
          </a:bodyPr>
          <a:lstStyle/>
          <a:p>
            <a:r>
              <a:rPr lang="en-US" sz="1800" dirty="0">
                <a:solidFill>
                  <a:srgbClr val="00B0F0"/>
                </a:solidFill>
                <a:latin typeface="Arial" panose="020B0604020202020204" pitchFamily="34" charset="0"/>
              </a:rPr>
              <a:t>Once you have completed the SF-424, SF-424A, designated the minimum-required partners, addressed agency- and award-specific details, and uploaded all relevant attachments, you are ready to submit the application to the Signatory Official for review and signature prior to submission to the relevant agency. </a:t>
            </a:r>
          </a:p>
          <a:p>
            <a:endParaRPr lang="en-US" sz="1800" dirty="0">
              <a:solidFill>
                <a:srgbClr val="00B0F0"/>
              </a:solidFill>
              <a:latin typeface="Arial" panose="020B0604020202020204" pitchFamily="34" charset="0"/>
            </a:endParaRPr>
          </a:p>
          <a:p>
            <a:pPr lvl="0"/>
            <a:r>
              <a:rPr lang="en-US" sz="1800" dirty="0">
                <a:solidFill>
                  <a:srgbClr val="00B0F0"/>
                </a:solidFill>
                <a:latin typeface="Arial" panose="020B0604020202020204" pitchFamily="34" charset="0"/>
              </a:rPr>
              <a:t>Click the </a:t>
            </a:r>
            <a:r>
              <a:rPr lang="en-US" sz="1800" b="1" dirty="0">
                <a:solidFill>
                  <a:srgbClr val="00B0F0"/>
                </a:solidFill>
                <a:latin typeface="Arial" panose="020B0604020202020204" pitchFamily="34" charset="0"/>
              </a:rPr>
              <a:t>Submit</a:t>
            </a:r>
            <a:r>
              <a:rPr lang="en-US" sz="1800" dirty="0">
                <a:solidFill>
                  <a:srgbClr val="00B0F0"/>
                </a:solidFill>
                <a:latin typeface="Arial" panose="020B0604020202020204" pitchFamily="34" charset="0"/>
              </a:rPr>
              <a:t> button to send the application to the Signatory Official(s). The Submit button is only available when viewing the Attachments stage.</a:t>
            </a:r>
          </a:p>
        </p:txBody>
      </p:sp>
      <p:sp>
        <p:nvSpPr>
          <p:cNvPr id="3" name="Slide Number Placeholder 2">
            <a:extLst>
              <a:ext uri="{FF2B5EF4-FFF2-40B4-BE49-F238E27FC236}">
                <a16:creationId xmlns:a16="http://schemas.microsoft.com/office/drawing/2014/main" id="{F8C93C64-B92A-45E5-8CBA-0181B7191C42}"/>
              </a:ext>
            </a:extLst>
          </p:cNvPr>
          <p:cNvSpPr>
            <a:spLocks noGrp="1"/>
          </p:cNvSpPr>
          <p:nvPr>
            <p:ph type="sldNum" sz="quarter" idx="10"/>
          </p:nvPr>
        </p:nvSpPr>
        <p:spPr/>
        <p:txBody>
          <a:bodyPr/>
          <a:lstStyle/>
          <a:p>
            <a:fld id="{AB819356-DE13-42BF-B215-0A2DEF5CE21B}" type="slidenum">
              <a:rPr lang="en-US" smtClean="0"/>
              <a:pPr/>
              <a:t>46</a:t>
            </a:fld>
            <a:endParaRPr lang="en-US" dirty="0"/>
          </a:p>
        </p:txBody>
      </p:sp>
    </p:spTree>
    <p:extLst>
      <p:ext uri="{BB962C8B-B14F-4D97-AF65-F5344CB8AC3E}">
        <p14:creationId xmlns:p14="http://schemas.microsoft.com/office/powerpoint/2010/main" val="1451568268"/>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Creating and Submitting Applications</a:t>
            </a:r>
          </a:p>
        </p:txBody>
      </p:sp>
      <p:sp>
        <p:nvSpPr>
          <p:cNvPr id="3" name="Slide Number Placeholder 2">
            <a:extLst>
              <a:ext uri="{FF2B5EF4-FFF2-40B4-BE49-F238E27FC236}">
                <a16:creationId xmlns:a16="http://schemas.microsoft.com/office/drawing/2014/main" id="{F8C93C64-B92A-45E5-8CBA-0181B7191C42}"/>
              </a:ext>
            </a:extLst>
          </p:cNvPr>
          <p:cNvSpPr>
            <a:spLocks noGrp="1"/>
          </p:cNvSpPr>
          <p:nvPr>
            <p:ph type="sldNum" sz="quarter" idx="10"/>
          </p:nvPr>
        </p:nvSpPr>
        <p:spPr/>
        <p:txBody>
          <a:bodyPr/>
          <a:lstStyle/>
          <a:p>
            <a:fld id="{AB819356-DE13-42BF-B215-0A2DEF5CE21B}" type="slidenum">
              <a:rPr lang="en-US" smtClean="0"/>
              <a:pPr/>
              <a:t>47</a:t>
            </a:fld>
            <a:endParaRPr lang="en-US" dirty="0"/>
          </a:p>
        </p:txBody>
      </p:sp>
      <p:pic>
        <p:nvPicPr>
          <p:cNvPr id="8" name="Picture 7" descr="ezFedGrants Application Screen&#10;&#10;Across the top of the screen is a header with the title, Application, and the application number on the left, and a Close button on the right. The body of the screen displays the application's status, a confirmation message that the application was submitted successfully, and a read-only version of the application, divided into five tabs, which are: SF-424, SF-424A, Partners, Additional Details, and Attachments.">
            <a:extLst>
              <a:ext uri="{FF2B5EF4-FFF2-40B4-BE49-F238E27FC236}">
                <a16:creationId xmlns:a16="http://schemas.microsoft.com/office/drawing/2014/main" id="{AE54E7D0-2902-4463-AB8A-FD9F5115BD46}"/>
              </a:ext>
            </a:extLst>
          </p:cNvPr>
          <p:cNvPicPr/>
          <p:nvPr/>
        </p:nvPicPr>
        <p:blipFill rotWithShape="1">
          <a:blip r:embed="rId2" cstate="email">
            <a:extLst>
              <a:ext uri="{28A0092B-C50C-407E-A947-70E740481C1C}">
                <a14:useLocalDpi xmlns:a14="http://schemas.microsoft.com/office/drawing/2010/main"/>
              </a:ext>
            </a:extLst>
          </a:blip>
          <a:srcRect/>
          <a:stretch/>
        </p:blipFill>
        <p:spPr bwMode="auto">
          <a:xfrm>
            <a:off x="1294317" y="2511638"/>
            <a:ext cx="6170816" cy="2851104"/>
          </a:xfrm>
          <a:prstGeom prst="rect">
            <a:avLst/>
          </a:prstGeom>
          <a:ln w="19050">
            <a:solidFill>
              <a:schemeClr val="tx1"/>
            </a:solidFill>
          </a:ln>
          <a:extLst>
            <a:ext uri="{53640926-AAD7-44D8-BBD7-CCE9431645EC}">
              <a14:shadowObscured xmlns:a14="http://schemas.microsoft.com/office/drawing/2010/main"/>
            </a:ext>
          </a:extLst>
        </p:spPr>
      </p:pic>
      <p:sp>
        <p:nvSpPr>
          <p:cNvPr id="6" name="Rectangle 5"/>
          <p:cNvSpPr/>
          <p:nvPr/>
        </p:nvSpPr>
        <p:spPr>
          <a:xfrm>
            <a:off x="5843008" y="2152419"/>
            <a:ext cx="2887081" cy="3970318"/>
          </a:xfrm>
          <a:prstGeom prst="rect">
            <a:avLst/>
          </a:prstGeom>
          <a:solidFill>
            <a:schemeClr val="bg1"/>
          </a:solidFill>
          <a:ln w="38100">
            <a:solidFill>
              <a:srgbClr val="00B0F0"/>
            </a:solidFill>
          </a:ln>
        </p:spPr>
        <p:txBody>
          <a:bodyPr wrap="square">
            <a:spAutoFit/>
          </a:bodyPr>
          <a:lstStyle/>
          <a:p>
            <a:pPr lvl="0"/>
            <a:r>
              <a:rPr lang="en-US" sz="1800" dirty="0">
                <a:solidFill>
                  <a:srgbClr val="00B0F0"/>
                </a:solidFill>
              </a:rPr>
              <a:t>If submission is successful, a confirmation message will appear at the top of the screen. Otherwise, you will see one or more error messages indicating what must be corrected before the application can be submitted.  Once submitted, notifications and work items are sent to one or more Signatory Official(s</a:t>
            </a:r>
            <a:endParaRPr lang="en-US" sz="1800" dirty="0">
              <a:solidFill>
                <a:srgbClr val="00B0F0"/>
              </a:solidFill>
              <a:latin typeface="Arial" panose="020B0604020202020204" pitchFamily="34" charset="0"/>
            </a:endParaRPr>
          </a:p>
        </p:txBody>
      </p:sp>
    </p:spTree>
    <p:extLst>
      <p:ext uri="{BB962C8B-B14F-4D97-AF65-F5344CB8AC3E}">
        <p14:creationId xmlns:p14="http://schemas.microsoft.com/office/powerpoint/2010/main" val="3369629319"/>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Creating and Submitting Applications</a:t>
            </a:r>
          </a:p>
        </p:txBody>
      </p:sp>
      <p:sp>
        <p:nvSpPr>
          <p:cNvPr id="3" name="Slide Number Placeholder 2">
            <a:extLst>
              <a:ext uri="{FF2B5EF4-FFF2-40B4-BE49-F238E27FC236}">
                <a16:creationId xmlns:a16="http://schemas.microsoft.com/office/drawing/2014/main" id="{F8C93C64-B92A-45E5-8CBA-0181B7191C42}"/>
              </a:ext>
            </a:extLst>
          </p:cNvPr>
          <p:cNvSpPr>
            <a:spLocks noGrp="1"/>
          </p:cNvSpPr>
          <p:nvPr>
            <p:ph type="sldNum" sz="quarter" idx="10"/>
          </p:nvPr>
        </p:nvSpPr>
        <p:spPr/>
        <p:txBody>
          <a:bodyPr/>
          <a:lstStyle/>
          <a:p>
            <a:fld id="{AB819356-DE13-42BF-B215-0A2DEF5CE21B}" type="slidenum">
              <a:rPr lang="en-US" smtClean="0"/>
              <a:pPr/>
              <a:t>48</a:t>
            </a:fld>
            <a:endParaRPr lang="en-US" dirty="0"/>
          </a:p>
        </p:txBody>
      </p:sp>
      <p:pic>
        <p:nvPicPr>
          <p:cNvPr id="8" name="Picture 7" descr="ezFedGrants Application Screen&#10;&#10;Across the top of the screen is a header with the title, Application, and the application number on the left, and a Close button on the right. The body of the screen displays the application's status, a confirmation message that the application was submitted successfully, and a read-only version of the application, divided into five tabs, which are: SF-424, SF-424A, Partners, Additional Details, and Attachments.">
            <a:extLst>
              <a:ext uri="{FF2B5EF4-FFF2-40B4-BE49-F238E27FC236}">
                <a16:creationId xmlns:a16="http://schemas.microsoft.com/office/drawing/2014/main" id="{AE54E7D0-2902-4463-AB8A-FD9F5115BD46}"/>
              </a:ext>
            </a:extLst>
          </p:cNvPr>
          <p:cNvPicPr/>
          <p:nvPr/>
        </p:nvPicPr>
        <p:blipFill rotWithShape="1">
          <a:blip r:embed="rId2" cstate="email">
            <a:extLst>
              <a:ext uri="{28A0092B-C50C-407E-A947-70E740481C1C}">
                <a14:useLocalDpi xmlns:a14="http://schemas.microsoft.com/office/drawing/2010/main"/>
              </a:ext>
            </a:extLst>
          </a:blip>
          <a:srcRect/>
          <a:stretch/>
        </p:blipFill>
        <p:spPr bwMode="auto">
          <a:xfrm>
            <a:off x="609600" y="1833390"/>
            <a:ext cx="6170816" cy="2851104"/>
          </a:xfrm>
          <a:prstGeom prst="rect">
            <a:avLst/>
          </a:prstGeom>
          <a:ln w="19050">
            <a:solidFill>
              <a:schemeClr val="tx1"/>
            </a:solidFill>
          </a:ln>
          <a:extLst>
            <a:ext uri="{53640926-AAD7-44D8-BBD7-CCE9431645EC}">
              <a14:shadowObscured xmlns:a14="http://schemas.microsoft.com/office/drawing/2010/main"/>
            </a:ext>
          </a:extLst>
        </p:spPr>
      </p:pic>
      <p:sp>
        <p:nvSpPr>
          <p:cNvPr id="6" name="Rectangle 5"/>
          <p:cNvSpPr/>
          <p:nvPr/>
        </p:nvSpPr>
        <p:spPr>
          <a:xfrm>
            <a:off x="3124200" y="3620925"/>
            <a:ext cx="5624926" cy="2308324"/>
          </a:xfrm>
          <a:prstGeom prst="rect">
            <a:avLst/>
          </a:prstGeom>
          <a:solidFill>
            <a:schemeClr val="bg1"/>
          </a:solidFill>
          <a:ln w="38100">
            <a:solidFill>
              <a:srgbClr val="00B0F0"/>
            </a:solidFill>
          </a:ln>
        </p:spPr>
        <p:txBody>
          <a:bodyPr wrap="square">
            <a:spAutoFit/>
          </a:bodyPr>
          <a:lstStyle/>
          <a:p>
            <a:pPr lvl="0"/>
            <a:r>
              <a:rPr lang="en-US" sz="1800" dirty="0">
                <a:solidFill>
                  <a:srgbClr val="00B0F0"/>
                </a:solidFill>
              </a:rPr>
              <a:t>After submitting an application to the Signatory Official(s), you can print a copy of the application by clicking the </a:t>
            </a:r>
            <a:r>
              <a:rPr lang="en-US" sz="1800" b="1" dirty="0">
                <a:solidFill>
                  <a:srgbClr val="00B0F0"/>
                </a:solidFill>
              </a:rPr>
              <a:t>Generate Package </a:t>
            </a:r>
            <a:r>
              <a:rPr lang="en-US" sz="1800" dirty="0">
                <a:solidFill>
                  <a:srgbClr val="00B0F0"/>
                </a:solidFill>
              </a:rPr>
              <a:t>button. This will generate a PDF document containing the SF-424, SF-424A, and any PDF attachments you uploaded. The PDF </a:t>
            </a:r>
            <a:r>
              <a:rPr lang="en-US" sz="1800" b="1" dirty="0">
                <a:solidFill>
                  <a:srgbClr val="00B0F0"/>
                </a:solidFill>
              </a:rPr>
              <a:t>will not</a:t>
            </a:r>
            <a:r>
              <a:rPr lang="en-US" sz="1800" dirty="0">
                <a:solidFill>
                  <a:srgbClr val="00B0F0"/>
                </a:solidFill>
              </a:rPr>
              <a:t> include any non-PDF attachments (such as MS Word or Excel files), nor will it include the Partners or Additional Details sections.</a:t>
            </a:r>
          </a:p>
        </p:txBody>
      </p:sp>
      <p:sp>
        <p:nvSpPr>
          <p:cNvPr id="9" name="Rectangle 8">
            <a:extLst>
              <a:ext uri="{FF2B5EF4-FFF2-40B4-BE49-F238E27FC236}">
                <a16:creationId xmlns:a16="http://schemas.microsoft.com/office/drawing/2014/main" id="{BAEC63D3-7B56-4258-BE41-794DEC906C58}"/>
              </a:ext>
            </a:extLst>
          </p:cNvPr>
          <p:cNvSpPr/>
          <p:nvPr/>
        </p:nvSpPr>
        <p:spPr bwMode="auto">
          <a:xfrm>
            <a:off x="5506952" y="1752600"/>
            <a:ext cx="859421" cy="391191"/>
          </a:xfrm>
          <a:prstGeom prst="rect">
            <a:avLst/>
          </a:prstGeom>
          <a:noFill/>
          <a:ln w="38100" cap="flat" cmpd="sng" algn="ctr">
            <a:solidFill>
              <a:srgbClr val="FF0000"/>
            </a:solidFill>
            <a:prstDash val="solid"/>
            <a:round/>
            <a:headEnd type="none" w="med" len="med"/>
            <a:tailEnd type="none" w="med" len="med"/>
          </a:ln>
          <a:effectLst/>
        </p:spPr>
        <p:txBody>
          <a:bodyPr vert="horz" wrap="square" lIns="68580" tIns="34290" rIns="68580" bIns="34290" numCol="1" rtlCol="0" anchor="t" anchorCtr="0" compatLnSpc="1">
            <a:prstTxWarp prst="textNoShape">
              <a:avLst/>
            </a:prstTxWarp>
          </a:bodyPr>
          <a:lstStyle/>
          <a:p>
            <a:pPr defTabSz="685800" eaLnBrk="0" hangingPunct="0">
              <a:lnSpc>
                <a:spcPct val="80000"/>
              </a:lnSpc>
            </a:pPr>
            <a:endParaRPr lang="en-US" b="1"/>
          </a:p>
        </p:txBody>
      </p:sp>
    </p:spTree>
    <p:extLst>
      <p:ext uri="{BB962C8B-B14F-4D97-AF65-F5344CB8AC3E}">
        <p14:creationId xmlns:p14="http://schemas.microsoft.com/office/powerpoint/2010/main" val="2609026840"/>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p:txBody>
          <a:bodyPr/>
          <a:lstStyle/>
          <a:p>
            <a:r>
              <a:rPr lang="en-US" altLang="en-US" dirty="0">
                <a:latin typeface="Arial" charset="0"/>
                <a:cs typeface="Arial" charset="0"/>
              </a:rPr>
              <a:t>Module Summary</a:t>
            </a:r>
          </a:p>
        </p:txBody>
      </p:sp>
      <p:sp>
        <p:nvSpPr>
          <p:cNvPr id="13315" name="Content Placeholder 2"/>
          <p:cNvSpPr>
            <a:spLocks noGrp="1"/>
          </p:cNvSpPr>
          <p:nvPr>
            <p:ph idx="1"/>
          </p:nvPr>
        </p:nvSpPr>
        <p:spPr>
          <a:xfrm>
            <a:off x="1477587" y="2114551"/>
            <a:ext cx="4065963" cy="3394472"/>
          </a:xfrm>
        </p:spPr>
        <p:txBody>
          <a:bodyPr/>
          <a:lstStyle/>
          <a:p>
            <a:pPr marL="0" indent="0">
              <a:buNone/>
              <a:defRPr/>
            </a:pPr>
            <a:r>
              <a:rPr lang="en-US" dirty="0"/>
              <a:t>In this module, you have learned to:</a:t>
            </a:r>
          </a:p>
          <a:p>
            <a:pPr marL="0" indent="0">
              <a:buNone/>
              <a:defRPr/>
            </a:pPr>
            <a:endParaRPr lang="en-US" dirty="0"/>
          </a:p>
          <a:p>
            <a:pPr lvl="1">
              <a:lnSpc>
                <a:spcPct val="200000"/>
              </a:lnSpc>
              <a:buFont typeface="Arial" panose="020B0604020202020204" pitchFamily="34" charset="0"/>
              <a:buChar char="–"/>
              <a:defRPr/>
            </a:pPr>
            <a:r>
              <a:rPr lang="en-US" dirty="0">
                <a:ea typeface="+mn-ea"/>
                <a:cs typeface="+mn-cs"/>
                <a:sym typeface="Wingdings"/>
              </a:rPr>
              <a:t>Create an application in ezFedGrants</a:t>
            </a:r>
          </a:p>
          <a:p>
            <a:pPr marL="0" indent="0">
              <a:buNone/>
              <a:defRPr/>
            </a:pPr>
            <a:endParaRPr lang="en-US" dirty="0"/>
          </a:p>
        </p:txBody>
      </p:sp>
      <p:pic>
        <p:nvPicPr>
          <p:cNvPr id="1026" name="Picture 2"/>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5829300" y="2286001"/>
            <a:ext cx="2057400" cy="326695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Slide Number Placeholder 2">
            <a:extLst>
              <a:ext uri="{FF2B5EF4-FFF2-40B4-BE49-F238E27FC236}">
                <a16:creationId xmlns:a16="http://schemas.microsoft.com/office/drawing/2014/main" id="{238C3B95-8DC3-40DE-83E4-1DF035931125}"/>
              </a:ext>
            </a:extLst>
          </p:cNvPr>
          <p:cNvSpPr>
            <a:spLocks noGrp="1"/>
          </p:cNvSpPr>
          <p:nvPr>
            <p:ph type="sldNum" sz="quarter" idx="10"/>
          </p:nvPr>
        </p:nvSpPr>
        <p:spPr/>
        <p:txBody>
          <a:bodyPr/>
          <a:lstStyle/>
          <a:p>
            <a:fld id="{AB819356-DE13-42BF-B215-0A2DEF5CE21B}" type="slidenum">
              <a:rPr lang="en-US" smtClean="0"/>
              <a:pPr/>
              <a:t>49</a:t>
            </a:fld>
            <a:endParaRPr lang="en-US" dirty="0"/>
          </a:p>
        </p:txBody>
      </p:sp>
    </p:spTree>
    <p:extLst>
      <p:ext uri="{BB962C8B-B14F-4D97-AF65-F5344CB8AC3E}">
        <p14:creationId xmlns:p14="http://schemas.microsoft.com/office/powerpoint/2010/main" val="245315472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p:txBody>
          <a:bodyPr/>
          <a:lstStyle/>
          <a:p>
            <a:r>
              <a:rPr lang="en-US" altLang="en-US" dirty="0">
                <a:latin typeface="Arial" charset="0"/>
                <a:cs typeface="Arial" charset="0"/>
              </a:rPr>
              <a:t>Objectives</a:t>
            </a:r>
          </a:p>
        </p:txBody>
      </p:sp>
      <p:sp>
        <p:nvSpPr>
          <p:cNvPr id="13315" name="Content Placeholder 2"/>
          <p:cNvSpPr>
            <a:spLocks noGrp="1"/>
          </p:cNvSpPr>
          <p:nvPr>
            <p:ph idx="1"/>
          </p:nvPr>
        </p:nvSpPr>
        <p:spPr>
          <a:xfrm>
            <a:off x="1477587" y="2114551"/>
            <a:ext cx="4065963" cy="3394472"/>
          </a:xfrm>
        </p:spPr>
        <p:txBody>
          <a:bodyPr/>
          <a:lstStyle/>
          <a:p>
            <a:pPr marL="0" indent="0">
              <a:lnSpc>
                <a:spcPct val="150000"/>
              </a:lnSpc>
              <a:buNone/>
              <a:defRPr/>
            </a:pPr>
            <a:r>
              <a:rPr lang="en-US" sz="1500" dirty="0"/>
              <a:t>After completing this module, you will be able to:</a:t>
            </a:r>
          </a:p>
          <a:p>
            <a:pPr lvl="1" algn="just">
              <a:lnSpc>
                <a:spcPct val="150000"/>
              </a:lnSpc>
              <a:buFont typeface="Arial" panose="020B0604020202020204" pitchFamily="34" charset="0"/>
              <a:buChar char="–"/>
              <a:defRPr/>
            </a:pPr>
            <a:r>
              <a:rPr lang="en-US" sz="1350" dirty="0">
                <a:latin typeface="Calibri (body)"/>
              </a:rPr>
              <a:t>Describe how to search for a funding opportunity in ezFedGrants</a:t>
            </a:r>
          </a:p>
          <a:p>
            <a:pPr marL="0" indent="0">
              <a:buNone/>
              <a:defRPr/>
            </a:pPr>
            <a:endParaRPr lang="en-US" dirty="0"/>
          </a:p>
        </p:txBody>
      </p:sp>
      <p:pic>
        <p:nvPicPr>
          <p:cNvPr id="3" name="Picture 2"/>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829300" y="2228850"/>
            <a:ext cx="2057400" cy="3257550"/>
          </a:xfrm>
          <a:prstGeom prst="rect">
            <a:avLst/>
          </a:prstGeom>
        </p:spPr>
      </p:pic>
      <p:sp>
        <p:nvSpPr>
          <p:cNvPr id="4" name="Slide Number Placeholder 3">
            <a:extLst>
              <a:ext uri="{FF2B5EF4-FFF2-40B4-BE49-F238E27FC236}">
                <a16:creationId xmlns:a16="http://schemas.microsoft.com/office/drawing/2014/main" id="{5A495D46-C901-4E08-8B4A-723B6502EECA}"/>
              </a:ext>
            </a:extLst>
          </p:cNvPr>
          <p:cNvSpPr>
            <a:spLocks noGrp="1"/>
          </p:cNvSpPr>
          <p:nvPr>
            <p:ph type="sldNum" sz="quarter" idx="10"/>
          </p:nvPr>
        </p:nvSpPr>
        <p:spPr/>
        <p:txBody>
          <a:bodyPr/>
          <a:lstStyle/>
          <a:p>
            <a:fld id="{AB819356-DE13-42BF-B215-0A2DEF5CE21B}" type="slidenum">
              <a:rPr lang="en-US" smtClean="0"/>
              <a:pPr/>
              <a:t>5</a:t>
            </a:fld>
            <a:endParaRPr lang="en-US" dirty="0"/>
          </a:p>
        </p:txBody>
      </p:sp>
    </p:spTree>
    <p:extLst>
      <p:ext uri="{BB962C8B-B14F-4D97-AF65-F5344CB8AC3E}">
        <p14:creationId xmlns:p14="http://schemas.microsoft.com/office/powerpoint/2010/main" val="3927629184"/>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p:txBody>
          <a:bodyPr/>
          <a:lstStyle/>
          <a:p>
            <a:r>
              <a:rPr lang="en-US" altLang="en-US" dirty="0">
                <a:latin typeface="Arial" charset="0"/>
                <a:cs typeface="Arial" charset="0"/>
              </a:rPr>
              <a:t>Agenda</a:t>
            </a:r>
          </a:p>
        </p:txBody>
      </p:sp>
      <p:grpSp>
        <p:nvGrpSpPr>
          <p:cNvPr id="3" name="Group 2"/>
          <p:cNvGrpSpPr/>
          <p:nvPr/>
        </p:nvGrpSpPr>
        <p:grpSpPr>
          <a:xfrm>
            <a:off x="1314450" y="2171700"/>
            <a:ext cx="6400800" cy="1740932"/>
            <a:chOff x="1143000" y="2205335"/>
            <a:chExt cx="7239000" cy="2321243"/>
          </a:xfrm>
        </p:grpSpPr>
        <p:sp>
          <p:nvSpPr>
            <p:cNvPr id="4" name="TextBox 3"/>
            <p:cNvSpPr txBox="1"/>
            <p:nvPr/>
          </p:nvSpPr>
          <p:spPr>
            <a:xfrm>
              <a:off x="1143000" y="2205335"/>
              <a:ext cx="7239000" cy="492443"/>
            </a:xfrm>
            <a:prstGeom prst="rect">
              <a:avLst/>
            </a:prstGeom>
            <a:noFill/>
          </p:spPr>
          <p:txBody>
            <a:bodyPr wrap="square" rtlCol="0">
              <a:spAutoFit/>
            </a:bodyPr>
            <a:lstStyle/>
            <a:p>
              <a:pPr marL="257175" indent="-257175">
                <a:buClr>
                  <a:srgbClr val="A88000"/>
                </a:buClr>
                <a:buSzPct val="100000"/>
                <a:buFont typeface="Wingdings" panose="05000000000000000000" pitchFamily="2" charset="2"/>
                <a:buChar char="§"/>
              </a:pPr>
              <a:r>
                <a:rPr lang="en-US" sz="1800" dirty="0"/>
                <a:t>Course Introduction</a:t>
              </a:r>
            </a:p>
          </p:txBody>
        </p:sp>
        <p:sp>
          <p:nvSpPr>
            <p:cNvPr id="14" name="TextBox 13"/>
            <p:cNvSpPr txBox="1"/>
            <p:nvPr/>
          </p:nvSpPr>
          <p:spPr>
            <a:xfrm>
              <a:off x="1143000" y="2662535"/>
              <a:ext cx="7239000" cy="492443"/>
            </a:xfrm>
            <a:prstGeom prst="rect">
              <a:avLst/>
            </a:prstGeom>
            <a:noFill/>
          </p:spPr>
          <p:txBody>
            <a:bodyPr wrap="square" rtlCol="0">
              <a:spAutoFit/>
            </a:bodyPr>
            <a:lstStyle/>
            <a:p>
              <a:pPr marL="257175" indent="-257175">
                <a:buClr>
                  <a:srgbClr val="A88000"/>
                </a:buClr>
                <a:buSzPct val="100000"/>
                <a:buFont typeface="Wingdings" panose="05000000000000000000" pitchFamily="2" charset="2"/>
                <a:buChar char="§"/>
              </a:pPr>
              <a:r>
                <a:rPr lang="en-US" sz="1800" dirty="0"/>
                <a:t>Module 1 – Searching for Funding Opportunities</a:t>
              </a:r>
            </a:p>
          </p:txBody>
        </p:sp>
        <p:sp>
          <p:nvSpPr>
            <p:cNvPr id="15" name="TextBox 14"/>
            <p:cNvSpPr txBox="1"/>
            <p:nvPr/>
          </p:nvSpPr>
          <p:spPr>
            <a:xfrm>
              <a:off x="1143000" y="3119735"/>
              <a:ext cx="7239000" cy="492443"/>
            </a:xfrm>
            <a:prstGeom prst="rect">
              <a:avLst/>
            </a:prstGeom>
            <a:noFill/>
          </p:spPr>
          <p:txBody>
            <a:bodyPr wrap="square" rtlCol="0">
              <a:spAutoFit/>
            </a:bodyPr>
            <a:lstStyle/>
            <a:p>
              <a:pPr marL="257175" indent="-257175">
                <a:buClr>
                  <a:srgbClr val="A88000"/>
                </a:buClr>
                <a:buSzPct val="100000"/>
                <a:buFont typeface="Wingdings" panose="05000000000000000000" pitchFamily="2" charset="2"/>
                <a:buChar char="§"/>
              </a:pPr>
              <a:r>
                <a:rPr lang="en-US" sz="1800" dirty="0"/>
                <a:t>Module 2 – Creating and Submitting Applications</a:t>
              </a:r>
            </a:p>
          </p:txBody>
        </p:sp>
        <p:sp>
          <p:nvSpPr>
            <p:cNvPr id="16" name="TextBox 15"/>
            <p:cNvSpPr txBox="1"/>
            <p:nvPr/>
          </p:nvSpPr>
          <p:spPr>
            <a:xfrm>
              <a:off x="1143000" y="3576935"/>
              <a:ext cx="7239000" cy="492443"/>
            </a:xfrm>
            <a:prstGeom prst="rect">
              <a:avLst/>
            </a:prstGeom>
            <a:solidFill>
              <a:schemeClr val="accent2">
                <a:lumMod val="20000"/>
                <a:lumOff val="80000"/>
              </a:schemeClr>
            </a:solidFill>
          </p:spPr>
          <p:txBody>
            <a:bodyPr wrap="square" rtlCol="0">
              <a:spAutoFit/>
            </a:bodyPr>
            <a:lstStyle/>
            <a:p>
              <a:pPr marL="257175" indent="-257175">
                <a:buClr>
                  <a:srgbClr val="A88000"/>
                </a:buClr>
                <a:buSzPct val="100000"/>
                <a:buFont typeface="Wingdings" panose="05000000000000000000" pitchFamily="2" charset="2"/>
                <a:buChar char="§"/>
              </a:pPr>
              <a:r>
                <a:rPr lang="en-US" sz="1800" dirty="0"/>
                <a:t>Module 3 – Application Review and Approval</a:t>
              </a:r>
            </a:p>
          </p:txBody>
        </p:sp>
        <p:sp>
          <p:nvSpPr>
            <p:cNvPr id="17" name="TextBox 16"/>
            <p:cNvSpPr txBox="1"/>
            <p:nvPr/>
          </p:nvSpPr>
          <p:spPr>
            <a:xfrm>
              <a:off x="1143000" y="4034135"/>
              <a:ext cx="7239000" cy="492443"/>
            </a:xfrm>
            <a:prstGeom prst="rect">
              <a:avLst/>
            </a:prstGeom>
            <a:noFill/>
          </p:spPr>
          <p:txBody>
            <a:bodyPr wrap="square" rtlCol="0">
              <a:spAutoFit/>
            </a:bodyPr>
            <a:lstStyle/>
            <a:p>
              <a:pPr marL="257175" indent="-257175">
                <a:buClr>
                  <a:srgbClr val="A88000"/>
                </a:buClr>
                <a:buSzPct val="100000"/>
                <a:buFont typeface="Wingdings" panose="05000000000000000000" pitchFamily="2" charset="2"/>
                <a:buChar char="§"/>
              </a:pPr>
              <a:r>
                <a:rPr lang="en-US" sz="1800" dirty="0"/>
                <a:t>Course Summary</a:t>
              </a:r>
            </a:p>
          </p:txBody>
        </p:sp>
      </p:grpSp>
      <p:sp>
        <p:nvSpPr>
          <p:cNvPr id="5" name="Slide Number Placeholder 4">
            <a:extLst>
              <a:ext uri="{FF2B5EF4-FFF2-40B4-BE49-F238E27FC236}">
                <a16:creationId xmlns:a16="http://schemas.microsoft.com/office/drawing/2014/main" id="{53352147-D175-467B-92C3-822A015ACB87}"/>
              </a:ext>
            </a:extLst>
          </p:cNvPr>
          <p:cNvSpPr>
            <a:spLocks noGrp="1"/>
          </p:cNvSpPr>
          <p:nvPr>
            <p:ph type="sldNum" sz="quarter" idx="10"/>
          </p:nvPr>
        </p:nvSpPr>
        <p:spPr/>
        <p:txBody>
          <a:bodyPr/>
          <a:lstStyle/>
          <a:p>
            <a:fld id="{AB819356-DE13-42BF-B215-0A2DEF5CE21B}" type="slidenum">
              <a:rPr lang="en-US" smtClean="0"/>
              <a:pPr/>
              <a:t>50</a:t>
            </a:fld>
            <a:endParaRPr lang="en-US" dirty="0"/>
          </a:p>
        </p:txBody>
      </p:sp>
    </p:spTree>
    <p:extLst>
      <p:ext uri="{BB962C8B-B14F-4D97-AF65-F5344CB8AC3E}">
        <p14:creationId xmlns:p14="http://schemas.microsoft.com/office/powerpoint/2010/main" val="2323070142"/>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p:txBody>
          <a:bodyPr/>
          <a:lstStyle/>
          <a:p>
            <a:r>
              <a:rPr lang="en-US" altLang="en-US" dirty="0">
                <a:latin typeface="Arial" charset="0"/>
                <a:cs typeface="Arial" charset="0"/>
              </a:rPr>
              <a:t>Objectives</a:t>
            </a:r>
          </a:p>
        </p:txBody>
      </p:sp>
      <p:sp>
        <p:nvSpPr>
          <p:cNvPr id="13315" name="Content Placeholder 2"/>
          <p:cNvSpPr>
            <a:spLocks noGrp="1"/>
          </p:cNvSpPr>
          <p:nvPr>
            <p:ph idx="1"/>
          </p:nvPr>
        </p:nvSpPr>
        <p:spPr>
          <a:xfrm>
            <a:off x="1477587" y="2114551"/>
            <a:ext cx="4065963" cy="3394472"/>
          </a:xfrm>
        </p:spPr>
        <p:txBody>
          <a:bodyPr/>
          <a:lstStyle/>
          <a:p>
            <a:pPr marL="0" indent="0">
              <a:lnSpc>
                <a:spcPct val="200000"/>
              </a:lnSpc>
              <a:buNone/>
              <a:defRPr/>
            </a:pPr>
            <a:r>
              <a:rPr lang="en-US" sz="1500" dirty="0"/>
              <a:t>After completing this module, you will be able to:</a:t>
            </a:r>
          </a:p>
          <a:p>
            <a:pPr lvl="1">
              <a:lnSpc>
                <a:spcPct val="200000"/>
              </a:lnSpc>
              <a:buFont typeface="Arial" panose="020B0604020202020204" pitchFamily="34" charset="0"/>
              <a:buChar char="–"/>
              <a:defRPr/>
            </a:pPr>
            <a:r>
              <a:rPr lang="en-US" sz="1350" dirty="0">
                <a:latin typeface="Calibri (body)"/>
              </a:rPr>
              <a:t>Understand how to submit an application for review and approval.</a:t>
            </a:r>
          </a:p>
          <a:p>
            <a:pPr marL="0" indent="0">
              <a:buNone/>
              <a:defRPr/>
            </a:pPr>
            <a:endParaRPr lang="en-US" dirty="0"/>
          </a:p>
        </p:txBody>
      </p:sp>
      <p:pic>
        <p:nvPicPr>
          <p:cNvPr id="3" name="Picture 2"/>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829300" y="2228850"/>
            <a:ext cx="2057400" cy="3257550"/>
          </a:xfrm>
          <a:prstGeom prst="rect">
            <a:avLst/>
          </a:prstGeom>
        </p:spPr>
      </p:pic>
      <p:sp>
        <p:nvSpPr>
          <p:cNvPr id="4" name="Slide Number Placeholder 3">
            <a:extLst>
              <a:ext uri="{FF2B5EF4-FFF2-40B4-BE49-F238E27FC236}">
                <a16:creationId xmlns:a16="http://schemas.microsoft.com/office/drawing/2014/main" id="{4763C5CE-296C-4B98-88E6-6AF8D1FFEE96}"/>
              </a:ext>
            </a:extLst>
          </p:cNvPr>
          <p:cNvSpPr>
            <a:spLocks noGrp="1"/>
          </p:cNvSpPr>
          <p:nvPr>
            <p:ph type="sldNum" sz="quarter" idx="10"/>
          </p:nvPr>
        </p:nvSpPr>
        <p:spPr/>
        <p:txBody>
          <a:bodyPr/>
          <a:lstStyle/>
          <a:p>
            <a:fld id="{AB819356-DE13-42BF-B215-0A2DEF5CE21B}" type="slidenum">
              <a:rPr lang="en-US" smtClean="0"/>
              <a:pPr/>
              <a:t>51</a:t>
            </a:fld>
            <a:endParaRPr lang="en-US" dirty="0"/>
          </a:p>
        </p:txBody>
      </p:sp>
    </p:spTree>
    <p:extLst>
      <p:ext uri="{BB962C8B-B14F-4D97-AF65-F5344CB8AC3E}">
        <p14:creationId xmlns:p14="http://schemas.microsoft.com/office/powerpoint/2010/main" val="190049961"/>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Reviewing Applications</a:t>
            </a:r>
          </a:p>
        </p:txBody>
      </p:sp>
      <p:pic>
        <p:nvPicPr>
          <p:cNvPr id="5" name="Content Placeholder 4"/>
          <p:cNvPicPr>
            <a:picLocks noGrp="1" noChangeAspect="1"/>
          </p:cNvPicPr>
          <p:nvPr>
            <p:ph idx="1"/>
          </p:nvPr>
        </p:nvPicPr>
        <p:blipFill>
          <a:blip r:embed="rId2" cstate="email">
            <a:extLst>
              <a:ext uri="{28A0092B-C50C-407E-A947-70E740481C1C}">
                <a14:useLocalDpi xmlns:a14="http://schemas.microsoft.com/office/drawing/2010/main"/>
              </a:ext>
            </a:extLst>
          </a:blip>
          <a:stretch>
            <a:fillRect/>
          </a:stretch>
        </p:blipFill>
        <p:spPr>
          <a:xfrm>
            <a:off x="914400" y="3200400"/>
            <a:ext cx="7595373" cy="2449652"/>
          </a:xfrm>
          <a:prstGeom prst="rect">
            <a:avLst/>
          </a:prstGeom>
        </p:spPr>
      </p:pic>
      <p:sp>
        <p:nvSpPr>
          <p:cNvPr id="3" name="Rectangle 2"/>
          <p:cNvSpPr/>
          <p:nvPr/>
        </p:nvSpPr>
        <p:spPr>
          <a:xfrm>
            <a:off x="914400" y="1963100"/>
            <a:ext cx="7595373" cy="923330"/>
          </a:xfrm>
          <a:prstGeom prst="rect">
            <a:avLst/>
          </a:prstGeom>
          <a:ln w="38100">
            <a:noFill/>
          </a:ln>
        </p:spPr>
        <p:txBody>
          <a:bodyPr wrap="square">
            <a:spAutoFit/>
          </a:bodyPr>
          <a:lstStyle/>
          <a:p>
            <a:pPr>
              <a:spcBef>
                <a:spcPts val="450"/>
              </a:spcBef>
              <a:spcAft>
                <a:spcPts val="450"/>
              </a:spcAft>
            </a:pPr>
            <a:r>
              <a:rPr lang="en-US" sz="1800" dirty="0">
                <a:solidFill>
                  <a:srgbClr val="00B0F0"/>
                </a:solidFill>
                <a:latin typeface="Arial" panose="020B0604020202020204" pitchFamily="34" charset="0"/>
                <a:ea typeface="Times New Roman" panose="02020603050405020304" pitchFamily="18" charset="0"/>
                <a:cs typeface="Times New Roman" panose="02020603050405020304" pitchFamily="18" charset="0"/>
              </a:rPr>
              <a:t>On the </a:t>
            </a:r>
            <a:r>
              <a:rPr lang="en-US" sz="1800" dirty="0" err="1">
                <a:solidFill>
                  <a:srgbClr val="00B0F0"/>
                </a:solidFill>
                <a:latin typeface="Arial" panose="020B0604020202020204" pitchFamily="34" charset="0"/>
                <a:ea typeface="Times New Roman" panose="02020603050405020304" pitchFamily="18" charset="0"/>
                <a:cs typeface="Times New Roman" panose="02020603050405020304" pitchFamily="18" charset="0"/>
              </a:rPr>
              <a:t>ezFedGrants</a:t>
            </a:r>
            <a:r>
              <a:rPr lang="en-US" sz="1800" dirty="0">
                <a:solidFill>
                  <a:srgbClr val="00B0F0"/>
                </a:solidFill>
                <a:latin typeface="Arial" panose="020B0604020202020204" pitchFamily="34" charset="0"/>
                <a:ea typeface="Times New Roman" panose="02020603050405020304" pitchFamily="18" charset="0"/>
                <a:cs typeface="Times New Roman" panose="02020603050405020304" pitchFamily="18" charset="0"/>
              </a:rPr>
              <a:t> External Portal Home screen, locate the application you want to review in the Actionable Items section. Click the Transaction ID link to open the application work item.</a:t>
            </a:r>
          </a:p>
        </p:txBody>
      </p:sp>
      <p:sp>
        <p:nvSpPr>
          <p:cNvPr id="6" name="Slide Number Placeholder 5">
            <a:extLst>
              <a:ext uri="{FF2B5EF4-FFF2-40B4-BE49-F238E27FC236}">
                <a16:creationId xmlns:a16="http://schemas.microsoft.com/office/drawing/2014/main" id="{FC4C3633-CB95-474E-98A7-9FC912EFC946}"/>
              </a:ext>
            </a:extLst>
          </p:cNvPr>
          <p:cNvSpPr>
            <a:spLocks noGrp="1"/>
          </p:cNvSpPr>
          <p:nvPr>
            <p:ph type="sldNum" sz="quarter" idx="10"/>
          </p:nvPr>
        </p:nvSpPr>
        <p:spPr/>
        <p:txBody>
          <a:bodyPr/>
          <a:lstStyle/>
          <a:p>
            <a:fld id="{AB819356-DE13-42BF-B215-0A2DEF5CE21B}" type="slidenum">
              <a:rPr lang="en-US" smtClean="0"/>
              <a:pPr/>
              <a:t>52</a:t>
            </a:fld>
            <a:endParaRPr lang="en-US" dirty="0"/>
          </a:p>
        </p:txBody>
      </p:sp>
      <p:cxnSp>
        <p:nvCxnSpPr>
          <p:cNvPr id="7" name="Straight Arrow Connector 6">
            <a:extLst>
              <a:ext uri="{FF2B5EF4-FFF2-40B4-BE49-F238E27FC236}">
                <a16:creationId xmlns:a16="http://schemas.microsoft.com/office/drawing/2014/main" id="{7434F543-518D-4B8E-85D3-A552D412CC73}"/>
              </a:ext>
            </a:extLst>
          </p:cNvPr>
          <p:cNvCxnSpPr/>
          <p:nvPr/>
        </p:nvCxnSpPr>
        <p:spPr bwMode="auto">
          <a:xfrm>
            <a:off x="2590800" y="4343400"/>
            <a:ext cx="0" cy="756374"/>
          </a:xfrm>
          <a:prstGeom prst="straightConnector1">
            <a:avLst/>
          </a:prstGeom>
          <a:ln>
            <a:solidFill>
              <a:srgbClr val="00B0F0"/>
            </a:solidFill>
            <a:headEnd type="none" w="med" len="med"/>
            <a:tailEnd type="triangle"/>
          </a:ln>
        </p:spPr>
        <p:style>
          <a:lnRef idx="3">
            <a:schemeClr val="dk1"/>
          </a:lnRef>
          <a:fillRef idx="0">
            <a:schemeClr val="dk1"/>
          </a:fillRef>
          <a:effectRef idx="2">
            <a:schemeClr val="dk1"/>
          </a:effectRef>
          <a:fontRef idx="minor">
            <a:schemeClr val="tx1"/>
          </a:fontRef>
        </p:style>
      </p:cxnSp>
    </p:spTree>
    <p:extLst>
      <p:ext uri="{BB962C8B-B14F-4D97-AF65-F5344CB8AC3E}">
        <p14:creationId xmlns:p14="http://schemas.microsoft.com/office/powerpoint/2010/main" val="1645558855"/>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Reviewing Applications</a:t>
            </a:r>
          </a:p>
        </p:txBody>
      </p:sp>
      <p:pic>
        <p:nvPicPr>
          <p:cNvPr id="5" name="Content Placeholder 4"/>
          <p:cNvPicPr>
            <a:picLocks noGrp="1" noChangeAspect="1"/>
          </p:cNvPicPr>
          <p:nvPr>
            <p:ph idx="1"/>
          </p:nvPr>
        </p:nvPicPr>
        <p:blipFill>
          <a:blip r:embed="rId2" cstate="email">
            <a:extLst>
              <a:ext uri="{28A0092B-C50C-407E-A947-70E740481C1C}">
                <a14:useLocalDpi xmlns:a14="http://schemas.microsoft.com/office/drawing/2010/main"/>
              </a:ext>
            </a:extLst>
          </a:blip>
          <a:stretch>
            <a:fillRect/>
          </a:stretch>
        </p:blipFill>
        <p:spPr>
          <a:xfrm>
            <a:off x="1305444" y="3276600"/>
            <a:ext cx="6752005" cy="1764506"/>
          </a:xfrm>
          <a:prstGeom prst="rect">
            <a:avLst/>
          </a:prstGeom>
        </p:spPr>
      </p:pic>
      <p:sp>
        <p:nvSpPr>
          <p:cNvPr id="3" name="Rectangle 2"/>
          <p:cNvSpPr/>
          <p:nvPr/>
        </p:nvSpPr>
        <p:spPr>
          <a:xfrm>
            <a:off x="1219199" y="1981200"/>
            <a:ext cx="6924497" cy="923330"/>
          </a:xfrm>
          <a:prstGeom prst="rect">
            <a:avLst/>
          </a:prstGeom>
          <a:solidFill>
            <a:schemeClr val="bg1"/>
          </a:solidFill>
          <a:ln w="38100">
            <a:noFill/>
          </a:ln>
        </p:spPr>
        <p:txBody>
          <a:bodyPr wrap="square">
            <a:spAutoFit/>
          </a:bodyPr>
          <a:lstStyle/>
          <a:p>
            <a:r>
              <a:rPr lang="en-US" sz="1800" dirty="0">
                <a:solidFill>
                  <a:srgbClr val="00B0F0"/>
                </a:solidFill>
                <a:latin typeface="Arial" panose="020B0604020202020204" pitchFamily="34" charset="0"/>
                <a:ea typeface="Calibri" panose="020F0502020204030204" pitchFamily="34" charset="0"/>
              </a:rPr>
              <a:t>On the Application screen, review the contents of the application by clicking the SF-424, SF-424A, Partners, Additional Details, and Attachments tabs.</a:t>
            </a:r>
            <a:endParaRPr lang="en-US" sz="1800" dirty="0">
              <a:solidFill>
                <a:srgbClr val="00B0F0"/>
              </a:solidFill>
            </a:endParaRPr>
          </a:p>
        </p:txBody>
      </p:sp>
      <p:sp>
        <p:nvSpPr>
          <p:cNvPr id="6" name="Slide Number Placeholder 5">
            <a:extLst>
              <a:ext uri="{FF2B5EF4-FFF2-40B4-BE49-F238E27FC236}">
                <a16:creationId xmlns:a16="http://schemas.microsoft.com/office/drawing/2014/main" id="{D18FC372-C097-4B0E-935F-0C9161FA7A81}"/>
              </a:ext>
            </a:extLst>
          </p:cNvPr>
          <p:cNvSpPr>
            <a:spLocks noGrp="1"/>
          </p:cNvSpPr>
          <p:nvPr>
            <p:ph type="sldNum" sz="quarter" idx="10"/>
          </p:nvPr>
        </p:nvSpPr>
        <p:spPr/>
        <p:txBody>
          <a:bodyPr/>
          <a:lstStyle/>
          <a:p>
            <a:fld id="{AB819356-DE13-42BF-B215-0A2DEF5CE21B}" type="slidenum">
              <a:rPr lang="en-US" smtClean="0"/>
              <a:pPr/>
              <a:t>53</a:t>
            </a:fld>
            <a:endParaRPr lang="en-US" dirty="0"/>
          </a:p>
        </p:txBody>
      </p:sp>
      <p:sp>
        <p:nvSpPr>
          <p:cNvPr id="4" name="Rectangle 3">
            <a:extLst>
              <a:ext uri="{FF2B5EF4-FFF2-40B4-BE49-F238E27FC236}">
                <a16:creationId xmlns:a16="http://schemas.microsoft.com/office/drawing/2014/main" id="{C2523D9A-BA59-4D42-90D1-CF2C56D672CD}"/>
              </a:ext>
            </a:extLst>
          </p:cNvPr>
          <p:cNvSpPr/>
          <p:nvPr/>
        </p:nvSpPr>
        <p:spPr bwMode="auto">
          <a:xfrm>
            <a:off x="1371600" y="4495800"/>
            <a:ext cx="3733800" cy="304800"/>
          </a:xfrm>
          <a:prstGeom prst="rect">
            <a:avLst/>
          </a:prstGeom>
          <a:noFill/>
          <a:ln w="38100" cap="flat" cmpd="sng" algn="ctr">
            <a:solidFill>
              <a:srgbClr val="00B0F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80000"/>
              </a:lnSpc>
              <a:spcBef>
                <a:spcPct val="0"/>
              </a:spcBef>
              <a:spcAft>
                <a:spcPct val="0"/>
              </a:spcAft>
              <a:buClrTx/>
              <a:buSzTx/>
              <a:buFontTx/>
              <a:buNone/>
              <a:tabLst/>
            </a:pPr>
            <a:endParaRPr kumimoji="0" lang="en-US" sz="3200" b="1" i="0" u="none" strike="noStrike" cap="none" normalizeH="0" baseline="0">
              <a:ln>
                <a:noFill/>
              </a:ln>
              <a:solidFill>
                <a:schemeClr val="tx1"/>
              </a:solidFill>
              <a:effectLst/>
              <a:latin typeface="Arial" charset="0"/>
            </a:endParaRPr>
          </a:p>
        </p:txBody>
      </p:sp>
    </p:spTree>
    <p:extLst>
      <p:ext uri="{BB962C8B-B14F-4D97-AF65-F5344CB8AC3E}">
        <p14:creationId xmlns:p14="http://schemas.microsoft.com/office/powerpoint/2010/main" val="4258831937"/>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Reviewing Applications</a:t>
            </a:r>
          </a:p>
        </p:txBody>
      </p:sp>
      <p:pic>
        <p:nvPicPr>
          <p:cNvPr id="5" name="Content Placeholder 4"/>
          <p:cNvPicPr>
            <a:picLocks noGrp="1" noChangeAspect="1"/>
          </p:cNvPicPr>
          <p:nvPr>
            <p:ph idx="1"/>
          </p:nvPr>
        </p:nvPicPr>
        <p:blipFill>
          <a:blip r:embed="rId2">
            <a:extLst>
              <a:ext uri="{28A0092B-C50C-407E-A947-70E740481C1C}">
                <a14:useLocalDpi xmlns:a14="http://schemas.microsoft.com/office/drawing/2010/main"/>
              </a:ext>
            </a:extLst>
          </a:blip>
          <a:stretch>
            <a:fillRect/>
          </a:stretch>
        </p:blipFill>
        <p:spPr>
          <a:xfrm>
            <a:off x="4880851" y="2761646"/>
            <a:ext cx="3079562" cy="2069871"/>
          </a:xfrm>
          <a:prstGeom prst="rect">
            <a:avLst/>
          </a:prstGeom>
        </p:spPr>
      </p:pic>
      <p:sp>
        <p:nvSpPr>
          <p:cNvPr id="3" name="Rectangle 2"/>
          <p:cNvSpPr/>
          <p:nvPr/>
        </p:nvSpPr>
        <p:spPr>
          <a:xfrm>
            <a:off x="595859" y="2043918"/>
            <a:ext cx="3667291" cy="3970318"/>
          </a:xfrm>
          <a:prstGeom prst="rect">
            <a:avLst/>
          </a:prstGeom>
          <a:solidFill>
            <a:schemeClr val="bg1"/>
          </a:solidFill>
          <a:ln w="38100">
            <a:noFill/>
          </a:ln>
        </p:spPr>
        <p:txBody>
          <a:bodyPr wrap="square">
            <a:spAutoFit/>
          </a:bodyPr>
          <a:lstStyle/>
          <a:p>
            <a:pPr lvl="0"/>
            <a:r>
              <a:rPr lang="en-US" sz="1800" dirty="0">
                <a:solidFill>
                  <a:srgbClr val="00B0F0"/>
                </a:solidFill>
                <a:latin typeface="Arial" panose="020B0604020202020204" pitchFamily="34" charset="0"/>
              </a:rPr>
              <a:t>After reviewing the application, select Sign and Submit, Return, or Withdraw from the Please select an option dropdown menu.</a:t>
            </a:r>
          </a:p>
          <a:p>
            <a:pPr lvl="0"/>
            <a:endParaRPr lang="en-US" sz="1800" dirty="0">
              <a:solidFill>
                <a:srgbClr val="00B0F0"/>
              </a:solidFill>
              <a:latin typeface="Arial" panose="020B0604020202020204" pitchFamily="34" charset="0"/>
            </a:endParaRPr>
          </a:p>
          <a:p>
            <a:pPr lvl="0"/>
            <a:r>
              <a:rPr lang="en-US" sz="1800" b="1" dirty="0">
                <a:solidFill>
                  <a:srgbClr val="00B0F0"/>
                </a:solidFill>
                <a:latin typeface="Arial" panose="020B0604020202020204" pitchFamily="34" charset="0"/>
              </a:rPr>
              <a:t>Sign and Submit</a:t>
            </a:r>
            <a:r>
              <a:rPr lang="en-US" sz="1800" dirty="0">
                <a:solidFill>
                  <a:srgbClr val="00B0F0"/>
                </a:solidFill>
                <a:latin typeface="Arial" panose="020B0604020202020204" pitchFamily="34" charset="0"/>
              </a:rPr>
              <a:t>: The application is ready to be submitted to the awarding agency for consideration.</a:t>
            </a:r>
          </a:p>
          <a:p>
            <a:pPr lvl="0"/>
            <a:r>
              <a:rPr lang="en-US" sz="1800" b="1" dirty="0">
                <a:solidFill>
                  <a:srgbClr val="00B0F0"/>
                </a:solidFill>
                <a:latin typeface="Arial" panose="020B0604020202020204" pitchFamily="34" charset="0"/>
              </a:rPr>
              <a:t>Return</a:t>
            </a:r>
            <a:r>
              <a:rPr lang="en-US" sz="1800" dirty="0">
                <a:solidFill>
                  <a:srgbClr val="00B0F0"/>
                </a:solidFill>
                <a:latin typeface="Arial" panose="020B0604020202020204" pitchFamily="34" charset="0"/>
              </a:rPr>
              <a:t>: The application needs to be corrected before submission to the agency.</a:t>
            </a:r>
          </a:p>
          <a:p>
            <a:pPr lvl="0"/>
            <a:r>
              <a:rPr lang="en-US" sz="1800" b="1" dirty="0">
                <a:solidFill>
                  <a:srgbClr val="00B0F0"/>
                </a:solidFill>
                <a:latin typeface="Arial" panose="020B0604020202020204" pitchFamily="34" charset="0"/>
              </a:rPr>
              <a:t>Withdraw</a:t>
            </a:r>
            <a:r>
              <a:rPr lang="en-US" sz="1800" dirty="0">
                <a:solidFill>
                  <a:srgbClr val="00B0F0"/>
                </a:solidFill>
                <a:latin typeface="Arial" panose="020B0604020202020204" pitchFamily="34" charset="0"/>
              </a:rPr>
              <a:t>: The application should be discarded.</a:t>
            </a:r>
          </a:p>
        </p:txBody>
      </p:sp>
      <p:sp>
        <p:nvSpPr>
          <p:cNvPr id="6" name="Slide Number Placeholder 5">
            <a:extLst>
              <a:ext uri="{FF2B5EF4-FFF2-40B4-BE49-F238E27FC236}">
                <a16:creationId xmlns:a16="http://schemas.microsoft.com/office/drawing/2014/main" id="{667BB059-2E63-4A8F-9E45-ADB02CE2D3D6}"/>
              </a:ext>
            </a:extLst>
          </p:cNvPr>
          <p:cNvSpPr>
            <a:spLocks noGrp="1"/>
          </p:cNvSpPr>
          <p:nvPr>
            <p:ph type="sldNum" sz="quarter" idx="10"/>
          </p:nvPr>
        </p:nvSpPr>
        <p:spPr/>
        <p:txBody>
          <a:bodyPr/>
          <a:lstStyle/>
          <a:p>
            <a:fld id="{AB819356-DE13-42BF-B215-0A2DEF5CE21B}" type="slidenum">
              <a:rPr lang="en-US" smtClean="0"/>
              <a:pPr/>
              <a:t>54</a:t>
            </a:fld>
            <a:endParaRPr lang="en-US" dirty="0"/>
          </a:p>
        </p:txBody>
      </p:sp>
    </p:spTree>
    <p:extLst>
      <p:ext uri="{BB962C8B-B14F-4D97-AF65-F5344CB8AC3E}">
        <p14:creationId xmlns:p14="http://schemas.microsoft.com/office/powerpoint/2010/main" val="2383877454"/>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Reviewing Applications</a:t>
            </a:r>
          </a:p>
        </p:txBody>
      </p:sp>
      <p:pic>
        <p:nvPicPr>
          <p:cNvPr id="5" name="Content Placeholder 4"/>
          <p:cNvPicPr>
            <a:picLocks noGrp="1" noChangeAspect="1"/>
          </p:cNvPicPr>
          <p:nvPr>
            <p:ph idx="1"/>
          </p:nvPr>
        </p:nvPicPr>
        <p:blipFill>
          <a:blip r:embed="rId2" cstate="email">
            <a:extLst>
              <a:ext uri="{28A0092B-C50C-407E-A947-70E740481C1C}">
                <a14:useLocalDpi xmlns:a14="http://schemas.microsoft.com/office/drawing/2010/main"/>
              </a:ext>
            </a:extLst>
          </a:blip>
          <a:stretch>
            <a:fillRect/>
          </a:stretch>
        </p:blipFill>
        <p:spPr>
          <a:xfrm>
            <a:off x="1371600" y="1676400"/>
            <a:ext cx="6102588" cy="2221472"/>
          </a:xfrm>
          <a:prstGeom prst="rect">
            <a:avLst/>
          </a:prstGeom>
        </p:spPr>
      </p:pic>
      <p:sp>
        <p:nvSpPr>
          <p:cNvPr id="3" name="Rectangle 2"/>
          <p:cNvSpPr/>
          <p:nvPr/>
        </p:nvSpPr>
        <p:spPr>
          <a:xfrm>
            <a:off x="302591" y="3403600"/>
            <a:ext cx="8581684" cy="2862322"/>
          </a:xfrm>
          <a:prstGeom prst="rect">
            <a:avLst/>
          </a:prstGeom>
          <a:solidFill>
            <a:schemeClr val="bg1"/>
          </a:solidFill>
          <a:ln w="38100">
            <a:solidFill>
              <a:srgbClr val="00B0F0"/>
            </a:solidFill>
          </a:ln>
        </p:spPr>
        <p:txBody>
          <a:bodyPr wrap="square">
            <a:spAutoFit/>
          </a:bodyPr>
          <a:lstStyle/>
          <a:p>
            <a:r>
              <a:rPr lang="en-US" sz="1800" dirty="0">
                <a:solidFill>
                  <a:srgbClr val="00B0F0"/>
                </a:solidFill>
                <a:latin typeface="Arial" panose="020B0604020202020204" pitchFamily="34" charset="0"/>
                <a:ea typeface="Calibri" panose="020F0502020204030204" pitchFamily="34" charset="0"/>
              </a:rPr>
              <a:t>If you selected the Return or Withdraw option, enter relevant comments in the Comments text box.</a:t>
            </a:r>
          </a:p>
          <a:p>
            <a:endParaRPr lang="en-US" sz="1800" dirty="0">
              <a:solidFill>
                <a:srgbClr val="00B0F0"/>
              </a:solidFill>
              <a:latin typeface="Arial" panose="020B0604020202020204" pitchFamily="34" charset="0"/>
            </a:endParaRPr>
          </a:p>
          <a:p>
            <a:r>
              <a:rPr lang="en-US" sz="1800" dirty="0">
                <a:solidFill>
                  <a:srgbClr val="00B0F0"/>
                </a:solidFill>
                <a:latin typeface="Arial" panose="020B0604020202020204" pitchFamily="34" charset="0"/>
              </a:rPr>
              <a:t>Based on your decision, one of the following outcomes will occur:</a:t>
            </a:r>
          </a:p>
          <a:p>
            <a:pPr marL="214313" indent="-214313">
              <a:buFont typeface="Arial" panose="020B0604020202020204" pitchFamily="34" charset="0"/>
              <a:buChar char="•"/>
            </a:pPr>
            <a:r>
              <a:rPr lang="en-US" sz="1800" b="1" dirty="0">
                <a:solidFill>
                  <a:srgbClr val="00B0F0"/>
                </a:solidFill>
                <a:latin typeface="Arial" panose="020B0604020202020204" pitchFamily="34" charset="0"/>
              </a:rPr>
              <a:t>Sign and Submit:</a:t>
            </a:r>
            <a:r>
              <a:rPr lang="en-US" sz="1800" dirty="0">
                <a:solidFill>
                  <a:srgbClr val="00B0F0"/>
                </a:solidFill>
                <a:latin typeface="Arial" panose="020B0604020202020204" pitchFamily="34" charset="0"/>
              </a:rPr>
              <a:t> The application is sent to the appropriate agency for consideration.</a:t>
            </a:r>
          </a:p>
          <a:p>
            <a:pPr marL="214313" indent="-214313">
              <a:buFont typeface="Arial" panose="020B0604020202020204" pitchFamily="34" charset="0"/>
              <a:buChar char="•"/>
            </a:pPr>
            <a:r>
              <a:rPr lang="en-US" sz="1800" b="1" dirty="0">
                <a:solidFill>
                  <a:srgbClr val="00B0F0"/>
                </a:solidFill>
                <a:latin typeface="Arial" panose="020B0604020202020204" pitchFamily="34" charset="0"/>
              </a:rPr>
              <a:t>Return</a:t>
            </a:r>
            <a:r>
              <a:rPr lang="en-US" sz="1800" dirty="0">
                <a:solidFill>
                  <a:srgbClr val="00B0F0"/>
                </a:solidFill>
                <a:latin typeface="Arial" panose="020B0604020202020204" pitchFamily="34" charset="0"/>
              </a:rPr>
              <a:t>: The application is returned to the creator for modification. You will receive a new work item when the creator resubmits the application.</a:t>
            </a:r>
          </a:p>
          <a:p>
            <a:pPr marL="214313" indent="-214313">
              <a:buFont typeface="Arial" panose="020B0604020202020204" pitchFamily="34" charset="0"/>
              <a:buChar char="•"/>
            </a:pPr>
            <a:r>
              <a:rPr lang="en-US" sz="1800" b="1" dirty="0">
                <a:solidFill>
                  <a:srgbClr val="00B0F0"/>
                </a:solidFill>
                <a:latin typeface="Arial" panose="020B0604020202020204" pitchFamily="34" charset="0"/>
              </a:rPr>
              <a:t>Withdraw</a:t>
            </a:r>
            <a:r>
              <a:rPr lang="en-US" sz="1800" dirty="0">
                <a:solidFill>
                  <a:srgbClr val="00B0F0"/>
                </a:solidFill>
                <a:latin typeface="Arial" panose="020B0604020202020204" pitchFamily="34" charset="0"/>
              </a:rPr>
              <a:t>: The application is voided and no further action can be taken.</a:t>
            </a:r>
          </a:p>
          <a:p>
            <a:endParaRPr lang="en-US" sz="1800" dirty="0">
              <a:solidFill>
                <a:srgbClr val="00B0F0"/>
              </a:solidFill>
            </a:endParaRPr>
          </a:p>
        </p:txBody>
      </p:sp>
      <p:sp>
        <p:nvSpPr>
          <p:cNvPr id="6" name="Slide Number Placeholder 5">
            <a:extLst>
              <a:ext uri="{FF2B5EF4-FFF2-40B4-BE49-F238E27FC236}">
                <a16:creationId xmlns:a16="http://schemas.microsoft.com/office/drawing/2014/main" id="{E6C977B6-3613-4EF9-8FE6-2F3A8CD1C753}"/>
              </a:ext>
            </a:extLst>
          </p:cNvPr>
          <p:cNvSpPr>
            <a:spLocks noGrp="1"/>
          </p:cNvSpPr>
          <p:nvPr>
            <p:ph type="sldNum" sz="quarter" idx="10"/>
          </p:nvPr>
        </p:nvSpPr>
        <p:spPr/>
        <p:txBody>
          <a:bodyPr/>
          <a:lstStyle/>
          <a:p>
            <a:fld id="{AB819356-DE13-42BF-B215-0A2DEF5CE21B}" type="slidenum">
              <a:rPr lang="en-US" smtClean="0"/>
              <a:pPr/>
              <a:t>55</a:t>
            </a:fld>
            <a:endParaRPr lang="en-US" dirty="0"/>
          </a:p>
        </p:txBody>
      </p:sp>
    </p:spTree>
    <p:extLst>
      <p:ext uri="{BB962C8B-B14F-4D97-AF65-F5344CB8AC3E}">
        <p14:creationId xmlns:p14="http://schemas.microsoft.com/office/powerpoint/2010/main" val="1298943647"/>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Reviewing Applications</a:t>
            </a:r>
          </a:p>
        </p:txBody>
      </p:sp>
      <p:sp>
        <p:nvSpPr>
          <p:cNvPr id="6" name="Rectangle 5"/>
          <p:cNvSpPr/>
          <p:nvPr/>
        </p:nvSpPr>
        <p:spPr bwMode="auto">
          <a:xfrm>
            <a:off x="3086100" y="3257550"/>
            <a:ext cx="1200150" cy="228600"/>
          </a:xfrm>
          <a:prstGeom prst="rect">
            <a:avLst/>
          </a:prstGeom>
          <a:noFill/>
          <a:ln w="38100" cap="flat" cmpd="sng" algn="ctr">
            <a:solidFill>
              <a:srgbClr val="00B0F0"/>
            </a:solidFill>
            <a:prstDash val="solid"/>
            <a:round/>
            <a:headEnd type="none" w="med" len="med"/>
            <a:tailEnd type="none" w="med" len="med"/>
          </a:ln>
          <a:effectLst/>
        </p:spPr>
        <p:txBody>
          <a:bodyPr vert="horz" wrap="square" lIns="68580" tIns="34290" rIns="68580" bIns="34290" numCol="1" rtlCol="0" anchor="t" anchorCtr="0" compatLnSpc="1">
            <a:prstTxWarp prst="textNoShape">
              <a:avLst/>
            </a:prstTxWarp>
          </a:bodyPr>
          <a:lstStyle/>
          <a:p>
            <a:pPr eaLnBrk="0" fontAlgn="base" hangingPunct="0">
              <a:lnSpc>
                <a:spcPct val="80000"/>
              </a:lnSpc>
              <a:spcBef>
                <a:spcPct val="0"/>
              </a:spcBef>
              <a:spcAft>
                <a:spcPct val="0"/>
              </a:spcAft>
            </a:pPr>
            <a:endParaRPr lang="en-US" b="1"/>
          </a:p>
        </p:txBody>
      </p:sp>
      <p:sp>
        <p:nvSpPr>
          <p:cNvPr id="7" name="Slide Number Placeholder 6">
            <a:extLst>
              <a:ext uri="{FF2B5EF4-FFF2-40B4-BE49-F238E27FC236}">
                <a16:creationId xmlns:a16="http://schemas.microsoft.com/office/drawing/2014/main" id="{6CD79F80-8BF7-496F-A0CF-5B11BD4A136C}"/>
              </a:ext>
            </a:extLst>
          </p:cNvPr>
          <p:cNvSpPr>
            <a:spLocks noGrp="1"/>
          </p:cNvSpPr>
          <p:nvPr>
            <p:ph type="sldNum" sz="quarter" idx="10"/>
          </p:nvPr>
        </p:nvSpPr>
        <p:spPr/>
        <p:txBody>
          <a:bodyPr/>
          <a:lstStyle/>
          <a:p>
            <a:fld id="{AB819356-DE13-42BF-B215-0A2DEF5CE21B}" type="slidenum">
              <a:rPr lang="en-US" smtClean="0"/>
              <a:pPr/>
              <a:t>56</a:t>
            </a:fld>
            <a:endParaRPr lang="en-US" dirty="0"/>
          </a:p>
        </p:txBody>
      </p:sp>
      <p:pic>
        <p:nvPicPr>
          <p:cNvPr id="9" name="Picture 8" descr="ezFedGrants Legal Notice Popup Window&#10;&#10;Across the top of the window is a header with the title, Legal Notice, on the left. The body of the window contains several paragraphs of legal text. At the bottom of the text is a checkbox to the left of the phrase &quot;I agree with the listed Terms and Conditions&quot;. &#10;At the bottom of the window are two buttons labeled OK and Cancel.">
            <a:extLst>
              <a:ext uri="{FF2B5EF4-FFF2-40B4-BE49-F238E27FC236}">
                <a16:creationId xmlns:a16="http://schemas.microsoft.com/office/drawing/2014/main" id="{EAF0410A-4BA4-40E6-AA9F-084F2EA9771A}"/>
              </a:ext>
            </a:extLst>
          </p:cNvPr>
          <p:cNvPicPr/>
          <p:nvPr/>
        </p:nvPicPr>
        <p:blipFill>
          <a:blip r:embed="rId2" cstate="email">
            <a:extLst>
              <a:ext uri="{28A0092B-C50C-407E-A947-70E740481C1C}">
                <a14:useLocalDpi xmlns:a14="http://schemas.microsoft.com/office/drawing/2010/main"/>
              </a:ext>
            </a:extLst>
          </a:blip>
          <a:stretch>
            <a:fillRect/>
          </a:stretch>
        </p:blipFill>
        <p:spPr>
          <a:xfrm>
            <a:off x="1120068" y="2332717"/>
            <a:ext cx="6903865" cy="3168929"/>
          </a:xfrm>
          <a:prstGeom prst="rect">
            <a:avLst/>
          </a:prstGeom>
          <a:ln w="19050">
            <a:solidFill>
              <a:schemeClr val="tx1"/>
            </a:solidFill>
          </a:ln>
        </p:spPr>
      </p:pic>
      <p:sp>
        <p:nvSpPr>
          <p:cNvPr id="3" name="Rectangle 2"/>
          <p:cNvSpPr/>
          <p:nvPr/>
        </p:nvSpPr>
        <p:spPr>
          <a:xfrm>
            <a:off x="4013318" y="4100694"/>
            <a:ext cx="3429000" cy="1477328"/>
          </a:xfrm>
          <a:prstGeom prst="rect">
            <a:avLst/>
          </a:prstGeom>
          <a:solidFill>
            <a:schemeClr val="bg1"/>
          </a:solidFill>
          <a:ln w="38100">
            <a:solidFill>
              <a:srgbClr val="00B0F0"/>
            </a:solidFill>
          </a:ln>
        </p:spPr>
        <p:txBody>
          <a:bodyPr>
            <a:spAutoFit/>
          </a:bodyPr>
          <a:lstStyle/>
          <a:p>
            <a:r>
              <a:rPr lang="en-US" sz="1800" dirty="0">
                <a:solidFill>
                  <a:srgbClr val="00B0F0"/>
                </a:solidFill>
                <a:latin typeface="Arial" panose="020B0604020202020204" pitchFamily="34" charset="0"/>
                <a:ea typeface="Calibri" panose="020F0502020204030204" pitchFamily="34" charset="0"/>
              </a:rPr>
              <a:t>Check the box to indicate </a:t>
            </a:r>
            <a:r>
              <a:rPr lang="en-US" sz="1800" b="1" dirty="0">
                <a:solidFill>
                  <a:srgbClr val="00B0F0"/>
                </a:solidFill>
                <a:latin typeface="Arial" panose="020B0604020202020204" pitchFamily="34" charset="0"/>
                <a:ea typeface="Calibri" panose="020F0502020204030204" pitchFamily="34" charset="0"/>
              </a:rPr>
              <a:t>I agree with the listed Terms and Conditions</a:t>
            </a:r>
            <a:r>
              <a:rPr lang="en-US" sz="1800" dirty="0">
                <a:solidFill>
                  <a:srgbClr val="00B0F0"/>
                </a:solidFill>
                <a:latin typeface="Arial" panose="020B0604020202020204" pitchFamily="34" charset="0"/>
                <a:ea typeface="Calibri" panose="020F0502020204030204" pitchFamily="34" charset="0"/>
              </a:rPr>
              <a:t>. Then select </a:t>
            </a:r>
            <a:r>
              <a:rPr lang="en-US" sz="1800" b="1" dirty="0">
                <a:solidFill>
                  <a:srgbClr val="00B0F0"/>
                </a:solidFill>
                <a:latin typeface="Arial" panose="020B0604020202020204" pitchFamily="34" charset="0"/>
                <a:ea typeface="Calibri" panose="020F0502020204030204" pitchFamily="34" charset="0"/>
              </a:rPr>
              <a:t>OK</a:t>
            </a:r>
            <a:r>
              <a:rPr lang="en-US" sz="1800" dirty="0">
                <a:solidFill>
                  <a:srgbClr val="00B0F0"/>
                </a:solidFill>
                <a:latin typeface="Arial" panose="020B0604020202020204" pitchFamily="34" charset="0"/>
                <a:ea typeface="Calibri" panose="020F0502020204030204" pitchFamily="34" charset="0"/>
              </a:rPr>
              <a:t> to close the Legal Notice window.</a:t>
            </a:r>
            <a:endParaRPr lang="en-US" sz="1800" dirty="0">
              <a:solidFill>
                <a:srgbClr val="00B0F0"/>
              </a:solidFill>
            </a:endParaRPr>
          </a:p>
        </p:txBody>
      </p:sp>
      <p:cxnSp>
        <p:nvCxnSpPr>
          <p:cNvPr id="10" name="Straight Connector 9">
            <a:extLst>
              <a:ext uri="{FF2B5EF4-FFF2-40B4-BE49-F238E27FC236}">
                <a16:creationId xmlns:a16="http://schemas.microsoft.com/office/drawing/2014/main" id="{C1531ACB-AF72-4E15-BA03-2C200667C46C}"/>
              </a:ext>
            </a:extLst>
          </p:cNvPr>
          <p:cNvCxnSpPr>
            <a:cxnSpLocks/>
          </p:cNvCxnSpPr>
          <p:nvPr/>
        </p:nvCxnSpPr>
        <p:spPr bwMode="auto">
          <a:xfrm>
            <a:off x="651076" y="4998094"/>
            <a:ext cx="468992" cy="295154"/>
          </a:xfrm>
          <a:prstGeom prst="line">
            <a:avLst/>
          </a:prstGeom>
          <a:ln w="38100" cap="flat" cmpd="sng" algn="ctr">
            <a:solidFill>
              <a:srgbClr val="FF0000"/>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spTree>
    <p:extLst>
      <p:ext uri="{BB962C8B-B14F-4D97-AF65-F5344CB8AC3E}">
        <p14:creationId xmlns:p14="http://schemas.microsoft.com/office/powerpoint/2010/main" val="419799645"/>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Reviewing Applications</a:t>
            </a:r>
          </a:p>
        </p:txBody>
      </p:sp>
      <p:sp>
        <p:nvSpPr>
          <p:cNvPr id="3" name="Rectangle 2"/>
          <p:cNvSpPr/>
          <p:nvPr/>
        </p:nvSpPr>
        <p:spPr>
          <a:xfrm>
            <a:off x="1532351" y="1958907"/>
            <a:ext cx="5903089" cy="1754326"/>
          </a:xfrm>
          <a:prstGeom prst="rect">
            <a:avLst/>
          </a:prstGeom>
          <a:solidFill>
            <a:schemeClr val="bg1"/>
          </a:solidFill>
          <a:ln w="38100">
            <a:noFill/>
          </a:ln>
        </p:spPr>
        <p:txBody>
          <a:bodyPr wrap="square">
            <a:spAutoFit/>
          </a:bodyPr>
          <a:lstStyle/>
          <a:p>
            <a:pPr lvl="0"/>
            <a:r>
              <a:rPr lang="en-US" sz="1800" dirty="0">
                <a:solidFill>
                  <a:srgbClr val="00B0F0"/>
                </a:solidFill>
              </a:rPr>
              <a:t>Click the </a:t>
            </a:r>
            <a:r>
              <a:rPr lang="en-US" sz="1800" b="1" dirty="0">
                <a:solidFill>
                  <a:srgbClr val="00B0F0"/>
                </a:solidFill>
              </a:rPr>
              <a:t>Complete Signature</a:t>
            </a:r>
            <a:r>
              <a:rPr lang="en-US" sz="1800" dirty="0">
                <a:solidFill>
                  <a:srgbClr val="00B0F0"/>
                </a:solidFill>
              </a:rPr>
              <a:t> button to finalize your decision.</a:t>
            </a:r>
          </a:p>
          <a:p>
            <a:pPr lvl="0"/>
            <a:endParaRPr lang="en-US" sz="1800" dirty="0">
              <a:solidFill>
                <a:srgbClr val="00B0F0"/>
              </a:solidFill>
            </a:endParaRPr>
          </a:p>
          <a:p>
            <a:r>
              <a:rPr lang="en-US" sz="1800" dirty="0">
                <a:solidFill>
                  <a:srgbClr val="00B0F0"/>
                </a:solidFill>
              </a:rPr>
              <a:t>If submission is successful, you will see a confirmation message. Otherwise, you will see an error message explaining why your decision was not accepted.</a:t>
            </a:r>
          </a:p>
        </p:txBody>
      </p:sp>
      <p:sp>
        <p:nvSpPr>
          <p:cNvPr id="7" name="Slide Number Placeholder 6">
            <a:extLst>
              <a:ext uri="{FF2B5EF4-FFF2-40B4-BE49-F238E27FC236}">
                <a16:creationId xmlns:a16="http://schemas.microsoft.com/office/drawing/2014/main" id="{6CD79F80-8BF7-496F-A0CF-5B11BD4A136C}"/>
              </a:ext>
            </a:extLst>
          </p:cNvPr>
          <p:cNvSpPr>
            <a:spLocks noGrp="1"/>
          </p:cNvSpPr>
          <p:nvPr>
            <p:ph type="sldNum" sz="quarter" idx="10"/>
          </p:nvPr>
        </p:nvSpPr>
        <p:spPr/>
        <p:txBody>
          <a:bodyPr/>
          <a:lstStyle/>
          <a:p>
            <a:fld id="{AB819356-DE13-42BF-B215-0A2DEF5CE21B}" type="slidenum">
              <a:rPr lang="en-US" smtClean="0"/>
              <a:pPr/>
              <a:t>57</a:t>
            </a:fld>
            <a:endParaRPr lang="en-US" dirty="0"/>
          </a:p>
        </p:txBody>
      </p:sp>
      <p:pic>
        <p:nvPicPr>
          <p:cNvPr id="12" name="Picture 11" descr="Application Screen for Signatory Official - Sign and Submit&#10;&#10;Please refer to the alt text for step three of this section for a complete description of this screen. The user has clicked the Please select an option menu in the Decision section and selected the Sign and Submit option. &#10;Additional information and buttons have appeared based on the user's selection of the Sign and Submit option. &#10;There is a summary paragraph of legal notice information and a button labeled Legal Notice. Below this is a button labeled Complete Signature.">
            <a:extLst>
              <a:ext uri="{FF2B5EF4-FFF2-40B4-BE49-F238E27FC236}">
                <a16:creationId xmlns:a16="http://schemas.microsoft.com/office/drawing/2014/main" id="{E0D30379-3EAD-4F0B-9449-9B261E16AC8B}"/>
              </a:ext>
            </a:extLst>
          </p:cNvPr>
          <p:cNvPicPr/>
          <p:nvPr/>
        </p:nvPicPr>
        <p:blipFill>
          <a:blip r:embed="rId2"/>
          <a:stretch>
            <a:fillRect/>
          </a:stretch>
        </p:blipFill>
        <p:spPr>
          <a:xfrm>
            <a:off x="2133600" y="4267200"/>
            <a:ext cx="4549474" cy="832247"/>
          </a:xfrm>
          <a:prstGeom prst="rect">
            <a:avLst/>
          </a:prstGeom>
          <a:ln w="19050">
            <a:solidFill>
              <a:schemeClr val="tx1"/>
            </a:solidFill>
          </a:ln>
        </p:spPr>
      </p:pic>
      <p:cxnSp>
        <p:nvCxnSpPr>
          <p:cNvPr id="5" name="Straight Arrow Connector 4">
            <a:extLst>
              <a:ext uri="{FF2B5EF4-FFF2-40B4-BE49-F238E27FC236}">
                <a16:creationId xmlns:a16="http://schemas.microsoft.com/office/drawing/2014/main" id="{A61E5CFA-D1B9-44A5-9A6F-1D7B5FD94D21}"/>
              </a:ext>
            </a:extLst>
          </p:cNvPr>
          <p:cNvCxnSpPr/>
          <p:nvPr/>
        </p:nvCxnSpPr>
        <p:spPr bwMode="auto">
          <a:xfrm flipV="1">
            <a:off x="2743200" y="4999168"/>
            <a:ext cx="0" cy="868232"/>
          </a:xfrm>
          <a:prstGeom prst="straightConnector1">
            <a:avLst/>
          </a:prstGeom>
          <a:ln>
            <a:solidFill>
              <a:srgbClr val="00B0F0"/>
            </a:solidFill>
            <a:headEnd type="none" w="med" len="med"/>
            <a:tailEnd type="triangle"/>
          </a:ln>
        </p:spPr>
        <p:style>
          <a:lnRef idx="3">
            <a:schemeClr val="dk1"/>
          </a:lnRef>
          <a:fillRef idx="0">
            <a:schemeClr val="dk1"/>
          </a:fillRef>
          <a:effectRef idx="2">
            <a:schemeClr val="dk1"/>
          </a:effectRef>
          <a:fontRef idx="minor">
            <a:schemeClr val="tx1"/>
          </a:fontRef>
        </p:style>
      </p:cxnSp>
    </p:spTree>
    <p:extLst>
      <p:ext uri="{BB962C8B-B14F-4D97-AF65-F5344CB8AC3E}">
        <p14:creationId xmlns:p14="http://schemas.microsoft.com/office/powerpoint/2010/main" val="215147731"/>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Reviewing Applications</a:t>
            </a:r>
          </a:p>
        </p:txBody>
      </p:sp>
      <p:sp>
        <p:nvSpPr>
          <p:cNvPr id="3" name="Rectangle 2"/>
          <p:cNvSpPr/>
          <p:nvPr/>
        </p:nvSpPr>
        <p:spPr>
          <a:xfrm>
            <a:off x="1532352" y="2037268"/>
            <a:ext cx="5903089" cy="923330"/>
          </a:xfrm>
          <a:prstGeom prst="rect">
            <a:avLst/>
          </a:prstGeom>
          <a:solidFill>
            <a:schemeClr val="bg1"/>
          </a:solidFill>
          <a:ln w="38100">
            <a:solidFill>
              <a:srgbClr val="FFFFFF"/>
            </a:solidFill>
          </a:ln>
        </p:spPr>
        <p:txBody>
          <a:bodyPr wrap="square">
            <a:spAutoFit/>
          </a:bodyPr>
          <a:lstStyle/>
          <a:p>
            <a:r>
              <a:rPr lang="en-US" sz="1800" dirty="0">
                <a:solidFill>
                  <a:srgbClr val="00B0F0"/>
                </a:solidFill>
              </a:rPr>
              <a:t>To see the status of applications awaiting action by the Signatory Official or agency, check the </a:t>
            </a:r>
            <a:r>
              <a:rPr lang="en-US" sz="1800" b="1" dirty="0">
                <a:solidFill>
                  <a:srgbClr val="00B0F0"/>
                </a:solidFill>
              </a:rPr>
              <a:t>Applications under Review </a:t>
            </a:r>
            <a:r>
              <a:rPr lang="en-US" sz="1800" dirty="0">
                <a:solidFill>
                  <a:srgbClr val="00B0F0"/>
                </a:solidFill>
              </a:rPr>
              <a:t>section of the </a:t>
            </a:r>
            <a:r>
              <a:rPr lang="en-US" sz="1800" b="1" dirty="0">
                <a:solidFill>
                  <a:srgbClr val="00B0F0"/>
                </a:solidFill>
              </a:rPr>
              <a:t>Home </a:t>
            </a:r>
            <a:r>
              <a:rPr lang="en-US" sz="1800" dirty="0">
                <a:solidFill>
                  <a:srgbClr val="00B0F0"/>
                </a:solidFill>
              </a:rPr>
              <a:t>screen.</a:t>
            </a:r>
          </a:p>
        </p:txBody>
      </p:sp>
      <p:sp>
        <p:nvSpPr>
          <p:cNvPr id="7" name="Slide Number Placeholder 6">
            <a:extLst>
              <a:ext uri="{FF2B5EF4-FFF2-40B4-BE49-F238E27FC236}">
                <a16:creationId xmlns:a16="http://schemas.microsoft.com/office/drawing/2014/main" id="{6CD79F80-8BF7-496F-A0CF-5B11BD4A136C}"/>
              </a:ext>
            </a:extLst>
          </p:cNvPr>
          <p:cNvSpPr>
            <a:spLocks noGrp="1"/>
          </p:cNvSpPr>
          <p:nvPr>
            <p:ph type="sldNum" sz="quarter" idx="10"/>
          </p:nvPr>
        </p:nvSpPr>
        <p:spPr/>
        <p:txBody>
          <a:bodyPr/>
          <a:lstStyle/>
          <a:p>
            <a:fld id="{AB819356-DE13-42BF-B215-0A2DEF5CE21B}" type="slidenum">
              <a:rPr lang="en-US" smtClean="0"/>
              <a:pPr/>
              <a:t>58</a:t>
            </a:fld>
            <a:endParaRPr lang="en-US" dirty="0"/>
          </a:p>
        </p:txBody>
      </p:sp>
      <p:pic>
        <p:nvPicPr>
          <p:cNvPr id="6" name="Picture 5">
            <a:extLst>
              <a:ext uri="{FF2B5EF4-FFF2-40B4-BE49-F238E27FC236}">
                <a16:creationId xmlns:a16="http://schemas.microsoft.com/office/drawing/2014/main" id="{F67F4E47-EE45-4338-A070-C3E8DB6E3DE2}"/>
              </a:ext>
            </a:extLst>
          </p:cNvPr>
          <p:cNvPicPr/>
          <p:nvPr/>
        </p:nvPicPr>
        <p:blipFill rotWithShape="1">
          <a:blip r:embed="rId2" cstate="email">
            <a:extLst>
              <a:ext uri="{28A0092B-C50C-407E-A947-70E740481C1C}">
                <a14:useLocalDpi xmlns:a14="http://schemas.microsoft.com/office/drawing/2010/main"/>
              </a:ext>
            </a:extLst>
          </a:blip>
          <a:srcRect/>
          <a:stretch/>
        </p:blipFill>
        <p:spPr bwMode="auto">
          <a:xfrm>
            <a:off x="1867487" y="3124200"/>
            <a:ext cx="5409025" cy="2776214"/>
          </a:xfrm>
          <a:prstGeom prst="rect">
            <a:avLst/>
          </a:prstGeom>
          <a:ln w="19050" cap="flat" cmpd="sng" algn="ctr">
            <a:solidFill>
              <a:sysClr val="windowText" lastClr="000000"/>
            </a:solidFill>
            <a:prstDash val="solid"/>
            <a:round/>
            <a:headEnd type="none" w="med" len="med"/>
            <a:tailEnd type="none" w="med" len="med"/>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331846629"/>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Reviewing Applications</a:t>
            </a:r>
          </a:p>
        </p:txBody>
      </p:sp>
      <p:sp>
        <p:nvSpPr>
          <p:cNvPr id="3" name="Rectangle 2"/>
          <p:cNvSpPr/>
          <p:nvPr/>
        </p:nvSpPr>
        <p:spPr>
          <a:xfrm>
            <a:off x="1219200" y="2029915"/>
            <a:ext cx="7100077" cy="1477328"/>
          </a:xfrm>
          <a:prstGeom prst="rect">
            <a:avLst/>
          </a:prstGeom>
          <a:solidFill>
            <a:schemeClr val="bg1"/>
          </a:solidFill>
          <a:ln w="38100">
            <a:solidFill>
              <a:srgbClr val="FFFFFF"/>
            </a:solidFill>
          </a:ln>
        </p:spPr>
        <p:txBody>
          <a:bodyPr wrap="square">
            <a:spAutoFit/>
          </a:bodyPr>
          <a:lstStyle/>
          <a:p>
            <a:r>
              <a:rPr lang="en-US" sz="1800" dirty="0">
                <a:solidFill>
                  <a:srgbClr val="00B0F0"/>
                </a:solidFill>
              </a:rPr>
              <a:t>Alternatively, to see the status of applications awaiting action by the Signatory Official or agency, you can, click the </a:t>
            </a:r>
            <a:r>
              <a:rPr lang="en-US" sz="1800" b="1" dirty="0">
                <a:solidFill>
                  <a:srgbClr val="00B0F0"/>
                </a:solidFill>
              </a:rPr>
              <a:t>Applications </a:t>
            </a:r>
            <a:r>
              <a:rPr lang="en-US" sz="1800" dirty="0">
                <a:solidFill>
                  <a:srgbClr val="00B0F0"/>
                </a:solidFill>
              </a:rPr>
              <a:t>tile (on the navigation menu) and then click the </a:t>
            </a:r>
            <a:r>
              <a:rPr lang="en-US" sz="1800" b="1" dirty="0">
                <a:solidFill>
                  <a:srgbClr val="00B0F0"/>
                </a:solidFill>
              </a:rPr>
              <a:t>Search Applications</a:t>
            </a:r>
            <a:r>
              <a:rPr lang="en-US" sz="1800" dirty="0">
                <a:solidFill>
                  <a:srgbClr val="00B0F0"/>
                </a:solidFill>
              </a:rPr>
              <a:t> link on the dropdown menu. You will be able to see the status in the </a:t>
            </a:r>
            <a:r>
              <a:rPr lang="en-US" sz="1800" b="1" dirty="0">
                <a:solidFill>
                  <a:srgbClr val="00B0F0"/>
                </a:solidFill>
              </a:rPr>
              <a:t>Search Results </a:t>
            </a:r>
            <a:r>
              <a:rPr lang="en-US" sz="1800" dirty="0">
                <a:solidFill>
                  <a:srgbClr val="00B0F0"/>
                </a:solidFill>
              </a:rPr>
              <a:t>table after searching for the relevant application.</a:t>
            </a:r>
          </a:p>
        </p:txBody>
      </p:sp>
      <p:sp>
        <p:nvSpPr>
          <p:cNvPr id="7" name="Slide Number Placeholder 6">
            <a:extLst>
              <a:ext uri="{FF2B5EF4-FFF2-40B4-BE49-F238E27FC236}">
                <a16:creationId xmlns:a16="http://schemas.microsoft.com/office/drawing/2014/main" id="{6CD79F80-8BF7-496F-A0CF-5B11BD4A136C}"/>
              </a:ext>
            </a:extLst>
          </p:cNvPr>
          <p:cNvSpPr>
            <a:spLocks noGrp="1"/>
          </p:cNvSpPr>
          <p:nvPr>
            <p:ph type="sldNum" sz="quarter" idx="10"/>
          </p:nvPr>
        </p:nvSpPr>
        <p:spPr/>
        <p:txBody>
          <a:bodyPr/>
          <a:lstStyle/>
          <a:p>
            <a:fld id="{AB819356-DE13-42BF-B215-0A2DEF5CE21B}" type="slidenum">
              <a:rPr lang="en-US" smtClean="0"/>
              <a:pPr/>
              <a:t>59</a:t>
            </a:fld>
            <a:endParaRPr lang="en-US" dirty="0"/>
          </a:p>
        </p:txBody>
      </p:sp>
      <p:pic>
        <p:nvPicPr>
          <p:cNvPr id="9" name="Picture 8">
            <a:extLst>
              <a:ext uri="{FF2B5EF4-FFF2-40B4-BE49-F238E27FC236}">
                <a16:creationId xmlns:a16="http://schemas.microsoft.com/office/drawing/2014/main" id="{29DD1AA2-E554-48CE-8A63-82DDE48F6D7D}"/>
              </a:ext>
            </a:extLst>
          </p:cNvPr>
          <p:cNvPicPr/>
          <p:nvPr/>
        </p:nvPicPr>
        <p:blipFill rotWithShape="1">
          <a:blip r:embed="rId2" cstate="email">
            <a:extLst>
              <a:ext uri="{28A0092B-C50C-407E-A947-70E740481C1C}">
                <a14:useLocalDpi xmlns:a14="http://schemas.microsoft.com/office/drawing/2010/main"/>
              </a:ext>
            </a:extLst>
          </a:blip>
          <a:srcRect/>
          <a:stretch/>
        </p:blipFill>
        <p:spPr bwMode="auto">
          <a:xfrm>
            <a:off x="1219200" y="4191000"/>
            <a:ext cx="7100077" cy="1110523"/>
          </a:xfrm>
          <a:prstGeom prst="rect">
            <a:avLst/>
          </a:prstGeom>
          <a:ln w="12700">
            <a:solidFill>
              <a:schemeClr val="tx1"/>
            </a:solid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85513999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Searching for Funding Opportunities</a:t>
            </a:r>
          </a:p>
        </p:txBody>
      </p:sp>
      <p:pic>
        <p:nvPicPr>
          <p:cNvPr id="5" name="Content Placeholder 4"/>
          <p:cNvPicPr>
            <a:picLocks noGrp="1" noChangeAspect="1"/>
          </p:cNvPicPr>
          <p:nvPr>
            <p:ph idx="1"/>
          </p:nvPr>
        </p:nvPicPr>
        <p:blipFill>
          <a:blip r:embed="rId2" cstate="email">
            <a:extLst>
              <a:ext uri="{28A0092B-C50C-407E-A947-70E740481C1C}">
                <a14:useLocalDpi xmlns:a14="http://schemas.microsoft.com/office/drawing/2010/main"/>
              </a:ext>
            </a:extLst>
          </a:blip>
          <a:stretch>
            <a:fillRect/>
          </a:stretch>
        </p:blipFill>
        <p:spPr>
          <a:xfrm>
            <a:off x="2057400" y="2723835"/>
            <a:ext cx="4610695" cy="2930036"/>
          </a:xfrm>
          <a:prstGeom prst="rect">
            <a:avLst/>
          </a:prstGeom>
        </p:spPr>
      </p:pic>
      <p:sp>
        <p:nvSpPr>
          <p:cNvPr id="3" name="Rectangle 2"/>
          <p:cNvSpPr/>
          <p:nvPr/>
        </p:nvSpPr>
        <p:spPr>
          <a:xfrm>
            <a:off x="1219498" y="2234773"/>
            <a:ext cx="6286499" cy="415498"/>
          </a:xfrm>
          <a:prstGeom prst="rect">
            <a:avLst/>
          </a:prstGeom>
          <a:solidFill>
            <a:schemeClr val="bg1"/>
          </a:solidFill>
          <a:ln w="38100">
            <a:noFill/>
          </a:ln>
        </p:spPr>
        <p:txBody>
          <a:bodyPr wrap="square">
            <a:spAutoFit/>
          </a:bodyPr>
          <a:lstStyle/>
          <a:p>
            <a:pPr>
              <a:spcBef>
                <a:spcPts val="450"/>
              </a:spcBef>
              <a:spcAft>
                <a:spcPts val="450"/>
              </a:spcAft>
            </a:pPr>
            <a:r>
              <a:rPr lang="en-US" sz="2100" dirty="0">
                <a:solidFill>
                  <a:srgbClr val="00B0F0"/>
                </a:solidFill>
                <a:latin typeface="Arial" panose="020B0604020202020204" pitchFamily="34" charset="0"/>
                <a:ea typeface="Times New Roman" panose="02020603050405020304" pitchFamily="18" charset="0"/>
                <a:cs typeface="Times New Roman" panose="02020603050405020304" pitchFamily="18" charset="0"/>
              </a:rPr>
              <a:t>Begin by accessing the ezFedGrants home screen.</a:t>
            </a:r>
          </a:p>
        </p:txBody>
      </p:sp>
      <p:sp>
        <p:nvSpPr>
          <p:cNvPr id="6" name="Slide Number Placeholder 5">
            <a:extLst>
              <a:ext uri="{FF2B5EF4-FFF2-40B4-BE49-F238E27FC236}">
                <a16:creationId xmlns:a16="http://schemas.microsoft.com/office/drawing/2014/main" id="{9DB2AEE6-F5D1-4F99-9036-CC3F74592A41}"/>
              </a:ext>
            </a:extLst>
          </p:cNvPr>
          <p:cNvSpPr>
            <a:spLocks noGrp="1"/>
          </p:cNvSpPr>
          <p:nvPr>
            <p:ph type="sldNum" sz="quarter" idx="10"/>
          </p:nvPr>
        </p:nvSpPr>
        <p:spPr/>
        <p:txBody>
          <a:bodyPr/>
          <a:lstStyle/>
          <a:p>
            <a:fld id="{AB819356-DE13-42BF-B215-0A2DEF5CE21B}" type="slidenum">
              <a:rPr lang="en-US" smtClean="0"/>
              <a:pPr/>
              <a:t>6</a:t>
            </a:fld>
            <a:endParaRPr lang="en-US" dirty="0"/>
          </a:p>
        </p:txBody>
      </p:sp>
    </p:spTree>
    <p:extLst>
      <p:ext uri="{BB962C8B-B14F-4D97-AF65-F5344CB8AC3E}">
        <p14:creationId xmlns:p14="http://schemas.microsoft.com/office/powerpoint/2010/main" val="1306623180"/>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p:txBody>
          <a:bodyPr/>
          <a:lstStyle/>
          <a:p>
            <a:r>
              <a:rPr lang="en-US" altLang="en-US" dirty="0">
                <a:latin typeface="Arial" charset="0"/>
                <a:cs typeface="Arial" charset="0"/>
              </a:rPr>
              <a:t>Module Summary</a:t>
            </a:r>
          </a:p>
        </p:txBody>
      </p:sp>
      <p:sp>
        <p:nvSpPr>
          <p:cNvPr id="13315" name="Content Placeholder 2"/>
          <p:cNvSpPr>
            <a:spLocks noGrp="1"/>
          </p:cNvSpPr>
          <p:nvPr>
            <p:ph idx="1"/>
          </p:nvPr>
        </p:nvSpPr>
        <p:spPr>
          <a:xfrm>
            <a:off x="1477587" y="2114551"/>
            <a:ext cx="4065963" cy="3394472"/>
          </a:xfrm>
        </p:spPr>
        <p:txBody>
          <a:bodyPr/>
          <a:lstStyle/>
          <a:p>
            <a:pPr marL="0" indent="0">
              <a:buNone/>
              <a:defRPr/>
            </a:pPr>
            <a:r>
              <a:rPr lang="en-US" dirty="0"/>
              <a:t>In this module, you have learned to:</a:t>
            </a:r>
          </a:p>
          <a:p>
            <a:pPr marL="0" indent="0">
              <a:buNone/>
              <a:defRPr/>
            </a:pPr>
            <a:endParaRPr lang="en-US" dirty="0"/>
          </a:p>
          <a:p>
            <a:pPr lvl="1">
              <a:lnSpc>
                <a:spcPct val="200000"/>
              </a:lnSpc>
              <a:buFont typeface="Arial" panose="020B0604020202020204" pitchFamily="34" charset="0"/>
              <a:buChar char="–"/>
              <a:defRPr/>
            </a:pPr>
            <a:r>
              <a:rPr lang="en-US" dirty="0">
                <a:ea typeface="+mn-ea"/>
                <a:cs typeface="+mn-cs"/>
                <a:sym typeface="Wingdings"/>
              </a:rPr>
              <a:t>Review and submit an application for approval.</a:t>
            </a:r>
          </a:p>
          <a:p>
            <a:pPr marL="0" indent="0">
              <a:buNone/>
              <a:defRPr/>
            </a:pPr>
            <a:endParaRPr lang="en-US" dirty="0"/>
          </a:p>
        </p:txBody>
      </p:sp>
      <p:pic>
        <p:nvPicPr>
          <p:cNvPr id="1026" name="Picture 2"/>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5829300" y="2286001"/>
            <a:ext cx="2057400" cy="326695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Slide Number Placeholder 2">
            <a:extLst>
              <a:ext uri="{FF2B5EF4-FFF2-40B4-BE49-F238E27FC236}">
                <a16:creationId xmlns:a16="http://schemas.microsoft.com/office/drawing/2014/main" id="{C20EB3F3-D1E5-4B3B-8889-0DF95DE3FF49}"/>
              </a:ext>
            </a:extLst>
          </p:cNvPr>
          <p:cNvSpPr>
            <a:spLocks noGrp="1"/>
          </p:cNvSpPr>
          <p:nvPr>
            <p:ph type="sldNum" sz="quarter" idx="10"/>
          </p:nvPr>
        </p:nvSpPr>
        <p:spPr/>
        <p:txBody>
          <a:bodyPr/>
          <a:lstStyle/>
          <a:p>
            <a:fld id="{AB819356-DE13-42BF-B215-0A2DEF5CE21B}" type="slidenum">
              <a:rPr lang="en-US" smtClean="0"/>
              <a:pPr/>
              <a:t>60</a:t>
            </a:fld>
            <a:endParaRPr lang="en-US" dirty="0"/>
          </a:p>
        </p:txBody>
      </p:sp>
    </p:spTree>
    <p:extLst>
      <p:ext uri="{BB962C8B-B14F-4D97-AF65-F5344CB8AC3E}">
        <p14:creationId xmlns:p14="http://schemas.microsoft.com/office/powerpoint/2010/main" val="3802865502"/>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Additional Resources and Training</a:t>
            </a:r>
          </a:p>
        </p:txBody>
      </p:sp>
      <p:sp>
        <p:nvSpPr>
          <p:cNvPr id="3" name="Content Placeholder 2"/>
          <p:cNvSpPr>
            <a:spLocks noGrp="1"/>
          </p:cNvSpPr>
          <p:nvPr>
            <p:ph idx="1"/>
          </p:nvPr>
        </p:nvSpPr>
        <p:spPr/>
        <p:txBody>
          <a:bodyPr/>
          <a:lstStyle/>
          <a:p>
            <a:endParaRPr lang="en-US" dirty="0"/>
          </a:p>
          <a:p>
            <a:pPr marL="0" indent="0">
              <a:buNone/>
            </a:pPr>
            <a:endParaRPr lang="en-US" dirty="0"/>
          </a:p>
          <a:p>
            <a:r>
              <a:rPr lang="en-US" dirty="0"/>
              <a:t>Your Agency Representative</a:t>
            </a:r>
          </a:p>
          <a:p>
            <a:endParaRPr lang="en-US" dirty="0"/>
          </a:p>
          <a:p>
            <a:r>
              <a:rPr lang="en-US" dirty="0"/>
              <a:t>Monthly FAQ Session</a:t>
            </a:r>
          </a:p>
          <a:p>
            <a:endParaRPr lang="en-US" dirty="0"/>
          </a:p>
          <a:p>
            <a:r>
              <a:rPr lang="en-US" dirty="0"/>
              <a:t>ezFedGrants Help Desk: </a:t>
            </a:r>
            <a:r>
              <a:rPr lang="en-US" dirty="0">
                <a:hlinkClick r:id="rId2"/>
              </a:rPr>
              <a:t>ezFedGrants-cfo@usda.gov</a:t>
            </a:r>
            <a:endParaRPr lang="en-US" dirty="0"/>
          </a:p>
          <a:p>
            <a:endParaRPr lang="en-US" dirty="0"/>
          </a:p>
          <a:p>
            <a:r>
              <a:rPr lang="en-US" dirty="0"/>
              <a:t>For eAuthentication issues including password resets, contact the eAuthentication helpdesk at </a:t>
            </a:r>
            <a:r>
              <a:rPr lang="en-US" b="0" i="0" u="none" strike="noStrike" dirty="0">
                <a:solidFill>
                  <a:srgbClr val="7F85F5"/>
                </a:solidFill>
                <a:effectLst/>
                <a:latin typeface="-apple-system"/>
                <a:hlinkClick r:id="rId3" tooltip="https://www.eauth.usda.gov/eauth/b/usda/helpdesk"/>
              </a:rPr>
              <a:t>https://www.eauth.usda.gov/eauth/b/usda/helpdesk</a:t>
            </a:r>
            <a:endParaRPr lang="en-US" dirty="0"/>
          </a:p>
        </p:txBody>
      </p:sp>
      <p:pic>
        <p:nvPicPr>
          <p:cNvPr id="6" name="Picture 5" descr="Is there anybody out there who can &lt;strong&gt;help&lt;/strong&gt; me?"/>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6019800" y="2133600"/>
            <a:ext cx="1942283" cy="1165370"/>
          </a:xfrm>
          <a:prstGeom prst="rect">
            <a:avLst/>
          </a:prstGeom>
        </p:spPr>
      </p:pic>
      <p:sp>
        <p:nvSpPr>
          <p:cNvPr id="5" name="Slide Number Placeholder 4">
            <a:extLst>
              <a:ext uri="{FF2B5EF4-FFF2-40B4-BE49-F238E27FC236}">
                <a16:creationId xmlns:a16="http://schemas.microsoft.com/office/drawing/2014/main" id="{F506996A-B0B5-4EAE-B53A-F3473E458763}"/>
              </a:ext>
            </a:extLst>
          </p:cNvPr>
          <p:cNvSpPr>
            <a:spLocks noGrp="1"/>
          </p:cNvSpPr>
          <p:nvPr>
            <p:ph type="sldNum" sz="quarter" idx="10"/>
          </p:nvPr>
        </p:nvSpPr>
        <p:spPr/>
        <p:txBody>
          <a:bodyPr/>
          <a:lstStyle/>
          <a:p>
            <a:fld id="{AB819356-DE13-42BF-B215-0A2DEF5CE21B}" type="slidenum">
              <a:rPr lang="en-US" smtClean="0"/>
              <a:pPr/>
              <a:t>61</a:t>
            </a:fld>
            <a:endParaRPr lang="en-US" dirty="0"/>
          </a:p>
        </p:txBody>
      </p:sp>
    </p:spTree>
    <p:extLst>
      <p:ext uri="{BB962C8B-B14F-4D97-AF65-F5344CB8AC3E}">
        <p14:creationId xmlns:p14="http://schemas.microsoft.com/office/powerpoint/2010/main" val="2470278756"/>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a:t>Questions?</a:t>
            </a:r>
          </a:p>
        </p:txBody>
      </p:sp>
      <p:pic>
        <p:nvPicPr>
          <p:cNvPr id="9" name="Picture 8">
            <a:extLst>
              <a:ext uri="{FF2B5EF4-FFF2-40B4-BE49-F238E27FC236}">
                <a16:creationId xmlns:a16="http://schemas.microsoft.com/office/drawing/2014/main" id="{13042F52-659A-4F59-A183-E2591002F8EA}"/>
              </a:ext>
            </a:extLst>
          </p:cNvPr>
          <p:cNvPicPr>
            <a:picLocks noChangeAspect="1"/>
          </p:cNvPicPr>
          <p:nvPr/>
        </p:nvPicPr>
        <p:blipFill>
          <a:blip r:embed="rId2" cstate="email">
            <a:duotone>
              <a:schemeClr val="accent1">
                <a:shade val="45000"/>
                <a:satMod val="135000"/>
              </a:schemeClr>
              <a:prstClr val="white"/>
            </a:duotone>
            <a:extLst>
              <a:ext uri="{28A0092B-C50C-407E-A947-70E740481C1C}">
                <a14:useLocalDpi xmlns:a14="http://schemas.microsoft.com/office/drawing/2010/main"/>
              </a:ext>
              <a:ext uri="{837473B0-CC2E-450A-ABE3-18F120FF3D39}">
                <a1611:picAttrSrcUrl xmlns:a1611="http://schemas.microsoft.com/office/drawing/2016/11/main" r:id="rId3"/>
              </a:ext>
            </a:extLst>
          </a:blip>
          <a:stretch>
            <a:fillRect/>
          </a:stretch>
        </p:blipFill>
        <p:spPr>
          <a:xfrm>
            <a:off x="2862861" y="2153844"/>
            <a:ext cx="3450428" cy="3450428"/>
          </a:xfrm>
          <a:prstGeom prst="rect">
            <a:avLst/>
          </a:prstGeom>
        </p:spPr>
      </p:pic>
      <p:sp>
        <p:nvSpPr>
          <p:cNvPr id="13" name="TextBox 12">
            <a:extLst>
              <a:ext uri="{FF2B5EF4-FFF2-40B4-BE49-F238E27FC236}">
                <a16:creationId xmlns:a16="http://schemas.microsoft.com/office/drawing/2014/main" id="{C80782D4-0A7B-4A7A-BFCC-5FFE8A01554C}"/>
              </a:ext>
            </a:extLst>
          </p:cNvPr>
          <p:cNvSpPr txBox="1"/>
          <p:nvPr/>
        </p:nvSpPr>
        <p:spPr>
          <a:xfrm>
            <a:off x="2112750" y="6970500"/>
            <a:ext cx="5143500" cy="196208"/>
          </a:xfrm>
          <a:prstGeom prst="rect">
            <a:avLst/>
          </a:prstGeom>
          <a:noFill/>
        </p:spPr>
        <p:txBody>
          <a:bodyPr wrap="square" rtlCol="0">
            <a:spAutoFit/>
          </a:bodyPr>
          <a:lstStyle/>
          <a:p>
            <a:r>
              <a:rPr lang="en-US" sz="675">
                <a:hlinkClick r:id="rId3" tooltip="http://commons.wikimedia.org/wiki/File:Icon-round-Question_mark.jpg"/>
              </a:rPr>
              <a:t>This Photo</a:t>
            </a:r>
            <a:r>
              <a:rPr lang="en-US" sz="675"/>
              <a:t> by Unknown Author is licensed under </a:t>
            </a:r>
            <a:r>
              <a:rPr lang="en-US" sz="675">
                <a:hlinkClick r:id="rId4" tooltip="https://creativecommons.org/licenses/by-sa/3.0/"/>
              </a:rPr>
              <a:t>CC BY-SA</a:t>
            </a:r>
            <a:endParaRPr lang="en-US" sz="675"/>
          </a:p>
        </p:txBody>
      </p:sp>
    </p:spTree>
    <p:extLst>
      <p:ext uri="{BB962C8B-B14F-4D97-AF65-F5344CB8AC3E}">
        <p14:creationId xmlns:p14="http://schemas.microsoft.com/office/powerpoint/2010/main" val="38596741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ezFedgrants External Portal Navigation Menu&#10;&#10;This is a partial screenshot focusing on the navigation menu which appears along the left side of any screen of the ezFedGrants External Portal. The nine options on this  menu are as follows: Home, Opportunities, My Applications, My Agreements, My Amendments, My Claims, My Reports, Manage Permissions, and Contact USDA.&#10;The user has clicked the My Applications option to view the associated dropdown menu. There are two options on this dropdown menu, which are: Search Applications, and Create Application. The Create Application option is highlighted. &#10;The Home screen is displayed in the body of the screen. Please refer to the alt text for step one of this section for a complete description of the Home screen.">
            <a:extLst>
              <a:ext uri="{FF2B5EF4-FFF2-40B4-BE49-F238E27FC236}">
                <a16:creationId xmlns:a16="http://schemas.microsoft.com/office/drawing/2014/main" id="{748537A4-92B4-4EC9-AEDB-85728C5351DA}"/>
              </a:ext>
            </a:extLst>
          </p:cNvPr>
          <p:cNvPicPr/>
          <p:nvPr/>
        </p:nvPicPr>
        <p:blipFill rotWithShape="1">
          <a:blip r:embed="rId2" cstate="email">
            <a:extLst>
              <a:ext uri="{28A0092B-C50C-407E-A947-70E740481C1C}">
                <a14:useLocalDpi xmlns:a14="http://schemas.microsoft.com/office/drawing/2010/main"/>
              </a:ext>
            </a:extLst>
          </a:blip>
          <a:srcRect/>
          <a:stretch/>
        </p:blipFill>
        <p:spPr bwMode="auto">
          <a:xfrm>
            <a:off x="1041947" y="2727481"/>
            <a:ext cx="5604683" cy="2961095"/>
          </a:xfrm>
          <a:prstGeom prst="rect">
            <a:avLst/>
          </a:prstGeom>
          <a:ln w="19050">
            <a:solidFill>
              <a:schemeClr val="tx1"/>
            </a:solidFill>
          </a:ln>
          <a:extLst>
            <a:ext uri="{53640926-AAD7-44D8-BBD7-CCE9431645EC}">
              <a14:shadowObscured xmlns:a14="http://schemas.microsoft.com/office/drawing/2010/main"/>
            </a:ext>
          </a:extLst>
        </p:spPr>
      </p:pic>
      <p:sp>
        <p:nvSpPr>
          <p:cNvPr id="2" name="Title 1"/>
          <p:cNvSpPr>
            <a:spLocks noGrp="1"/>
          </p:cNvSpPr>
          <p:nvPr>
            <p:ph type="title"/>
          </p:nvPr>
        </p:nvSpPr>
        <p:spPr/>
        <p:txBody>
          <a:bodyPr/>
          <a:lstStyle/>
          <a:p>
            <a:r>
              <a:rPr lang="en-US" dirty="0"/>
              <a:t>Searching for Funding Opportunities</a:t>
            </a:r>
          </a:p>
        </p:txBody>
      </p:sp>
      <p:sp>
        <p:nvSpPr>
          <p:cNvPr id="3" name="Rectangle 2"/>
          <p:cNvSpPr/>
          <p:nvPr/>
        </p:nvSpPr>
        <p:spPr>
          <a:xfrm>
            <a:off x="1937388" y="1986059"/>
            <a:ext cx="3429000" cy="923330"/>
          </a:xfrm>
          <a:prstGeom prst="rect">
            <a:avLst/>
          </a:prstGeom>
          <a:solidFill>
            <a:schemeClr val="bg1"/>
          </a:solidFill>
          <a:ln w="38100">
            <a:solidFill>
              <a:srgbClr val="00B0F0"/>
            </a:solidFill>
          </a:ln>
        </p:spPr>
        <p:txBody>
          <a:bodyPr>
            <a:spAutoFit/>
          </a:bodyPr>
          <a:lstStyle/>
          <a:p>
            <a:pPr>
              <a:spcBef>
                <a:spcPts val="450"/>
              </a:spcBef>
              <a:spcAft>
                <a:spcPts val="450"/>
              </a:spcAft>
            </a:pPr>
            <a:r>
              <a:rPr lang="en-US" sz="1800" dirty="0">
                <a:solidFill>
                  <a:srgbClr val="00B0F0"/>
                </a:solidFill>
                <a:latin typeface="Arial" panose="020B0604020202020204" pitchFamily="34" charset="0"/>
                <a:ea typeface="Times New Roman" panose="02020603050405020304" pitchFamily="18" charset="0"/>
                <a:cs typeface="Times New Roman" panose="02020603050405020304" pitchFamily="18" charset="0"/>
              </a:rPr>
              <a:t>Select </a:t>
            </a:r>
            <a:r>
              <a:rPr lang="en-US" sz="1800" b="1" dirty="0">
                <a:solidFill>
                  <a:srgbClr val="00B0F0"/>
                </a:solidFill>
                <a:latin typeface="Arial" panose="020B0604020202020204" pitchFamily="34" charset="0"/>
                <a:ea typeface="Times New Roman" panose="02020603050405020304" pitchFamily="18" charset="0"/>
                <a:cs typeface="Times New Roman" panose="02020603050405020304" pitchFamily="18" charset="0"/>
              </a:rPr>
              <a:t>My Applications </a:t>
            </a:r>
            <a:r>
              <a:rPr lang="en-US" sz="1800" dirty="0">
                <a:solidFill>
                  <a:srgbClr val="00B0F0"/>
                </a:solidFill>
                <a:latin typeface="Arial" panose="020B0604020202020204" pitchFamily="34" charset="0"/>
                <a:ea typeface="Times New Roman" panose="02020603050405020304" pitchFamily="18" charset="0"/>
                <a:cs typeface="Times New Roman" panose="02020603050405020304" pitchFamily="18" charset="0"/>
              </a:rPr>
              <a:t>and then </a:t>
            </a:r>
            <a:r>
              <a:rPr lang="en-US" sz="1800" b="1" dirty="0">
                <a:solidFill>
                  <a:srgbClr val="00B0F0"/>
                </a:solidFill>
                <a:latin typeface="Arial" panose="020B0604020202020204" pitchFamily="34" charset="0"/>
                <a:ea typeface="Times New Roman" panose="02020603050405020304" pitchFamily="18" charset="0"/>
                <a:cs typeface="Times New Roman" panose="02020603050405020304" pitchFamily="18" charset="0"/>
              </a:rPr>
              <a:t>Create Application</a:t>
            </a:r>
            <a:r>
              <a:rPr lang="en-US" sz="1800" dirty="0">
                <a:solidFill>
                  <a:srgbClr val="00B0F0"/>
                </a:solidFill>
                <a:latin typeface="Arial" panose="020B0604020202020204" pitchFamily="34" charset="0"/>
                <a:ea typeface="Times New Roman" panose="02020603050405020304" pitchFamily="18" charset="0"/>
                <a:cs typeface="Times New Roman" panose="02020603050405020304" pitchFamily="18" charset="0"/>
              </a:rPr>
              <a:t> from the drop-down menu. </a:t>
            </a:r>
          </a:p>
        </p:txBody>
      </p:sp>
      <p:sp>
        <p:nvSpPr>
          <p:cNvPr id="6" name="Rectangle 5"/>
          <p:cNvSpPr/>
          <p:nvPr/>
        </p:nvSpPr>
        <p:spPr bwMode="auto">
          <a:xfrm>
            <a:off x="1576677" y="3259280"/>
            <a:ext cx="513774" cy="223547"/>
          </a:xfrm>
          <a:prstGeom prst="rect">
            <a:avLst/>
          </a:prstGeom>
          <a:noFill/>
          <a:ln w="38100" cap="flat" cmpd="sng" algn="ctr">
            <a:solidFill>
              <a:srgbClr val="FF0000"/>
            </a:solidFill>
            <a:prstDash val="solid"/>
            <a:round/>
            <a:headEnd type="none" w="med" len="med"/>
            <a:tailEnd type="none" w="med" len="med"/>
          </a:ln>
          <a:effectLst/>
        </p:spPr>
        <p:txBody>
          <a:bodyPr vert="horz" wrap="square" lIns="68580" tIns="34290" rIns="68580" bIns="34290" numCol="1" rtlCol="0" anchor="t" anchorCtr="0" compatLnSpc="1">
            <a:prstTxWarp prst="textNoShape">
              <a:avLst/>
            </a:prstTxWarp>
          </a:bodyPr>
          <a:lstStyle/>
          <a:p>
            <a:pPr eaLnBrk="0" fontAlgn="base" hangingPunct="0">
              <a:lnSpc>
                <a:spcPct val="80000"/>
              </a:lnSpc>
              <a:spcBef>
                <a:spcPct val="0"/>
              </a:spcBef>
              <a:spcAft>
                <a:spcPct val="0"/>
              </a:spcAft>
            </a:pPr>
            <a:endParaRPr lang="en-US" b="1"/>
          </a:p>
        </p:txBody>
      </p:sp>
      <p:cxnSp>
        <p:nvCxnSpPr>
          <p:cNvPr id="8" name="Straight Arrow Connector 7"/>
          <p:cNvCxnSpPr>
            <a:cxnSpLocks/>
          </p:cNvCxnSpPr>
          <p:nvPr/>
        </p:nvCxnSpPr>
        <p:spPr bwMode="auto">
          <a:xfrm flipH="1">
            <a:off x="1315875" y="2873004"/>
            <a:ext cx="613174" cy="386276"/>
          </a:xfrm>
          <a:prstGeom prst="straightConnector1">
            <a:avLst/>
          </a:prstGeom>
          <a:ln>
            <a:solidFill>
              <a:srgbClr val="00B0F0"/>
            </a:solidFill>
            <a:headEnd type="none" w="med" len="med"/>
            <a:tailEnd type="triangle"/>
          </a:ln>
        </p:spPr>
        <p:style>
          <a:lnRef idx="3">
            <a:schemeClr val="dk1"/>
          </a:lnRef>
          <a:fillRef idx="0">
            <a:schemeClr val="dk1"/>
          </a:fillRef>
          <a:effectRef idx="2">
            <a:schemeClr val="dk1"/>
          </a:effectRef>
          <a:fontRef idx="minor">
            <a:schemeClr val="tx1"/>
          </a:fontRef>
        </p:style>
      </p:cxnSp>
      <p:sp>
        <p:nvSpPr>
          <p:cNvPr id="5" name="Slide Number Placeholder 4">
            <a:extLst>
              <a:ext uri="{FF2B5EF4-FFF2-40B4-BE49-F238E27FC236}">
                <a16:creationId xmlns:a16="http://schemas.microsoft.com/office/drawing/2014/main" id="{C32FCF4F-B51B-4CCD-834B-5E65572B67A9}"/>
              </a:ext>
            </a:extLst>
          </p:cNvPr>
          <p:cNvSpPr>
            <a:spLocks noGrp="1"/>
          </p:cNvSpPr>
          <p:nvPr>
            <p:ph type="sldNum" sz="quarter" idx="10"/>
          </p:nvPr>
        </p:nvSpPr>
        <p:spPr/>
        <p:txBody>
          <a:bodyPr/>
          <a:lstStyle/>
          <a:p>
            <a:fld id="{AB819356-DE13-42BF-B215-0A2DEF5CE21B}" type="slidenum">
              <a:rPr lang="en-US" smtClean="0"/>
              <a:pPr/>
              <a:t>7</a:t>
            </a:fld>
            <a:endParaRPr lang="en-US" dirty="0"/>
          </a:p>
        </p:txBody>
      </p:sp>
    </p:spTree>
    <p:extLst>
      <p:ext uri="{BB962C8B-B14F-4D97-AF65-F5344CB8AC3E}">
        <p14:creationId xmlns:p14="http://schemas.microsoft.com/office/powerpoint/2010/main" val="51510520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Searching for Funding Opportunities</a:t>
            </a:r>
          </a:p>
        </p:txBody>
      </p:sp>
      <p:pic>
        <p:nvPicPr>
          <p:cNvPr id="6" name="Content Placeholder 5"/>
          <p:cNvPicPr>
            <a:picLocks noGrp="1"/>
          </p:cNvPicPr>
          <p:nvPr>
            <p:ph idx="1"/>
          </p:nvPr>
        </p:nvPicPr>
        <p:blipFill>
          <a:blip r:embed="rId2">
            <a:extLst>
              <a:ext uri="{28A0092B-C50C-407E-A947-70E740481C1C}">
                <a14:useLocalDpi xmlns:a14="http://schemas.microsoft.com/office/drawing/2010/main"/>
              </a:ext>
            </a:extLst>
          </a:blip>
          <a:stretch>
            <a:fillRect/>
          </a:stretch>
        </p:blipFill>
        <p:spPr>
          <a:xfrm>
            <a:off x="740299" y="2723525"/>
            <a:ext cx="7487195" cy="2352050"/>
          </a:xfrm>
          <a:prstGeom prst="rect">
            <a:avLst/>
          </a:prstGeom>
          <a:ln>
            <a:solidFill>
              <a:schemeClr val="tx1"/>
            </a:solidFill>
          </a:ln>
        </p:spPr>
      </p:pic>
      <p:sp>
        <p:nvSpPr>
          <p:cNvPr id="8" name="Rectangle 7"/>
          <p:cNvSpPr/>
          <p:nvPr/>
        </p:nvSpPr>
        <p:spPr>
          <a:xfrm>
            <a:off x="3402627" y="4302123"/>
            <a:ext cx="3429000" cy="1754326"/>
          </a:xfrm>
          <a:prstGeom prst="rect">
            <a:avLst/>
          </a:prstGeom>
          <a:solidFill>
            <a:schemeClr val="bg1"/>
          </a:solidFill>
          <a:ln w="38100">
            <a:solidFill>
              <a:srgbClr val="00B0F0"/>
            </a:solidFill>
          </a:ln>
        </p:spPr>
        <p:txBody>
          <a:bodyPr>
            <a:spAutoFit/>
          </a:bodyPr>
          <a:lstStyle/>
          <a:p>
            <a:pPr>
              <a:spcBef>
                <a:spcPts val="450"/>
              </a:spcBef>
              <a:spcAft>
                <a:spcPts val="450"/>
              </a:spcAft>
            </a:pPr>
            <a:r>
              <a:rPr lang="en-US" sz="1800" dirty="0">
                <a:solidFill>
                  <a:srgbClr val="00B0F0"/>
                </a:solidFill>
                <a:latin typeface="Arial" panose="020B0604020202020204" pitchFamily="34" charset="0"/>
                <a:ea typeface="Times New Roman" panose="02020603050405020304" pitchFamily="18" charset="0"/>
                <a:cs typeface="Times New Roman" panose="02020603050405020304" pitchFamily="18" charset="0"/>
              </a:rPr>
              <a:t>Enter any search criteria into the appropriate field. The system does allow for the use of a wildcards (i.e., an asterisk or *) to help make searching easier.</a:t>
            </a:r>
          </a:p>
        </p:txBody>
      </p:sp>
      <p:cxnSp>
        <p:nvCxnSpPr>
          <p:cNvPr id="10" name="Straight Arrow Connector 9"/>
          <p:cNvCxnSpPr>
            <a:stCxn id="8" idx="0"/>
          </p:cNvCxnSpPr>
          <p:nvPr/>
        </p:nvCxnSpPr>
        <p:spPr bwMode="auto">
          <a:xfrm flipV="1">
            <a:off x="5117127" y="4052160"/>
            <a:ext cx="0" cy="249963"/>
          </a:xfrm>
          <a:prstGeom prst="straightConnector1">
            <a:avLst/>
          </a:prstGeom>
          <a:ln>
            <a:solidFill>
              <a:srgbClr val="00B0F0"/>
            </a:solidFill>
            <a:headEnd type="none" w="med" len="med"/>
            <a:tailEnd type="triangle"/>
          </a:ln>
        </p:spPr>
        <p:style>
          <a:lnRef idx="3">
            <a:schemeClr val="dk1"/>
          </a:lnRef>
          <a:fillRef idx="0">
            <a:schemeClr val="dk1"/>
          </a:fillRef>
          <a:effectRef idx="2">
            <a:schemeClr val="dk1"/>
          </a:effectRef>
          <a:fontRef idx="minor">
            <a:schemeClr val="tx1"/>
          </a:fontRef>
        </p:style>
      </p:cxnSp>
      <p:sp>
        <p:nvSpPr>
          <p:cNvPr id="3" name="Slide Number Placeholder 2">
            <a:extLst>
              <a:ext uri="{FF2B5EF4-FFF2-40B4-BE49-F238E27FC236}">
                <a16:creationId xmlns:a16="http://schemas.microsoft.com/office/drawing/2014/main" id="{09FC7FF4-EF82-4F05-9AEC-1892D0A808CE}"/>
              </a:ext>
            </a:extLst>
          </p:cNvPr>
          <p:cNvSpPr>
            <a:spLocks noGrp="1"/>
          </p:cNvSpPr>
          <p:nvPr>
            <p:ph type="sldNum" sz="quarter" idx="10"/>
          </p:nvPr>
        </p:nvSpPr>
        <p:spPr/>
        <p:txBody>
          <a:bodyPr/>
          <a:lstStyle/>
          <a:p>
            <a:fld id="{AB819356-DE13-42BF-B215-0A2DEF5CE21B}" type="slidenum">
              <a:rPr lang="en-US" smtClean="0"/>
              <a:pPr/>
              <a:t>8</a:t>
            </a:fld>
            <a:endParaRPr lang="en-US" dirty="0"/>
          </a:p>
        </p:txBody>
      </p:sp>
    </p:spTree>
    <p:extLst>
      <p:ext uri="{BB962C8B-B14F-4D97-AF65-F5344CB8AC3E}">
        <p14:creationId xmlns:p14="http://schemas.microsoft.com/office/powerpoint/2010/main" val="200114081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09728" y="1078709"/>
            <a:ext cx="5967413" cy="832247"/>
          </a:xfrm>
        </p:spPr>
        <p:txBody>
          <a:bodyPr/>
          <a:lstStyle/>
          <a:p>
            <a:r>
              <a:rPr lang="en-US" dirty="0"/>
              <a:t>Searching for Funding Opportunities</a:t>
            </a:r>
          </a:p>
        </p:txBody>
      </p:sp>
      <p:pic>
        <p:nvPicPr>
          <p:cNvPr id="5" name="Content Placeholder 4"/>
          <p:cNvPicPr>
            <a:picLocks noGrp="1"/>
          </p:cNvPicPr>
          <p:nvPr>
            <p:ph idx="1"/>
          </p:nvPr>
        </p:nvPicPr>
        <p:blipFill>
          <a:blip r:embed="rId2" cstate="email">
            <a:extLst>
              <a:ext uri="{28A0092B-C50C-407E-A947-70E740481C1C}">
                <a14:useLocalDpi xmlns:a14="http://schemas.microsoft.com/office/drawing/2010/main"/>
              </a:ext>
            </a:extLst>
          </a:blip>
          <a:stretch>
            <a:fillRect/>
          </a:stretch>
        </p:blipFill>
        <p:spPr>
          <a:xfrm>
            <a:off x="1921974" y="2240093"/>
            <a:ext cx="5655167" cy="3036089"/>
          </a:xfrm>
          <a:prstGeom prst="rect">
            <a:avLst/>
          </a:prstGeom>
          <a:ln>
            <a:solidFill>
              <a:schemeClr val="tx1"/>
            </a:solidFill>
          </a:ln>
        </p:spPr>
      </p:pic>
      <p:sp>
        <p:nvSpPr>
          <p:cNvPr id="6" name="Rectangle 5"/>
          <p:cNvSpPr/>
          <p:nvPr/>
        </p:nvSpPr>
        <p:spPr bwMode="auto">
          <a:xfrm>
            <a:off x="1989945" y="3435215"/>
            <a:ext cx="514654" cy="255177"/>
          </a:xfrm>
          <a:prstGeom prst="rect">
            <a:avLst/>
          </a:prstGeom>
          <a:noFill/>
          <a:ln w="38100" cap="flat" cmpd="sng" algn="ctr">
            <a:solidFill>
              <a:srgbClr val="FF0000"/>
            </a:solidFill>
            <a:prstDash val="solid"/>
            <a:round/>
            <a:headEnd type="none" w="med" len="med"/>
            <a:tailEnd type="none" w="med" len="med"/>
          </a:ln>
          <a:effectLst/>
        </p:spPr>
        <p:txBody>
          <a:bodyPr vert="horz" wrap="square" lIns="68580" tIns="34290" rIns="68580" bIns="34290" numCol="1" rtlCol="0" anchor="t" anchorCtr="0" compatLnSpc="1">
            <a:prstTxWarp prst="textNoShape">
              <a:avLst/>
            </a:prstTxWarp>
          </a:bodyPr>
          <a:lstStyle/>
          <a:p>
            <a:pPr eaLnBrk="0" fontAlgn="base" hangingPunct="0">
              <a:lnSpc>
                <a:spcPct val="80000"/>
              </a:lnSpc>
              <a:spcBef>
                <a:spcPct val="0"/>
              </a:spcBef>
              <a:spcAft>
                <a:spcPct val="0"/>
              </a:spcAft>
            </a:pPr>
            <a:endParaRPr lang="en-US" b="1"/>
          </a:p>
        </p:txBody>
      </p:sp>
      <p:sp>
        <p:nvSpPr>
          <p:cNvPr id="12" name="Rectangle 11"/>
          <p:cNvSpPr/>
          <p:nvPr/>
        </p:nvSpPr>
        <p:spPr>
          <a:xfrm>
            <a:off x="4749557" y="3205644"/>
            <a:ext cx="3429000" cy="923330"/>
          </a:xfrm>
          <a:prstGeom prst="rect">
            <a:avLst/>
          </a:prstGeom>
          <a:solidFill>
            <a:schemeClr val="bg1"/>
          </a:solidFill>
          <a:ln w="38100">
            <a:solidFill>
              <a:srgbClr val="00B0F0"/>
            </a:solidFill>
          </a:ln>
        </p:spPr>
        <p:txBody>
          <a:bodyPr>
            <a:spAutoFit/>
          </a:bodyPr>
          <a:lstStyle/>
          <a:p>
            <a:pPr>
              <a:spcBef>
                <a:spcPts val="450"/>
              </a:spcBef>
              <a:spcAft>
                <a:spcPts val="450"/>
              </a:spcAft>
            </a:pPr>
            <a:r>
              <a:rPr lang="en-US" sz="1800" dirty="0">
                <a:solidFill>
                  <a:srgbClr val="00B0F0"/>
                </a:solidFill>
                <a:latin typeface="Arial" panose="020B0604020202020204" pitchFamily="34" charset="0"/>
                <a:ea typeface="Times New Roman" panose="02020603050405020304" pitchFamily="18" charset="0"/>
                <a:cs typeface="Times New Roman" panose="02020603050405020304" pitchFamily="18" charset="0"/>
              </a:rPr>
              <a:t>After entering your criteria, click the Search button to perform the search. </a:t>
            </a:r>
          </a:p>
        </p:txBody>
      </p:sp>
      <p:sp>
        <p:nvSpPr>
          <p:cNvPr id="7" name="Slide Number Placeholder 6">
            <a:extLst>
              <a:ext uri="{FF2B5EF4-FFF2-40B4-BE49-F238E27FC236}">
                <a16:creationId xmlns:a16="http://schemas.microsoft.com/office/drawing/2014/main" id="{4594979F-CC09-4C82-9D3E-F948D61E653F}"/>
              </a:ext>
            </a:extLst>
          </p:cNvPr>
          <p:cNvSpPr>
            <a:spLocks noGrp="1"/>
          </p:cNvSpPr>
          <p:nvPr>
            <p:ph type="sldNum" sz="quarter" idx="10"/>
          </p:nvPr>
        </p:nvSpPr>
        <p:spPr/>
        <p:txBody>
          <a:bodyPr/>
          <a:lstStyle/>
          <a:p>
            <a:fld id="{AB819356-DE13-42BF-B215-0A2DEF5CE21B}" type="slidenum">
              <a:rPr lang="en-US" smtClean="0"/>
              <a:pPr/>
              <a:t>9</a:t>
            </a:fld>
            <a:endParaRPr lang="en-US" dirty="0"/>
          </a:p>
        </p:txBody>
      </p:sp>
    </p:spTree>
    <p:extLst>
      <p:ext uri="{BB962C8B-B14F-4D97-AF65-F5344CB8AC3E}">
        <p14:creationId xmlns:p14="http://schemas.microsoft.com/office/powerpoint/2010/main" val="2968559523"/>
      </p:ext>
    </p:extLst>
  </p:cSld>
  <p:clrMapOvr>
    <a:masterClrMapping/>
  </p:clrMapOvr>
</p:sld>
</file>

<file path=ppt/theme/theme1.xml><?xml version="1.0" encoding="utf-8"?>
<a:theme xmlns:a="http://schemas.openxmlformats.org/drawingml/2006/main" name="USDA">
  <a:themeElements>
    <a:clrScheme name="Accenture SnowBoarder-Full Brand 3">
      <a:dk1>
        <a:srgbClr val="000000"/>
      </a:dk1>
      <a:lt1>
        <a:srgbClr val="FFFFFF"/>
      </a:lt1>
      <a:dk2>
        <a:srgbClr val="F8F8F8"/>
      </a:dk2>
      <a:lt2>
        <a:srgbClr val="C0C0C0"/>
      </a:lt2>
      <a:accent1>
        <a:srgbClr val="336633"/>
      </a:accent1>
      <a:accent2>
        <a:srgbClr val="336666"/>
      </a:accent2>
      <a:accent3>
        <a:srgbClr val="FFFFFF"/>
      </a:accent3>
      <a:accent4>
        <a:srgbClr val="000000"/>
      </a:accent4>
      <a:accent5>
        <a:srgbClr val="ADB8AD"/>
      </a:accent5>
      <a:accent6>
        <a:srgbClr val="2D5C5C"/>
      </a:accent6>
      <a:hlink>
        <a:srgbClr val="990033"/>
      </a:hlink>
      <a:folHlink>
        <a:srgbClr val="666633"/>
      </a:folHlink>
    </a:clrScheme>
    <a:fontScheme name="Accenture SnowBoarder-Full Brand">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80000"/>
          </a:lnSpc>
          <a:spcBef>
            <a:spcPct val="0"/>
          </a:spcBef>
          <a:spcAft>
            <a:spcPct val="0"/>
          </a:spcAft>
          <a:buClrTx/>
          <a:buSzTx/>
          <a:buFontTx/>
          <a:buNone/>
          <a:tabLst/>
          <a:defRPr kumimoji="0" lang="en-US" sz="3200" b="1"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80000"/>
          </a:lnSpc>
          <a:spcBef>
            <a:spcPct val="0"/>
          </a:spcBef>
          <a:spcAft>
            <a:spcPct val="0"/>
          </a:spcAft>
          <a:buClrTx/>
          <a:buSzTx/>
          <a:buFontTx/>
          <a:buNone/>
          <a:tabLst/>
          <a:defRPr kumimoji="0" lang="en-US" sz="3200" b="1" i="0" u="none" strike="noStrike" cap="none" normalizeH="0" baseline="0" smtClean="0">
            <a:ln>
              <a:noFill/>
            </a:ln>
            <a:solidFill>
              <a:schemeClr val="tx1"/>
            </a:solidFill>
            <a:effectLst/>
            <a:latin typeface="Arial" charset="0"/>
          </a:defRPr>
        </a:defPPr>
      </a:lstStyle>
    </a:lnDef>
  </a:objectDefaults>
  <a:extraClrSchemeLst>
    <a:extraClrScheme>
      <a:clrScheme name="Accenture SnowBoarder-Full Brand 1">
        <a:dk1>
          <a:srgbClr val="000000"/>
        </a:dk1>
        <a:lt1>
          <a:srgbClr val="FFFFFF"/>
        </a:lt1>
        <a:dk2>
          <a:srgbClr val="000000"/>
        </a:dk2>
        <a:lt2>
          <a:srgbClr val="FFFFFF"/>
        </a:lt2>
        <a:accent1>
          <a:srgbClr val="969696"/>
        </a:accent1>
        <a:accent2>
          <a:srgbClr val="EAEAEA"/>
        </a:accent2>
        <a:accent3>
          <a:srgbClr val="FFFFFF"/>
        </a:accent3>
        <a:accent4>
          <a:srgbClr val="000000"/>
        </a:accent4>
        <a:accent5>
          <a:srgbClr val="C9C9C9"/>
        </a:accent5>
        <a:accent6>
          <a:srgbClr val="D4D4D4"/>
        </a:accent6>
        <a:hlink>
          <a:srgbClr val="5F5F5F"/>
        </a:hlink>
        <a:folHlink>
          <a:srgbClr val="CBCBCB"/>
        </a:folHlink>
      </a:clrScheme>
      <a:clrMap bg1="lt1" tx1="dk1" bg2="lt2" tx2="dk2" accent1="accent1" accent2="accent2" accent3="accent3" accent4="accent4" accent5="accent5" accent6="accent6" hlink="hlink" folHlink="folHlink"/>
    </a:extraClrScheme>
    <a:extraClrScheme>
      <a:clrScheme name="Accenture SnowBoarder-Full Brand 2">
        <a:dk1>
          <a:srgbClr val="000000"/>
        </a:dk1>
        <a:lt1>
          <a:srgbClr val="FFFFFF"/>
        </a:lt1>
        <a:dk2>
          <a:srgbClr val="F8F8F8"/>
        </a:dk2>
        <a:lt2>
          <a:srgbClr val="C0C0C0"/>
        </a:lt2>
        <a:accent1>
          <a:srgbClr val="006699"/>
        </a:accent1>
        <a:accent2>
          <a:srgbClr val="FF6600"/>
        </a:accent2>
        <a:accent3>
          <a:srgbClr val="FFFFFF"/>
        </a:accent3>
        <a:accent4>
          <a:srgbClr val="000000"/>
        </a:accent4>
        <a:accent5>
          <a:srgbClr val="AAB8CA"/>
        </a:accent5>
        <a:accent6>
          <a:srgbClr val="E75C00"/>
        </a:accent6>
        <a:hlink>
          <a:srgbClr val="663399"/>
        </a:hlink>
        <a:folHlink>
          <a:srgbClr val="FF0000"/>
        </a:folHlink>
      </a:clrScheme>
      <a:clrMap bg1="lt1" tx1="dk1" bg2="lt2" tx2="dk2" accent1="accent1" accent2="accent2" accent3="accent3" accent4="accent4" accent5="accent5" accent6="accent6" hlink="hlink" folHlink="folHlink"/>
    </a:extraClrScheme>
    <a:extraClrScheme>
      <a:clrScheme name="Accenture SnowBoarder-Full Brand 3">
        <a:dk1>
          <a:srgbClr val="000000"/>
        </a:dk1>
        <a:lt1>
          <a:srgbClr val="FFFFFF"/>
        </a:lt1>
        <a:dk2>
          <a:srgbClr val="F8F8F8"/>
        </a:dk2>
        <a:lt2>
          <a:srgbClr val="C0C0C0"/>
        </a:lt2>
        <a:accent1>
          <a:srgbClr val="336633"/>
        </a:accent1>
        <a:accent2>
          <a:srgbClr val="336666"/>
        </a:accent2>
        <a:accent3>
          <a:srgbClr val="FFFFFF"/>
        </a:accent3>
        <a:accent4>
          <a:srgbClr val="000000"/>
        </a:accent4>
        <a:accent5>
          <a:srgbClr val="ADB8AD"/>
        </a:accent5>
        <a:accent6>
          <a:srgbClr val="2D5C5C"/>
        </a:accent6>
        <a:hlink>
          <a:srgbClr val="990033"/>
        </a:hlink>
        <a:folHlink>
          <a:srgbClr val="666633"/>
        </a:folHlink>
      </a:clrScheme>
      <a:clrMap bg1="lt1" tx1="dk1" bg2="lt2" tx2="dk2" accent1="accent1" accent2="accent2" accent3="accent3" accent4="accent4" accent5="accent5" accent6="accent6" hlink="hlink" folHlink="folHlink"/>
    </a:extraClrScheme>
    <a:extraClrScheme>
      <a:clrScheme name="Accenture SnowBoarder-Full Brand 4">
        <a:dk1>
          <a:srgbClr val="000000"/>
        </a:dk1>
        <a:lt1>
          <a:srgbClr val="FFFFFF"/>
        </a:lt1>
        <a:dk2>
          <a:srgbClr val="F8F8F8"/>
        </a:dk2>
        <a:lt2>
          <a:srgbClr val="C0C0C0"/>
        </a:lt2>
        <a:accent1>
          <a:srgbClr val="CCCC33"/>
        </a:accent1>
        <a:accent2>
          <a:srgbClr val="66CC00"/>
        </a:accent2>
        <a:accent3>
          <a:srgbClr val="FFFFFF"/>
        </a:accent3>
        <a:accent4>
          <a:srgbClr val="000000"/>
        </a:accent4>
        <a:accent5>
          <a:srgbClr val="E2E2AD"/>
        </a:accent5>
        <a:accent6>
          <a:srgbClr val="5CB900"/>
        </a:accent6>
        <a:hlink>
          <a:srgbClr val="0099CC"/>
        </a:hlink>
        <a:folHlink>
          <a:srgbClr val="666699"/>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4618D32800F3DF4B9E545761FE311819" ma:contentTypeVersion="7" ma:contentTypeDescription="Create a new document." ma:contentTypeScope="" ma:versionID="c33715ba4762e325a92288312f172fa8">
  <xsd:schema xmlns:xsd="http://www.w3.org/2001/XMLSchema" xmlns:xs="http://www.w3.org/2001/XMLSchema" xmlns:p="http://schemas.microsoft.com/office/2006/metadata/properties" xmlns:ns3="2617b8b1-afb2-4928-ba29-4abcf551df5b" xmlns:ns4="9eccd27e-6489-4b18-8531-a2eca886d448" targetNamespace="http://schemas.microsoft.com/office/2006/metadata/properties" ma:root="true" ma:fieldsID="12befcbe59c18d52bd8dd2481b4107f6" ns3:_="" ns4:_="">
    <xsd:import namespace="2617b8b1-afb2-4928-ba29-4abcf551df5b"/>
    <xsd:import namespace="9eccd27e-6489-4b18-8531-a2eca886d448"/>
    <xsd:element name="properties">
      <xsd:complexType>
        <xsd:sequence>
          <xsd:element name="documentManagement">
            <xsd:complexType>
              <xsd:all>
                <xsd:element ref="ns3:MediaServiceMetadata" minOccurs="0"/>
                <xsd:element ref="ns3:MediaServiceFastMetadata" minOccurs="0"/>
                <xsd:element ref="ns3:MediaServiceAutoTags" minOccurs="0"/>
                <xsd:element ref="ns3:MediaServiceOCR" minOccurs="0"/>
                <xsd:element ref="ns4:SharedWithUsers" minOccurs="0"/>
                <xsd:element ref="ns4:SharedWithDetails" minOccurs="0"/>
                <xsd:element ref="ns4:SharingHintHash"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617b8b1-afb2-4928-ba29-4abcf551df5b"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9eccd27e-6489-4b18-8531-a2eca886d448"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element name="SharingHintHash" ma:index="14"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40DA8977-7658-4185-98EA-69FFF4B0FA63}">
  <ds:schemaRefs>
    <ds:schemaRef ds:uri="http://schemas.openxmlformats.org/package/2006/metadata/core-properties"/>
    <ds:schemaRef ds:uri="9eccd27e-6489-4b18-8531-a2eca886d448"/>
    <ds:schemaRef ds:uri="http://schemas.microsoft.com/office/2006/documentManagement/types"/>
    <ds:schemaRef ds:uri="http://schemas.microsoft.com/office/infopath/2007/PartnerControls"/>
    <ds:schemaRef ds:uri="http://purl.org/dc/elements/1.1/"/>
    <ds:schemaRef ds:uri="http://schemas.microsoft.com/office/2006/metadata/properties"/>
    <ds:schemaRef ds:uri="2617b8b1-afb2-4928-ba29-4abcf551df5b"/>
    <ds:schemaRef ds:uri="http://purl.org/dc/terms/"/>
    <ds:schemaRef ds:uri="http://www.w3.org/XML/1998/namespace"/>
    <ds:schemaRef ds:uri="http://purl.org/dc/dcmitype/"/>
  </ds:schemaRefs>
</ds:datastoreItem>
</file>

<file path=customXml/itemProps2.xml><?xml version="1.0" encoding="utf-8"?>
<ds:datastoreItem xmlns:ds="http://schemas.openxmlformats.org/officeDocument/2006/customXml" ds:itemID="{67AAD59A-75A6-44C9-82A5-7401C411A88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2617b8b1-afb2-4928-ba29-4abcf551df5b"/>
    <ds:schemaRef ds:uri="9eccd27e-6489-4b18-8531-a2eca886d448"/>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C59BBDAE-6BA0-4AE7-A035-1F232E3C468D}">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USDA</Template>
  <TotalTime>17395</TotalTime>
  <Words>3026</Words>
  <Application>Microsoft Office PowerPoint</Application>
  <PresentationFormat>On-screen Show (4:3)</PresentationFormat>
  <Paragraphs>266</Paragraphs>
  <Slides>62</Slides>
  <Notes>10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62</vt:i4>
      </vt:variant>
    </vt:vector>
  </HeadingPairs>
  <TitlesOfParts>
    <vt:vector size="69" baseType="lpstr">
      <vt:lpstr>-apple-system</vt:lpstr>
      <vt:lpstr>Arial</vt:lpstr>
      <vt:lpstr>Calibri</vt:lpstr>
      <vt:lpstr>Calibri (body)</vt:lpstr>
      <vt:lpstr>Times New Roman</vt:lpstr>
      <vt:lpstr>Wingdings</vt:lpstr>
      <vt:lpstr>USDA</vt:lpstr>
      <vt:lpstr>Application Management</vt:lpstr>
      <vt:lpstr>Agenda</vt:lpstr>
      <vt:lpstr>Introduction</vt:lpstr>
      <vt:lpstr>Agenda</vt:lpstr>
      <vt:lpstr>Objectives</vt:lpstr>
      <vt:lpstr>Searching for Funding Opportunities</vt:lpstr>
      <vt:lpstr>Searching for Funding Opportunities</vt:lpstr>
      <vt:lpstr>Searching for Funding Opportunities</vt:lpstr>
      <vt:lpstr>Searching for Funding Opportunities</vt:lpstr>
      <vt:lpstr>Searching for Funding Opportunities</vt:lpstr>
      <vt:lpstr>Module Summary</vt:lpstr>
      <vt:lpstr>Agenda</vt:lpstr>
      <vt:lpstr>Objectives</vt:lpstr>
      <vt:lpstr>Creating and Submitting Applications</vt:lpstr>
      <vt:lpstr>Creating and Submitting Applications</vt:lpstr>
      <vt:lpstr>Creating and Submitting Applications</vt:lpstr>
      <vt:lpstr>Creating and Submitting Applications</vt:lpstr>
      <vt:lpstr>Creating and Submitting Applications</vt:lpstr>
      <vt:lpstr>Creating and Submitting Applications</vt:lpstr>
      <vt:lpstr>Creating and Submitting Applications</vt:lpstr>
      <vt:lpstr>Creating and Submitting Applications</vt:lpstr>
      <vt:lpstr>Creating and Submitting Applications</vt:lpstr>
      <vt:lpstr>Creating and Submitting Applications</vt:lpstr>
      <vt:lpstr>Creating and Submitting Applications</vt:lpstr>
      <vt:lpstr>Creating and Submitting Applications</vt:lpstr>
      <vt:lpstr>Creating and Submitting Applications</vt:lpstr>
      <vt:lpstr>Creating and Submitting Applications</vt:lpstr>
      <vt:lpstr>Creating and Submitting Applications</vt:lpstr>
      <vt:lpstr>Creating and Submitting Applications</vt:lpstr>
      <vt:lpstr>Creating and Submitting Applications</vt:lpstr>
      <vt:lpstr>Creating and Submitting Applications</vt:lpstr>
      <vt:lpstr>Creating and Submitting Applications</vt:lpstr>
      <vt:lpstr>Creating and Submitting Applications</vt:lpstr>
      <vt:lpstr>Creating and Submitting Applications</vt:lpstr>
      <vt:lpstr>Creating and Submitting Applications</vt:lpstr>
      <vt:lpstr>Creating and Submitting Applications</vt:lpstr>
      <vt:lpstr>Creating and Submitting Applications</vt:lpstr>
      <vt:lpstr>Creating and Submitting Applications</vt:lpstr>
      <vt:lpstr>Creating and Submitting Applications</vt:lpstr>
      <vt:lpstr>Creating and Submitting Applications</vt:lpstr>
      <vt:lpstr>Creating and Submitting Applications</vt:lpstr>
      <vt:lpstr>Creating and Submitting Applications</vt:lpstr>
      <vt:lpstr>Creating and Submitting Applications</vt:lpstr>
      <vt:lpstr>Creating and Submitting Applications</vt:lpstr>
      <vt:lpstr>Creating and Submitting Applications</vt:lpstr>
      <vt:lpstr>Creating and Submitting Applications</vt:lpstr>
      <vt:lpstr>Creating and Submitting Applications</vt:lpstr>
      <vt:lpstr>Creating and Submitting Applications</vt:lpstr>
      <vt:lpstr>Module Summary</vt:lpstr>
      <vt:lpstr>Agenda</vt:lpstr>
      <vt:lpstr>Objectives</vt:lpstr>
      <vt:lpstr>Reviewing Applications</vt:lpstr>
      <vt:lpstr>Reviewing Applications</vt:lpstr>
      <vt:lpstr>Reviewing Applications</vt:lpstr>
      <vt:lpstr>Reviewing Applications</vt:lpstr>
      <vt:lpstr>Reviewing Applications</vt:lpstr>
      <vt:lpstr>Reviewing Applications</vt:lpstr>
      <vt:lpstr>Reviewing Applications</vt:lpstr>
      <vt:lpstr>Reviewing Applications</vt:lpstr>
      <vt:lpstr>Module Summary</vt:lpstr>
      <vt:lpstr>Additional Resources and Training</vt:lpstr>
      <vt:lpstr>Questions?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GM 101</dc:title>
  <dc:subject>FMMI Master Data</dc:subject>
  <dc:creator>FAS Grantor Team</dc:creator>
  <dc:description>Blank Presentation. Accenture Firmwide Templates v10.0.</dc:description>
  <cp:lastModifiedBy>Soto, Nicholas - OCFO, Washington, DC</cp:lastModifiedBy>
  <cp:revision>772</cp:revision>
  <cp:lastPrinted>2018-10-17T19:31:43Z</cp:lastPrinted>
  <dcterms:created xsi:type="dcterms:W3CDTF">2010-01-08T14:17:19Z</dcterms:created>
  <dcterms:modified xsi:type="dcterms:W3CDTF">2022-11-04T15:30:22Z</dcterms:modified>
  <cp:contentStatus/>
</cp:coreProperties>
</file>

<file path=docProps/custom.xml><?xml version="1.0" encoding="utf-8"?>
<Properties xmlns="http://schemas.openxmlformats.org/officeDocument/2006/custom-properties" xmlns:vt="http://schemas.openxmlformats.org/officeDocument/2006/docPropsVTypes">
  <property fmtid="{D5CDD505-2E9C-101B-9397-08002B2CF9AE}" pid="2" name="Editor">
    <vt:lpwstr>Nick Soto</vt:lpwstr>
  </property>
  <property fmtid="{D5CDD505-2E9C-101B-9397-08002B2CF9AE}" pid="3" name="ContentTypeId">
    <vt:lpwstr>0x0101004618D32800F3DF4B9E545761FE311819</vt:lpwstr>
  </property>
</Properties>
</file>