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1"/>
    <p:sldMasterId id="2147483800" r:id="rId2"/>
    <p:sldMasterId id="2147483812" r:id="rId3"/>
  </p:sldMasterIdLst>
  <p:notesMasterIdLst>
    <p:notesMasterId r:id="rId41"/>
  </p:notesMasterIdLst>
  <p:sldIdLst>
    <p:sldId id="327" r:id="rId4"/>
    <p:sldId id="341" r:id="rId5"/>
    <p:sldId id="260" r:id="rId6"/>
    <p:sldId id="329" r:id="rId7"/>
    <p:sldId id="330" r:id="rId8"/>
    <p:sldId id="339" r:id="rId9"/>
    <p:sldId id="331" r:id="rId10"/>
    <p:sldId id="348" r:id="rId11"/>
    <p:sldId id="370" r:id="rId12"/>
    <p:sldId id="380" r:id="rId13"/>
    <p:sldId id="381" r:id="rId14"/>
    <p:sldId id="382" r:id="rId15"/>
    <p:sldId id="349" r:id="rId16"/>
    <p:sldId id="383" r:id="rId17"/>
    <p:sldId id="384" r:id="rId18"/>
    <p:sldId id="385" r:id="rId19"/>
    <p:sldId id="386" r:id="rId20"/>
    <p:sldId id="350" r:id="rId21"/>
    <p:sldId id="387" r:id="rId22"/>
    <p:sldId id="388" r:id="rId23"/>
    <p:sldId id="389" r:id="rId24"/>
    <p:sldId id="390" r:id="rId25"/>
    <p:sldId id="351" r:id="rId26"/>
    <p:sldId id="379" r:id="rId27"/>
    <p:sldId id="371" r:id="rId28"/>
    <p:sldId id="374" r:id="rId29"/>
    <p:sldId id="375" r:id="rId30"/>
    <p:sldId id="369" r:id="rId31"/>
    <p:sldId id="372" r:id="rId32"/>
    <p:sldId id="373" r:id="rId33"/>
    <p:sldId id="376" r:id="rId34"/>
    <p:sldId id="377" r:id="rId35"/>
    <p:sldId id="378" r:id="rId36"/>
    <p:sldId id="271" r:id="rId37"/>
    <p:sldId id="265" r:id="rId38"/>
    <p:sldId id="358" r:id="rId39"/>
    <p:sldId id="3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1"/>
    <a:srgbClr val="3D6F9B"/>
    <a:srgbClr val="ECDDC3"/>
    <a:srgbClr val="937F5D"/>
    <a:srgbClr val="4A84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31650-33DB-4177-812C-E554C0755E7D}" v="5" dt="2023-11-22T01:30:58.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69"/>
    <p:restoredTop sz="83863"/>
  </p:normalViewPr>
  <p:slideViewPr>
    <p:cSldViewPr snapToGrid="0">
      <p:cViewPr varScale="1">
        <p:scale>
          <a:sx n="69" d="100"/>
          <a:sy n="69" d="100"/>
        </p:scale>
        <p:origin x="90" y="60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bondy, Michelle - OO, DC" userId="d4feccc8-87ab-48a1-8683-5dd58723cc35" providerId="ADAL" clId="{F33CCC92-7583-466C-B106-8E86FA3B5E3A}"/>
    <pc:docChg chg="undo custSel modSld">
      <pc:chgData name="Sherbondy, Michelle - OO, DC" userId="d4feccc8-87ab-48a1-8683-5dd58723cc35" providerId="ADAL" clId="{F33CCC92-7583-466C-B106-8E86FA3B5E3A}" dt="2023-11-01T00:12:24.049" v="16" actId="13244"/>
      <pc:docMkLst>
        <pc:docMk/>
      </pc:docMkLst>
      <pc:sldChg chg="modSp mod">
        <pc:chgData name="Sherbondy, Michelle - OO, DC" userId="d4feccc8-87ab-48a1-8683-5dd58723cc35" providerId="ADAL" clId="{F33CCC92-7583-466C-B106-8E86FA3B5E3A}" dt="2023-11-01T00:11:09.664" v="3" actId="13244"/>
        <pc:sldMkLst>
          <pc:docMk/>
          <pc:sldMk cId="2220781669" sldId="260"/>
        </pc:sldMkLst>
        <pc:spChg chg="ord">
          <ac:chgData name="Sherbondy, Michelle - OO, DC" userId="d4feccc8-87ab-48a1-8683-5dd58723cc35" providerId="ADAL" clId="{F33CCC92-7583-466C-B106-8E86FA3B5E3A}" dt="2023-11-01T00:11:09.664" v="3" actId="13244"/>
          <ac:spMkLst>
            <pc:docMk/>
            <pc:sldMk cId="2220781669" sldId="260"/>
            <ac:spMk id="3" creationId="{07A648C9-F966-5AB4-BCC8-2299C2E915D9}"/>
          </ac:spMkLst>
        </pc:spChg>
      </pc:sldChg>
      <pc:sldChg chg="modSp mod">
        <pc:chgData name="Sherbondy, Michelle - OO, DC" userId="d4feccc8-87ab-48a1-8683-5dd58723cc35" providerId="ADAL" clId="{F33CCC92-7583-466C-B106-8E86FA3B5E3A}" dt="2023-11-01T00:12:24.049" v="16" actId="13244"/>
        <pc:sldMkLst>
          <pc:docMk/>
          <pc:sldMk cId="518732849" sldId="265"/>
        </pc:sldMkLst>
        <pc:spChg chg="ord">
          <ac:chgData name="Sherbondy, Michelle - OO, DC" userId="d4feccc8-87ab-48a1-8683-5dd58723cc35" providerId="ADAL" clId="{F33CCC92-7583-466C-B106-8E86FA3B5E3A}" dt="2023-11-01T00:12:24.049" v="16" actId="13244"/>
          <ac:spMkLst>
            <pc:docMk/>
            <pc:sldMk cId="518732849" sldId="265"/>
            <ac:spMk id="2" creationId="{AF313D82-449D-495D-F026-2251553C1403}"/>
          </ac:spMkLst>
        </pc:spChg>
        <pc:spChg chg="ord">
          <ac:chgData name="Sherbondy, Michelle - OO, DC" userId="d4feccc8-87ab-48a1-8683-5dd58723cc35" providerId="ADAL" clId="{F33CCC92-7583-466C-B106-8E86FA3B5E3A}" dt="2023-11-01T00:12:15.618" v="14" actId="13244"/>
          <ac:spMkLst>
            <pc:docMk/>
            <pc:sldMk cId="518732849" sldId="265"/>
            <ac:spMk id="3" creationId="{90E2BCC4-3F91-BA9E-CC6D-3C08A06D57DA}"/>
          </ac:spMkLst>
        </pc:spChg>
        <pc:spChg chg="ord">
          <ac:chgData name="Sherbondy, Michelle - OO, DC" userId="d4feccc8-87ab-48a1-8683-5dd58723cc35" providerId="ADAL" clId="{F33CCC92-7583-466C-B106-8E86FA3B5E3A}" dt="2023-11-01T00:12:17.257" v="15" actId="13244"/>
          <ac:spMkLst>
            <pc:docMk/>
            <pc:sldMk cId="518732849" sldId="265"/>
            <ac:spMk id="4" creationId="{47FA2FBC-83DC-2755-BDB8-0160E4DFC103}"/>
          </ac:spMkLst>
        </pc:spChg>
        <pc:spChg chg="ord">
          <ac:chgData name="Sherbondy, Michelle - OO, DC" userId="d4feccc8-87ab-48a1-8683-5dd58723cc35" providerId="ADAL" clId="{F33CCC92-7583-466C-B106-8E86FA3B5E3A}" dt="2023-11-01T00:12:12.891" v="13" actId="13244"/>
          <ac:spMkLst>
            <pc:docMk/>
            <pc:sldMk cId="518732849" sldId="265"/>
            <ac:spMk id="12" creationId="{A443D3A2-6D02-DCB4-D1C7-18C2B38C024C}"/>
          </ac:spMkLst>
        </pc:spChg>
      </pc:sldChg>
      <pc:sldChg chg="modSp mod">
        <pc:chgData name="Sherbondy, Michelle - OO, DC" userId="d4feccc8-87ab-48a1-8683-5dd58723cc35" providerId="ADAL" clId="{F33CCC92-7583-466C-B106-8E86FA3B5E3A}" dt="2023-11-01T00:12:05.520" v="12" actId="13244"/>
        <pc:sldMkLst>
          <pc:docMk/>
          <pc:sldMk cId="1101818916" sldId="271"/>
        </pc:sldMkLst>
        <pc:spChg chg="ord">
          <ac:chgData name="Sherbondy, Michelle - OO, DC" userId="d4feccc8-87ab-48a1-8683-5dd58723cc35" providerId="ADAL" clId="{F33CCC92-7583-466C-B106-8E86FA3B5E3A}" dt="2023-11-01T00:12:02.980" v="11" actId="13244"/>
          <ac:spMkLst>
            <pc:docMk/>
            <pc:sldMk cId="1101818916" sldId="271"/>
            <ac:spMk id="2" creationId="{F144F421-0D7B-9F84-E2C2-B756D23ED054}"/>
          </ac:spMkLst>
        </pc:spChg>
        <pc:spChg chg="ord">
          <ac:chgData name="Sherbondy, Michelle - OO, DC" userId="d4feccc8-87ab-48a1-8683-5dd58723cc35" providerId="ADAL" clId="{F33CCC92-7583-466C-B106-8E86FA3B5E3A}" dt="2023-11-01T00:12:05.520" v="12" actId="13244"/>
          <ac:spMkLst>
            <pc:docMk/>
            <pc:sldMk cId="1101818916" sldId="271"/>
            <ac:spMk id="7" creationId="{79A85086-ED6B-BF26-0329-3837CB6F08EB}"/>
          </ac:spMkLst>
        </pc:spChg>
      </pc:sldChg>
      <pc:sldChg chg="modSp mod">
        <pc:chgData name="Sherbondy, Michelle - OO, DC" userId="d4feccc8-87ab-48a1-8683-5dd58723cc35" providerId="ADAL" clId="{F33CCC92-7583-466C-B106-8E86FA3B5E3A}" dt="2023-11-01T00:11:04.174" v="2" actId="13244"/>
        <pc:sldMkLst>
          <pc:docMk/>
          <pc:sldMk cId="1279858459" sldId="327"/>
        </pc:sldMkLst>
        <pc:spChg chg="ord">
          <ac:chgData name="Sherbondy, Michelle - OO, DC" userId="d4feccc8-87ab-48a1-8683-5dd58723cc35" providerId="ADAL" clId="{F33CCC92-7583-466C-B106-8E86FA3B5E3A}" dt="2023-11-01T00:10:55.823" v="0" actId="13244"/>
          <ac:spMkLst>
            <pc:docMk/>
            <pc:sldMk cId="1279858459" sldId="327"/>
            <ac:spMk id="2" creationId="{FCAFF323-CE6A-748D-EBE6-31675D0F5784}"/>
          </ac:spMkLst>
        </pc:spChg>
        <pc:spChg chg="ord">
          <ac:chgData name="Sherbondy, Michelle - OO, DC" userId="d4feccc8-87ab-48a1-8683-5dd58723cc35" providerId="ADAL" clId="{F33CCC92-7583-466C-B106-8E86FA3B5E3A}" dt="2023-11-01T00:10:59.650" v="1" actId="13244"/>
          <ac:spMkLst>
            <pc:docMk/>
            <pc:sldMk cId="1279858459" sldId="327"/>
            <ac:spMk id="3" creationId="{BC589A7A-ED65-D6B0-0038-B212DE6B52C4}"/>
          </ac:spMkLst>
        </pc:spChg>
        <pc:picChg chg="ord">
          <ac:chgData name="Sherbondy, Michelle - OO, DC" userId="d4feccc8-87ab-48a1-8683-5dd58723cc35" providerId="ADAL" clId="{F33CCC92-7583-466C-B106-8E86FA3B5E3A}" dt="2023-11-01T00:11:04.174" v="2" actId="13244"/>
          <ac:picMkLst>
            <pc:docMk/>
            <pc:sldMk cId="1279858459" sldId="327"/>
            <ac:picMk id="8" creationId="{4A702418-5983-7C74-FFA3-00E27832F9C3}"/>
          </ac:picMkLst>
        </pc:picChg>
      </pc:sldChg>
      <pc:sldChg chg="modSp mod">
        <pc:chgData name="Sherbondy, Michelle - OO, DC" userId="d4feccc8-87ab-48a1-8683-5dd58723cc35" providerId="ADAL" clId="{F33CCC92-7583-466C-B106-8E86FA3B5E3A}" dt="2023-11-01T00:11:33.374" v="8" actId="13244"/>
        <pc:sldMkLst>
          <pc:docMk/>
          <pc:sldMk cId="3019114442" sldId="369"/>
        </pc:sldMkLst>
        <pc:spChg chg="ord">
          <ac:chgData name="Sherbondy, Michelle - OO, DC" userId="d4feccc8-87ab-48a1-8683-5dd58723cc35" providerId="ADAL" clId="{F33CCC92-7583-466C-B106-8E86FA3B5E3A}" dt="2023-11-01T00:11:28.278" v="6" actId="13244"/>
          <ac:spMkLst>
            <pc:docMk/>
            <pc:sldMk cId="3019114442" sldId="369"/>
            <ac:spMk id="2" creationId="{11630B43-0452-3BBD-6B66-A0E7F19197BD}"/>
          </ac:spMkLst>
        </pc:spChg>
        <pc:spChg chg="ord">
          <ac:chgData name="Sherbondy, Michelle - OO, DC" userId="d4feccc8-87ab-48a1-8683-5dd58723cc35" providerId="ADAL" clId="{F33CCC92-7583-466C-B106-8E86FA3B5E3A}" dt="2023-11-01T00:11:30.720" v="7" actId="13244"/>
          <ac:spMkLst>
            <pc:docMk/>
            <pc:sldMk cId="3019114442" sldId="369"/>
            <ac:spMk id="29" creationId="{DBC4BE4D-4B50-4F51-9F85-4B5D60B02D81}"/>
          </ac:spMkLst>
        </pc:spChg>
        <pc:spChg chg="ord">
          <ac:chgData name="Sherbondy, Michelle - OO, DC" userId="d4feccc8-87ab-48a1-8683-5dd58723cc35" providerId="ADAL" clId="{F33CCC92-7583-466C-B106-8E86FA3B5E3A}" dt="2023-11-01T00:11:33.374" v="8" actId="13244"/>
          <ac:spMkLst>
            <pc:docMk/>
            <pc:sldMk cId="3019114442" sldId="369"/>
            <ac:spMk id="32" creationId="{2853AE55-7E35-44B0-89F1-3F52B262AF33}"/>
          </ac:spMkLst>
        </pc:spChg>
      </pc:sldChg>
      <pc:sldChg chg="modSp mod">
        <pc:chgData name="Sherbondy, Michelle - OO, DC" userId="d4feccc8-87ab-48a1-8683-5dd58723cc35" providerId="ADAL" clId="{F33CCC92-7583-466C-B106-8E86FA3B5E3A}" dt="2023-11-01T00:11:43.065" v="9" actId="13244"/>
        <pc:sldMkLst>
          <pc:docMk/>
          <pc:sldMk cId="282210755" sldId="377"/>
        </pc:sldMkLst>
        <pc:spChg chg="ord">
          <ac:chgData name="Sherbondy, Michelle - OO, DC" userId="d4feccc8-87ab-48a1-8683-5dd58723cc35" providerId="ADAL" clId="{F33CCC92-7583-466C-B106-8E86FA3B5E3A}" dt="2023-11-01T00:11:43.065" v="9" actId="13244"/>
          <ac:spMkLst>
            <pc:docMk/>
            <pc:sldMk cId="282210755" sldId="377"/>
            <ac:spMk id="7" creationId="{0A1C9BD0-0A59-6A48-952D-4A356DF2264F}"/>
          </ac:spMkLst>
        </pc:spChg>
      </pc:sldChg>
    </pc:docChg>
  </pc:docChgLst>
  <pc:docChgLst>
    <pc:chgData name="Sherbondy, Michelle - OO, DC" userId="d4feccc8-87ab-48a1-8683-5dd58723cc35" providerId="ADAL" clId="{44A31650-33DB-4177-812C-E554C0755E7D}"/>
    <pc:docChg chg="modSld">
      <pc:chgData name="Sherbondy, Michelle - OO, DC" userId="d4feccc8-87ab-48a1-8683-5dd58723cc35" providerId="ADAL" clId="{44A31650-33DB-4177-812C-E554C0755E7D}" dt="2023-11-22T01:30:45.697" v="21" actId="12100"/>
      <pc:docMkLst>
        <pc:docMk/>
      </pc:docMkLst>
      <pc:sldChg chg="modSp">
        <pc:chgData name="Sherbondy, Michelle - OO, DC" userId="d4feccc8-87ab-48a1-8683-5dd58723cc35" providerId="ADAL" clId="{44A31650-33DB-4177-812C-E554C0755E7D}" dt="2023-11-22T01:30:45.697" v="21" actId="12100"/>
        <pc:sldMkLst>
          <pc:docMk/>
          <pc:sldMk cId="3437575183" sldId="331"/>
        </pc:sldMkLst>
        <pc:graphicFrameChg chg="mod">
          <ac:chgData name="Sherbondy, Michelle - OO, DC" userId="d4feccc8-87ab-48a1-8683-5dd58723cc35" providerId="ADAL" clId="{44A31650-33DB-4177-812C-E554C0755E7D}" dt="2023-11-22T01:30:45.697" v="21" actId="12100"/>
          <ac:graphicFrameMkLst>
            <pc:docMk/>
            <pc:sldMk cId="3437575183" sldId="331"/>
            <ac:graphicFrameMk id="5" creationId="{38BCECFB-E887-1ABA-74C7-07FBDC130F32}"/>
          </ac:graphicFrameMkLst>
        </pc:graphicFrameChg>
      </pc:sldChg>
      <pc:sldChg chg="modNotesTx">
        <pc:chgData name="Sherbondy, Michelle - OO, DC" userId="d4feccc8-87ab-48a1-8683-5dd58723cc35" providerId="ADAL" clId="{44A31650-33DB-4177-812C-E554C0755E7D}" dt="2023-11-22T01:29:22.084" v="18" actId="20577"/>
        <pc:sldMkLst>
          <pc:docMk/>
          <pc:sldMk cId="759758944" sldId="374"/>
        </pc:sldMkLst>
      </pc:sldChg>
      <pc:sldChg chg="modNotesTx">
        <pc:chgData name="Sherbondy, Michelle - OO, DC" userId="d4feccc8-87ab-48a1-8683-5dd58723cc35" providerId="ADAL" clId="{44A31650-33DB-4177-812C-E554C0755E7D}" dt="2023-11-22T01:30:04.047" v="19"/>
        <pc:sldMkLst>
          <pc:docMk/>
          <pc:sldMk cId="368957557" sldId="375"/>
        </pc:sldMkLst>
      </pc:sldChg>
      <pc:sldChg chg="modSp">
        <pc:chgData name="Sherbondy, Michelle - OO, DC" userId="d4feccc8-87ab-48a1-8683-5dd58723cc35" providerId="ADAL" clId="{44A31650-33DB-4177-812C-E554C0755E7D}" dt="2023-11-22T01:30:20.525" v="20" actId="20577"/>
        <pc:sldMkLst>
          <pc:docMk/>
          <pc:sldMk cId="1834848553" sldId="378"/>
        </pc:sldMkLst>
        <pc:graphicFrameChg chg="mod">
          <ac:chgData name="Sherbondy, Michelle - OO, DC" userId="d4feccc8-87ab-48a1-8683-5dd58723cc35" providerId="ADAL" clId="{44A31650-33DB-4177-812C-E554C0755E7D}" dt="2023-11-22T01:30:20.525" v="20" actId="20577"/>
          <ac:graphicFrameMkLst>
            <pc:docMk/>
            <pc:sldMk cId="1834848553" sldId="378"/>
            <ac:graphicFrameMk id="18" creationId="{CA5E831E-5D84-6FEC-152A-994E890F3280}"/>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850930-B626-4690-A09F-96A7724F664E}"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92C994B0-B7F2-48F0-8E4D-C7A07568E945}">
      <dgm:prSet custT="1"/>
      <dgm:spPr/>
      <dgm:t>
        <a:bodyPr/>
        <a:lstStyle/>
        <a:p>
          <a:pPr>
            <a:lnSpc>
              <a:spcPct val="100000"/>
            </a:lnSpc>
          </a:pPr>
          <a:r>
            <a:rPr lang="en-US" sz="1800" b="1" dirty="0"/>
            <a:t>Neurodivergent </a:t>
          </a:r>
          <a:r>
            <a:rPr lang="en-US" sz="1800" dirty="0"/>
            <a:t> </a:t>
          </a:r>
        </a:p>
        <a:p>
          <a:pPr>
            <a:lnSpc>
              <a:spcPct val="100000"/>
            </a:lnSpc>
          </a:pPr>
          <a:r>
            <a:rPr lang="en-US" sz="1800" dirty="0"/>
            <a:t>having a brain that functions in ways that results in behaviors that diverge significantly from the societal standards of “normal.” </a:t>
          </a:r>
        </a:p>
      </dgm:t>
    </dgm:pt>
    <dgm:pt modelId="{77B04222-7DB4-4FAD-BAA5-46E300FC273C}" type="parTrans" cxnId="{97B5FC95-DBBA-450C-8609-03FD99388340}">
      <dgm:prSet/>
      <dgm:spPr/>
      <dgm:t>
        <a:bodyPr/>
        <a:lstStyle/>
        <a:p>
          <a:endParaRPr lang="en-US"/>
        </a:p>
      </dgm:t>
    </dgm:pt>
    <dgm:pt modelId="{C80A9AD9-73EF-468A-8888-462A76D9C76B}" type="sibTrans" cxnId="{97B5FC95-DBBA-450C-8609-03FD99388340}">
      <dgm:prSet/>
      <dgm:spPr/>
      <dgm:t>
        <a:bodyPr/>
        <a:lstStyle/>
        <a:p>
          <a:endParaRPr lang="en-US"/>
        </a:p>
      </dgm:t>
    </dgm:pt>
    <dgm:pt modelId="{69A4B4AA-77DE-4B0E-A728-C16A2B756CC0}">
      <dgm:prSet/>
      <dgm:spPr/>
      <dgm:t>
        <a:bodyPr/>
        <a:lstStyle/>
        <a:p>
          <a:pPr>
            <a:lnSpc>
              <a:spcPct val="100000"/>
            </a:lnSpc>
          </a:pPr>
          <a:r>
            <a:rPr lang="en-US" b="1" dirty="0"/>
            <a:t>Neurotypical </a:t>
          </a:r>
        </a:p>
        <a:p>
          <a:pPr>
            <a:lnSpc>
              <a:spcPct val="100000"/>
            </a:lnSpc>
          </a:pPr>
          <a:r>
            <a:rPr lang="en-US" dirty="0"/>
            <a:t>having a style of neurocognitive functioning and behaviors that fall within the dominant societal standards of “normal.”</a:t>
          </a:r>
        </a:p>
      </dgm:t>
    </dgm:pt>
    <dgm:pt modelId="{69F66B7C-A6B1-4D66-8F5D-B09DD19C339A}" type="parTrans" cxnId="{3F857443-EF54-4C49-89B4-45B49CD908C3}">
      <dgm:prSet/>
      <dgm:spPr/>
      <dgm:t>
        <a:bodyPr/>
        <a:lstStyle/>
        <a:p>
          <a:endParaRPr lang="en-US"/>
        </a:p>
      </dgm:t>
    </dgm:pt>
    <dgm:pt modelId="{22D35D2E-BA21-49A1-A485-14518DF883A4}" type="sibTrans" cxnId="{3F857443-EF54-4C49-89B4-45B49CD908C3}">
      <dgm:prSet/>
      <dgm:spPr/>
      <dgm:t>
        <a:bodyPr/>
        <a:lstStyle/>
        <a:p>
          <a:endParaRPr lang="en-US"/>
        </a:p>
      </dgm:t>
    </dgm:pt>
    <dgm:pt modelId="{3A5F2879-81DD-46AE-9466-7F0867B31675}" type="pres">
      <dgm:prSet presAssocID="{78850930-B626-4690-A09F-96A7724F664E}" presName="root" presStyleCnt="0">
        <dgm:presLayoutVars>
          <dgm:dir/>
          <dgm:resizeHandles val="exact"/>
        </dgm:presLayoutVars>
      </dgm:prSet>
      <dgm:spPr/>
    </dgm:pt>
    <dgm:pt modelId="{C14BC846-139B-4168-A375-B2CD319E19EE}" type="pres">
      <dgm:prSet presAssocID="{92C994B0-B7F2-48F0-8E4D-C7A07568E945}" presName="compNode" presStyleCnt="0"/>
      <dgm:spPr/>
    </dgm:pt>
    <dgm:pt modelId="{306974E3-0802-4BF3-B09F-8CBD304983E3}" type="pres">
      <dgm:prSet presAssocID="{92C994B0-B7F2-48F0-8E4D-C7A07568E94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A91D86CE-971B-46B6-BC51-D68ECD595083}" type="pres">
      <dgm:prSet presAssocID="{92C994B0-B7F2-48F0-8E4D-C7A07568E945}" presName="spaceRect" presStyleCnt="0"/>
      <dgm:spPr/>
    </dgm:pt>
    <dgm:pt modelId="{9B9ABC08-6333-4ECC-A86A-879BB5B1E73D}" type="pres">
      <dgm:prSet presAssocID="{92C994B0-B7F2-48F0-8E4D-C7A07568E945}" presName="textRect" presStyleLbl="revTx" presStyleIdx="0" presStyleCnt="2">
        <dgm:presLayoutVars>
          <dgm:chMax val="1"/>
          <dgm:chPref val="1"/>
        </dgm:presLayoutVars>
      </dgm:prSet>
      <dgm:spPr/>
    </dgm:pt>
    <dgm:pt modelId="{D50A9A52-3B44-4C1A-A2DF-19A8A42F8C82}" type="pres">
      <dgm:prSet presAssocID="{C80A9AD9-73EF-468A-8888-462A76D9C76B}" presName="sibTrans" presStyleCnt="0"/>
      <dgm:spPr/>
    </dgm:pt>
    <dgm:pt modelId="{E2242FBD-9E45-4F42-AD53-C40A99AD9F79}" type="pres">
      <dgm:prSet presAssocID="{69A4B4AA-77DE-4B0E-A728-C16A2B756CC0}" presName="compNode" presStyleCnt="0"/>
      <dgm:spPr/>
    </dgm:pt>
    <dgm:pt modelId="{2C950694-DC58-4FF7-A705-E07E90902AE0}" type="pres">
      <dgm:prSet presAssocID="{69A4B4AA-77DE-4B0E-A728-C16A2B756C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0B58FF6C-07F1-4F41-B79B-481EC53F4A69}" type="pres">
      <dgm:prSet presAssocID="{69A4B4AA-77DE-4B0E-A728-C16A2B756CC0}" presName="spaceRect" presStyleCnt="0"/>
      <dgm:spPr/>
    </dgm:pt>
    <dgm:pt modelId="{D5B50894-1E21-4196-B641-C8E7D16C7221}" type="pres">
      <dgm:prSet presAssocID="{69A4B4AA-77DE-4B0E-A728-C16A2B756CC0}" presName="textRect" presStyleLbl="revTx" presStyleIdx="1" presStyleCnt="2">
        <dgm:presLayoutVars>
          <dgm:chMax val="1"/>
          <dgm:chPref val="1"/>
        </dgm:presLayoutVars>
      </dgm:prSet>
      <dgm:spPr/>
    </dgm:pt>
  </dgm:ptLst>
  <dgm:cxnLst>
    <dgm:cxn modelId="{64118638-3235-46BC-A8B2-6BAD046F1D71}" type="presOf" srcId="{78850930-B626-4690-A09F-96A7724F664E}" destId="{3A5F2879-81DD-46AE-9466-7F0867B31675}" srcOrd="0" destOrd="0" presId="urn:microsoft.com/office/officeart/2018/2/layout/IconLabelList"/>
    <dgm:cxn modelId="{3F857443-EF54-4C49-89B4-45B49CD908C3}" srcId="{78850930-B626-4690-A09F-96A7724F664E}" destId="{69A4B4AA-77DE-4B0E-A728-C16A2B756CC0}" srcOrd="1" destOrd="0" parTransId="{69F66B7C-A6B1-4D66-8F5D-B09DD19C339A}" sibTransId="{22D35D2E-BA21-49A1-A485-14518DF883A4}"/>
    <dgm:cxn modelId="{4412716F-C74E-492B-B59C-DC3265764F64}" type="presOf" srcId="{92C994B0-B7F2-48F0-8E4D-C7A07568E945}" destId="{9B9ABC08-6333-4ECC-A86A-879BB5B1E73D}" srcOrd="0" destOrd="0" presId="urn:microsoft.com/office/officeart/2018/2/layout/IconLabelList"/>
    <dgm:cxn modelId="{97B5FC95-DBBA-450C-8609-03FD99388340}" srcId="{78850930-B626-4690-A09F-96A7724F664E}" destId="{92C994B0-B7F2-48F0-8E4D-C7A07568E945}" srcOrd="0" destOrd="0" parTransId="{77B04222-7DB4-4FAD-BAA5-46E300FC273C}" sibTransId="{C80A9AD9-73EF-468A-8888-462A76D9C76B}"/>
    <dgm:cxn modelId="{6F7E10C6-5CCE-4E50-9519-A91C9F02C76B}" type="presOf" srcId="{69A4B4AA-77DE-4B0E-A728-C16A2B756CC0}" destId="{D5B50894-1E21-4196-B641-C8E7D16C7221}" srcOrd="0" destOrd="0" presId="urn:microsoft.com/office/officeart/2018/2/layout/IconLabelList"/>
    <dgm:cxn modelId="{D7199119-78E5-4191-8084-399B88BB9F63}" type="presParOf" srcId="{3A5F2879-81DD-46AE-9466-7F0867B31675}" destId="{C14BC846-139B-4168-A375-B2CD319E19EE}" srcOrd="0" destOrd="0" presId="urn:microsoft.com/office/officeart/2018/2/layout/IconLabelList"/>
    <dgm:cxn modelId="{EC548A6E-AE27-4B8E-8BDA-06F0B6EAFB55}" type="presParOf" srcId="{C14BC846-139B-4168-A375-B2CD319E19EE}" destId="{306974E3-0802-4BF3-B09F-8CBD304983E3}" srcOrd="0" destOrd="0" presId="urn:microsoft.com/office/officeart/2018/2/layout/IconLabelList"/>
    <dgm:cxn modelId="{BDB490C1-C489-4504-BBD5-29377DA44779}" type="presParOf" srcId="{C14BC846-139B-4168-A375-B2CD319E19EE}" destId="{A91D86CE-971B-46B6-BC51-D68ECD595083}" srcOrd="1" destOrd="0" presId="urn:microsoft.com/office/officeart/2018/2/layout/IconLabelList"/>
    <dgm:cxn modelId="{6AAAE48C-1275-4BBF-BD34-755873456EC1}" type="presParOf" srcId="{C14BC846-139B-4168-A375-B2CD319E19EE}" destId="{9B9ABC08-6333-4ECC-A86A-879BB5B1E73D}" srcOrd="2" destOrd="0" presId="urn:microsoft.com/office/officeart/2018/2/layout/IconLabelList"/>
    <dgm:cxn modelId="{9F650E56-7798-4101-95B8-500E5D7C9BE6}" type="presParOf" srcId="{3A5F2879-81DD-46AE-9466-7F0867B31675}" destId="{D50A9A52-3B44-4C1A-A2DF-19A8A42F8C82}" srcOrd="1" destOrd="0" presId="urn:microsoft.com/office/officeart/2018/2/layout/IconLabelList"/>
    <dgm:cxn modelId="{23C63160-E970-4FAF-9C71-ABACE15485DF}" type="presParOf" srcId="{3A5F2879-81DD-46AE-9466-7F0867B31675}" destId="{E2242FBD-9E45-4F42-AD53-C40A99AD9F79}" srcOrd="2" destOrd="0" presId="urn:microsoft.com/office/officeart/2018/2/layout/IconLabelList"/>
    <dgm:cxn modelId="{B5107F6E-7F2B-4938-A559-A229BB06A2A6}" type="presParOf" srcId="{E2242FBD-9E45-4F42-AD53-C40A99AD9F79}" destId="{2C950694-DC58-4FF7-A705-E07E90902AE0}" srcOrd="0" destOrd="0" presId="urn:microsoft.com/office/officeart/2018/2/layout/IconLabelList"/>
    <dgm:cxn modelId="{254E2DEE-2C5E-4937-8BBB-716FD4937528}" type="presParOf" srcId="{E2242FBD-9E45-4F42-AD53-C40A99AD9F79}" destId="{0B58FF6C-07F1-4F41-B79B-481EC53F4A69}" srcOrd="1" destOrd="0" presId="urn:microsoft.com/office/officeart/2018/2/layout/IconLabelList"/>
    <dgm:cxn modelId="{7F24A2AD-4B3D-447A-8DA7-01AF1D114336}" type="presParOf" srcId="{E2242FBD-9E45-4F42-AD53-C40A99AD9F79}" destId="{D5B50894-1E21-4196-B641-C8E7D16C722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88" loCatId="process" qsTypeId="urn:microsoft.com/office/officeart/2005/8/quickstyle/simple2" qsCatId="simple" csTypeId="urn:microsoft.com/office/officeart/2005/8/colors/colorful4" csCatId="colorful" phldr="1"/>
      <dgm:spPr/>
      <dgm:t>
        <a:bodyPr/>
        <a:lstStyle/>
        <a:p>
          <a:endParaRPr lang="en-US"/>
        </a:p>
      </dgm:t>
    </dgm:pt>
    <dgm:pt modelId="{4A45043D-9DB6-4C4D-A5C0-CE8B4B61653D}">
      <dgm:prSet/>
      <dgm:spPr/>
      <dgm:t>
        <a:bodyPr/>
        <a:lstStyle/>
        <a:p>
          <a:r>
            <a:rPr lang="en-US" dirty="0"/>
            <a:t>John's ADHD. </a:t>
          </a:r>
        </a:p>
      </dgm:t>
    </dgm:pt>
    <dgm:pt modelId="{D1BE41D2-E714-8244-9834-EF3BA4B03214}" type="parTrans" cxnId="{A05218A2-7791-5F46-864B-3B29D494AE31}">
      <dgm:prSet/>
      <dgm:spPr/>
      <dgm:t>
        <a:bodyPr/>
        <a:lstStyle/>
        <a:p>
          <a:endParaRPr lang="en-US"/>
        </a:p>
      </dgm:t>
    </dgm:pt>
    <dgm:pt modelId="{453B0F4B-A108-A64D-BA1D-50A68D538ADE}" type="sibTrans" cxnId="{A05218A2-7791-5F46-864B-3B29D494AE31}">
      <dgm:prSet phldrT="1" phldr="0"/>
      <dgm:spPr/>
      <dgm:t>
        <a:bodyPr/>
        <a:lstStyle/>
        <a:p>
          <a:r>
            <a:rPr lang="en-US" dirty="0"/>
            <a:t>1</a:t>
          </a:r>
        </a:p>
      </dgm:t>
    </dgm:pt>
    <dgm:pt modelId="{5BC47E30-371D-C94C-89B0-098D8F8DA3F8}">
      <dgm:prSet/>
      <dgm:spPr/>
      <dgm:t>
        <a:bodyPr/>
        <a:lstStyle/>
        <a:p>
          <a:r>
            <a:rPr lang="en-US" dirty="0"/>
            <a:t>John's unconventional presentation style. </a:t>
          </a:r>
        </a:p>
      </dgm:t>
    </dgm:pt>
    <dgm:pt modelId="{60404E88-678F-5E43-84CA-B66F2126D744}" type="parTrans" cxnId="{56480ACE-F5DC-8543-ACED-35FAAB5E84AD}">
      <dgm:prSet/>
      <dgm:spPr/>
      <dgm:t>
        <a:bodyPr/>
        <a:lstStyle/>
        <a:p>
          <a:endParaRPr lang="en-US"/>
        </a:p>
      </dgm:t>
    </dgm:pt>
    <dgm:pt modelId="{F91B9F2F-7F6C-2845-8AA8-A1A0905A95C0}" type="sibTrans" cxnId="{56480ACE-F5DC-8543-ACED-35FAAB5E84AD}">
      <dgm:prSet phldrT="2" phldr="0"/>
      <dgm:spPr/>
      <dgm:t>
        <a:bodyPr/>
        <a:lstStyle/>
        <a:p>
          <a:r>
            <a:rPr lang="en-US" dirty="0"/>
            <a:t>2</a:t>
          </a:r>
        </a:p>
      </dgm:t>
    </dgm:pt>
    <dgm:pt modelId="{240DE608-D260-5C4C-BAFF-A034A07B6855}">
      <dgm:prSet/>
      <dgm:spPr/>
      <dgm:t>
        <a:bodyPr/>
        <a:lstStyle/>
        <a:p>
          <a:r>
            <a:rPr lang="en-US" dirty="0"/>
            <a:t>John's enthusiasm.</a:t>
          </a:r>
        </a:p>
      </dgm:t>
    </dgm:pt>
    <dgm:pt modelId="{5F6CACC4-A42D-DC41-A2CD-139ECE7670D3}" type="parTrans" cxnId="{6CAD0DA7-3A65-5843-B00B-C1C0CC59D601}">
      <dgm:prSet/>
      <dgm:spPr/>
      <dgm:t>
        <a:bodyPr/>
        <a:lstStyle/>
        <a:p>
          <a:endParaRPr lang="en-US"/>
        </a:p>
      </dgm:t>
    </dgm:pt>
    <dgm:pt modelId="{DC49670A-7F00-144B-B388-07660AC8207E}" type="sibTrans" cxnId="{6CAD0DA7-3A65-5843-B00B-C1C0CC59D601}">
      <dgm:prSet phldrT="4" phldr="0"/>
      <dgm:spPr/>
      <dgm:t>
        <a:bodyPr/>
        <a:lstStyle/>
        <a:p>
          <a:r>
            <a:rPr lang="en-US" dirty="0"/>
            <a:t>4</a:t>
          </a:r>
        </a:p>
      </dgm:t>
    </dgm:pt>
    <dgm:pt modelId="{EF6763BB-B0CA-DB47-AA49-8651D650837E}">
      <dgm:prSet/>
      <dgm:spPr/>
      <dgm:t>
        <a:bodyPr/>
        <a:lstStyle/>
        <a:p>
          <a:r>
            <a:rPr lang="en-US" dirty="0"/>
            <a:t>Team communication is impacted by misunderstandings and difficulties arising from diverse communication styles.</a:t>
          </a:r>
        </a:p>
      </dgm:t>
    </dgm:pt>
    <dgm:pt modelId="{F969729C-74EE-244C-9580-A015E905524B}" type="parTrans" cxnId="{F8E7A4F5-3BED-AB43-88DA-1E204D5F324A}">
      <dgm:prSet/>
      <dgm:spPr/>
      <dgm:t>
        <a:bodyPr/>
        <a:lstStyle/>
        <a:p>
          <a:endParaRPr lang="en-US"/>
        </a:p>
      </dgm:t>
    </dgm:pt>
    <dgm:pt modelId="{BAC4591F-65D4-C541-8635-41478A0639F8}" type="sibTrans" cxnId="{F8E7A4F5-3BED-AB43-88DA-1E204D5F324A}">
      <dgm:prSet phldrT="3" phldr="0"/>
      <dgm:spPr/>
      <dgm:t>
        <a:bodyPr/>
        <a:lstStyle/>
        <a:p>
          <a:r>
            <a:rPr lang="en-US" dirty="0"/>
            <a:t>3</a:t>
          </a:r>
        </a:p>
      </dgm:t>
    </dgm:pt>
    <dgm:pt modelId="{EE8186E6-F6D2-6744-B8DB-B63EF326BAB8}" type="pres">
      <dgm:prSet presAssocID="{5CF1339E-5EDC-4B86-B7B5-C17D16343EC3}" presName="Name0" presStyleCnt="0">
        <dgm:presLayoutVars>
          <dgm:animLvl val="lvl"/>
          <dgm:resizeHandles val="exact"/>
        </dgm:presLayoutVars>
      </dgm:prSet>
      <dgm:spPr/>
    </dgm:pt>
    <dgm:pt modelId="{C2C8514E-7711-8048-AA81-4D3207A55A64}" type="pres">
      <dgm:prSet presAssocID="{4A45043D-9DB6-4C4D-A5C0-CE8B4B61653D}" presName="compositeNode" presStyleCnt="0">
        <dgm:presLayoutVars>
          <dgm:bulletEnabled val="1"/>
        </dgm:presLayoutVars>
      </dgm:prSet>
      <dgm:spPr/>
    </dgm:pt>
    <dgm:pt modelId="{B3835ED6-2777-BC48-B189-6495459BED42}" type="pres">
      <dgm:prSet presAssocID="{4A45043D-9DB6-4C4D-A5C0-CE8B4B61653D}" presName="bgRect" presStyleLbl="bgAccFollowNode1" presStyleIdx="0" presStyleCnt="4"/>
      <dgm:spPr/>
    </dgm:pt>
    <dgm:pt modelId="{01D54D86-97C9-3E4B-906A-D00519269FFC}" type="pres">
      <dgm:prSet presAssocID="{453B0F4B-A108-A64D-BA1D-50A68D538ADE}" presName="sibTransNodeCircle" presStyleLbl="alignNode1" presStyleIdx="0" presStyleCnt="8">
        <dgm:presLayoutVars>
          <dgm:chMax val="0"/>
          <dgm:bulletEnabled/>
        </dgm:presLayoutVars>
      </dgm:prSet>
      <dgm:spPr/>
    </dgm:pt>
    <dgm:pt modelId="{2D5E7E32-FE80-6D4F-AAEF-0DA8328870C4}" type="pres">
      <dgm:prSet presAssocID="{4A45043D-9DB6-4C4D-A5C0-CE8B4B61653D}" presName="bottomLine" presStyleLbl="alignNode1" presStyleIdx="1" presStyleCnt="8">
        <dgm:presLayoutVars/>
      </dgm:prSet>
      <dgm:spPr/>
    </dgm:pt>
    <dgm:pt modelId="{844BCE4F-F76C-4A4B-936C-BF712FB0D73D}" type="pres">
      <dgm:prSet presAssocID="{4A45043D-9DB6-4C4D-A5C0-CE8B4B61653D}" presName="nodeText" presStyleLbl="bgAccFollowNode1" presStyleIdx="0" presStyleCnt="4">
        <dgm:presLayoutVars>
          <dgm:bulletEnabled val="1"/>
        </dgm:presLayoutVars>
      </dgm:prSet>
      <dgm:spPr/>
    </dgm:pt>
    <dgm:pt modelId="{E317598D-2890-564E-B200-48F4AF56A0B5}" type="pres">
      <dgm:prSet presAssocID="{453B0F4B-A108-A64D-BA1D-50A68D538ADE}" presName="sibTrans" presStyleCnt="0"/>
      <dgm:spPr/>
    </dgm:pt>
    <dgm:pt modelId="{2549CD50-5FA0-7542-AD37-76DD180444BD}" type="pres">
      <dgm:prSet presAssocID="{5BC47E30-371D-C94C-89B0-098D8F8DA3F8}" presName="compositeNode" presStyleCnt="0">
        <dgm:presLayoutVars>
          <dgm:bulletEnabled val="1"/>
        </dgm:presLayoutVars>
      </dgm:prSet>
      <dgm:spPr/>
    </dgm:pt>
    <dgm:pt modelId="{CE9B0362-256D-AC49-A04B-00B1D9AD190E}" type="pres">
      <dgm:prSet presAssocID="{5BC47E30-371D-C94C-89B0-098D8F8DA3F8}" presName="bgRect" presStyleLbl="bgAccFollowNode1" presStyleIdx="1" presStyleCnt="4"/>
      <dgm:spPr/>
    </dgm:pt>
    <dgm:pt modelId="{2507FFDB-F0D1-5B48-A4BD-69F07FAEBB77}" type="pres">
      <dgm:prSet presAssocID="{F91B9F2F-7F6C-2845-8AA8-A1A0905A95C0}" presName="sibTransNodeCircle" presStyleLbl="alignNode1" presStyleIdx="2" presStyleCnt="8">
        <dgm:presLayoutVars>
          <dgm:chMax val="0"/>
          <dgm:bulletEnabled/>
        </dgm:presLayoutVars>
      </dgm:prSet>
      <dgm:spPr/>
    </dgm:pt>
    <dgm:pt modelId="{84C42B55-06B5-F54D-9D69-28B4497B93C1}" type="pres">
      <dgm:prSet presAssocID="{5BC47E30-371D-C94C-89B0-098D8F8DA3F8}" presName="bottomLine" presStyleLbl="alignNode1" presStyleIdx="3" presStyleCnt="8">
        <dgm:presLayoutVars/>
      </dgm:prSet>
      <dgm:spPr/>
    </dgm:pt>
    <dgm:pt modelId="{B40E3CCC-DFCD-D141-80A3-692AB1D2C6A1}" type="pres">
      <dgm:prSet presAssocID="{5BC47E30-371D-C94C-89B0-098D8F8DA3F8}" presName="nodeText" presStyleLbl="bgAccFollowNode1" presStyleIdx="1" presStyleCnt="4">
        <dgm:presLayoutVars>
          <dgm:bulletEnabled val="1"/>
        </dgm:presLayoutVars>
      </dgm:prSet>
      <dgm:spPr/>
    </dgm:pt>
    <dgm:pt modelId="{28F3C35C-E408-124A-A07B-82850A219D54}" type="pres">
      <dgm:prSet presAssocID="{F91B9F2F-7F6C-2845-8AA8-A1A0905A95C0}" presName="sibTrans" presStyleCnt="0"/>
      <dgm:spPr/>
    </dgm:pt>
    <dgm:pt modelId="{2AB289B8-EC1C-6C4B-8C71-48CB79916EC9}" type="pres">
      <dgm:prSet presAssocID="{EF6763BB-B0CA-DB47-AA49-8651D650837E}" presName="compositeNode" presStyleCnt="0">
        <dgm:presLayoutVars>
          <dgm:bulletEnabled val="1"/>
        </dgm:presLayoutVars>
      </dgm:prSet>
      <dgm:spPr/>
    </dgm:pt>
    <dgm:pt modelId="{660FAC23-D9B2-5E4A-8591-FC0089DFAE13}" type="pres">
      <dgm:prSet presAssocID="{EF6763BB-B0CA-DB47-AA49-8651D650837E}" presName="bgRect" presStyleLbl="bgAccFollowNode1" presStyleIdx="2" presStyleCnt="4"/>
      <dgm:spPr/>
    </dgm:pt>
    <dgm:pt modelId="{D8594754-5C2E-9A48-8D9F-0394B2A22335}" type="pres">
      <dgm:prSet presAssocID="{BAC4591F-65D4-C541-8635-41478A0639F8}" presName="sibTransNodeCircle" presStyleLbl="alignNode1" presStyleIdx="4" presStyleCnt="8">
        <dgm:presLayoutVars>
          <dgm:chMax val="0"/>
          <dgm:bulletEnabled/>
        </dgm:presLayoutVars>
      </dgm:prSet>
      <dgm:spPr/>
    </dgm:pt>
    <dgm:pt modelId="{992F8107-BA7D-AE4D-A6EE-60B8D77C4D24}" type="pres">
      <dgm:prSet presAssocID="{EF6763BB-B0CA-DB47-AA49-8651D650837E}" presName="bottomLine" presStyleLbl="alignNode1" presStyleIdx="5" presStyleCnt="8">
        <dgm:presLayoutVars/>
      </dgm:prSet>
      <dgm:spPr/>
    </dgm:pt>
    <dgm:pt modelId="{4D946E61-45E7-6D4E-91AB-18920EE54ADB}" type="pres">
      <dgm:prSet presAssocID="{EF6763BB-B0CA-DB47-AA49-8651D650837E}" presName="nodeText" presStyleLbl="bgAccFollowNode1" presStyleIdx="2" presStyleCnt="4">
        <dgm:presLayoutVars>
          <dgm:bulletEnabled val="1"/>
        </dgm:presLayoutVars>
      </dgm:prSet>
      <dgm:spPr/>
    </dgm:pt>
    <dgm:pt modelId="{61EBF1EB-1BB2-4B4A-A612-8D298289B5A6}" type="pres">
      <dgm:prSet presAssocID="{BAC4591F-65D4-C541-8635-41478A0639F8}" presName="sibTrans" presStyleCnt="0"/>
      <dgm:spPr/>
    </dgm:pt>
    <dgm:pt modelId="{28CB43ED-B8C5-E34D-A398-CF8048DAE4FB}" type="pres">
      <dgm:prSet presAssocID="{240DE608-D260-5C4C-BAFF-A034A07B6855}" presName="compositeNode" presStyleCnt="0">
        <dgm:presLayoutVars>
          <dgm:bulletEnabled val="1"/>
        </dgm:presLayoutVars>
      </dgm:prSet>
      <dgm:spPr/>
    </dgm:pt>
    <dgm:pt modelId="{C30D6B32-9454-5F41-8CA2-2DF93676C679}" type="pres">
      <dgm:prSet presAssocID="{240DE608-D260-5C4C-BAFF-A034A07B6855}" presName="bgRect" presStyleLbl="bgAccFollowNode1" presStyleIdx="3" presStyleCnt="4"/>
      <dgm:spPr/>
    </dgm:pt>
    <dgm:pt modelId="{FD9B17F1-D443-8E40-8FC1-3C3F5BEED056}" type="pres">
      <dgm:prSet presAssocID="{DC49670A-7F00-144B-B388-07660AC8207E}" presName="sibTransNodeCircle" presStyleLbl="alignNode1" presStyleIdx="6" presStyleCnt="8">
        <dgm:presLayoutVars>
          <dgm:chMax val="0"/>
          <dgm:bulletEnabled/>
        </dgm:presLayoutVars>
      </dgm:prSet>
      <dgm:spPr/>
    </dgm:pt>
    <dgm:pt modelId="{D0F69A5D-CBED-7E46-A63C-C0919377EE14}" type="pres">
      <dgm:prSet presAssocID="{240DE608-D260-5C4C-BAFF-A034A07B6855}" presName="bottomLine" presStyleLbl="alignNode1" presStyleIdx="7" presStyleCnt="8">
        <dgm:presLayoutVars/>
      </dgm:prSet>
      <dgm:spPr/>
    </dgm:pt>
    <dgm:pt modelId="{C152FE2C-73E2-AC46-8141-DDF4F653B7BD}" type="pres">
      <dgm:prSet presAssocID="{240DE608-D260-5C4C-BAFF-A034A07B6855}" presName="nodeText" presStyleLbl="bgAccFollowNode1" presStyleIdx="3" presStyleCnt="4">
        <dgm:presLayoutVars>
          <dgm:bulletEnabled val="1"/>
        </dgm:presLayoutVars>
      </dgm:prSet>
      <dgm:spPr/>
    </dgm:pt>
  </dgm:ptLst>
  <dgm:cxnLst>
    <dgm:cxn modelId="{14B83E09-3C9B-9F45-893D-10186401D8D7}" type="presOf" srcId="{240DE608-D260-5C4C-BAFF-A034A07B6855}" destId="{C30D6B32-9454-5F41-8CA2-2DF93676C679}" srcOrd="0" destOrd="0" presId="urn:microsoft.com/office/officeart/2016/7/layout/BasicLinearProcessNumbered#188"/>
    <dgm:cxn modelId="{6561CF1C-4227-EE47-B0DA-E1B473186D4B}" type="presOf" srcId="{5BC47E30-371D-C94C-89B0-098D8F8DA3F8}" destId="{CE9B0362-256D-AC49-A04B-00B1D9AD190E}" srcOrd="0" destOrd="0" presId="urn:microsoft.com/office/officeart/2016/7/layout/BasicLinearProcessNumbered#188"/>
    <dgm:cxn modelId="{C301D45D-2112-EF49-9105-EB9264C2548F}" type="presOf" srcId="{5CF1339E-5EDC-4B86-B7B5-C17D16343EC3}" destId="{EE8186E6-F6D2-6744-B8DB-B63EF326BAB8}" srcOrd="0" destOrd="0" presId="urn:microsoft.com/office/officeart/2016/7/layout/BasicLinearProcessNumbered#188"/>
    <dgm:cxn modelId="{A335556A-CB67-A246-9835-79CC1301499F}" type="presOf" srcId="{240DE608-D260-5C4C-BAFF-A034A07B6855}" destId="{C152FE2C-73E2-AC46-8141-DDF4F653B7BD}" srcOrd="1" destOrd="0" presId="urn:microsoft.com/office/officeart/2016/7/layout/BasicLinearProcessNumbered#188"/>
    <dgm:cxn modelId="{6C40C15A-9B12-984F-B78D-29D18A9F9858}" type="presOf" srcId="{DC49670A-7F00-144B-B388-07660AC8207E}" destId="{FD9B17F1-D443-8E40-8FC1-3C3F5BEED056}" srcOrd="0" destOrd="0" presId="urn:microsoft.com/office/officeart/2016/7/layout/BasicLinearProcessNumbered#188"/>
    <dgm:cxn modelId="{31A8CD95-7C3C-2146-89EA-F6ACA9078AC8}" type="presOf" srcId="{EF6763BB-B0CA-DB47-AA49-8651D650837E}" destId="{660FAC23-D9B2-5E4A-8591-FC0089DFAE13}" srcOrd="0" destOrd="0" presId="urn:microsoft.com/office/officeart/2016/7/layout/BasicLinearProcessNumbered#188"/>
    <dgm:cxn modelId="{5B3F8699-E295-EE41-8E25-28D0CA95C820}" type="presOf" srcId="{453B0F4B-A108-A64D-BA1D-50A68D538ADE}" destId="{01D54D86-97C9-3E4B-906A-D00519269FFC}" srcOrd="0" destOrd="0" presId="urn:microsoft.com/office/officeart/2016/7/layout/BasicLinearProcessNumbered#188"/>
    <dgm:cxn modelId="{28E6AD9A-4154-E140-A061-A76D8111199C}" type="presOf" srcId="{5BC47E30-371D-C94C-89B0-098D8F8DA3F8}" destId="{B40E3CCC-DFCD-D141-80A3-692AB1D2C6A1}" srcOrd="1" destOrd="0" presId="urn:microsoft.com/office/officeart/2016/7/layout/BasicLinearProcessNumbered#188"/>
    <dgm:cxn modelId="{A05218A2-7791-5F46-864B-3B29D494AE31}" srcId="{5CF1339E-5EDC-4B86-B7B5-C17D16343EC3}" destId="{4A45043D-9DB6-4C4D-A5C0-CE8B4B61653D}" srcOrd="0" destOrd="0" parTransId="{D1BE41D2-E714-8244-9834-EF3BA4B03214}" sibTransId="{453B0F4B-A108-A64D-BA1D-50A68D538ADE}"/>
    <dgm:cxn modelId="{6CAD0DA7-3A65-5843-B00B-C1C0CC59D601}" srcId="{5CF1339E-5EDC-4B86-B7B5-C17D16343EC3}" destId="{240DE608-D260-5C4C-BAFF-A034A07B6855}" srcOrd="3" destOrd="0" parTransId="{5F6CACC4-A42D-DC41-A2CD-139ECE7670D3}" sibTransId="{DC49670A-7F00-144B-B388-07660AC8207E}"/>
    <dgm:cxn modelId="{1D42D1AE-1A1A-674E-9B8C-6DEB42010729}" type="presOf" srcId="{F91B9F2F-7F6C-2845-8AA8-A1A0905A95C0}" destId="{2507FFDB-F0D1-5B48-A4BD-69F07FAEBB77}" srcOrd="0" destOrd="0" presId="urn:microsoft.com/office/officeart/2016/7/layout/BasicLinearProcessNumbered#188"/>
    <dgm:cxn modelId="{EFB4AAB0-CAF2-304F-BF3B-DED3F5D069BF}" type="presOf" srcId="{4A45043D-9DB6-4C4D-A5C0-CE8B4B61653D}" destId="{B3835ED6-2777-BC48-B189-6495459BED42}" srcOrd="0" destOrd="0" presId="urn:microsoft.com/office/officeart/2016/7/layout/BasicLinearProcessNumbered#188"/>
    <dgm:cxn modelId="{56480ACE-F5DC-8543-ACED-35FAAB5E84AD}" srcId="{5CF1339E-5EDC-4B86-B7B5-C17D16343EC3}" destId="{5BC47E30-371D-C94C-89B0-098D8F8DA3F8}" srcOrd="1" destOrd="0" parTransId="{60404E88-678F-5E43-84CA-B66F2126D744}" sibTransId="{F91B9F2F-7F6C-2845-8AA8-A1A0905A95C0}"/>
    <dgm:cxn modelId="{66AEE0DD-4EF4-4C45-9930-162A78CCD4E6}" type="presOf" srcId="{4A45043D-9DB6-4C4D-A5C0-CE8B4B61653D}" destId="{844BCE4F-F76C-4A4B-936C-BF712FB0D73D}" srcOrd="1" destOrd="0" presId="urn:microsoft.com/office/officeart/2016/7/layout/BasicLinearProcessNumbered#188"/>
    <dgm:cxn modelId="{92F6CFE5-17DB-4D42-A9D0-B68B8E14AB95}" type="presOf" srcId="{BAC4591F-65D4-C541-8635-41478A0639F8}" destId="{D8594754-5C2E-9A48-8D9F-0394B2A22335}" srcOrd="0" destOrd="0" presId="urn:microsoft.com/office/officeart/2016/7/layout/BasicLinearProcessNumbered#188"/>
    <dgm:cxn modelId="{2AD784E9-6CD2-DE44-94C0-750DF8A4BDE6}" type="presOf" srcId="{EF6763BB-B0CA-DB47-AA49-8651D650837E}" destId="{4D946E61-45E7-6D4E-91AB-18920EE54ADB}" srcOrd="1" destOrd="0" presId="urn:microsoft.com/office/officeart/2016/7/layout/BasicLinearProcessNumbered#188"/>
    <dgm:cxn modelId="{F8E7A4F5-3BED-AB43-88DA-1E204D5F324A}" srcId="{5CF1339E-5EDC-4B86-B7B5-C17D16343EC3}" destId="{EF6763BB-B0CA-DB47-AA49-8651D650837E}" srcOrd="2" destOrd="0" parTransId="{F969729C-74EE-244C-9580-A015E905524B}" sibTransId="{BAC4591F-65D4-C541-8635-41478A0639F8}"/>
    <dgm:cxn modelId="{DB6A7596-FE79-5142-9F7C-9EF0715CF8AD}" type="presParOf" srcId="{EE8186E6-F6D2-6744-B8DB-B63EF326BAB8}" destId="{C2C8514E-7711-8048-AA81-4D3207A55A64}" srcOrd="0" destOrd="0" presId="urn:microsoft.com/office/officeart/2016/7/layout/BasicLinearProcessNumbered#188"/>
    <dgm:cxn modelId="{5937E4C5-2A5E-9847-A2C6-DD88A594C55F}" type="presParOf" srcId="{C2C8514E-7711-8048-AA81-4D3207A55A64}" destId="{B3835ED6-2777-BC48-B189-6495459BED42}" srcOrd="0" destOrd="0" presId="urn:microsoft.com/office/officeart/2016/7/layout/BasicLinearProcessNumbered#188"/>
    <dgm:cxn modelId="{6779635F-AC8F-CE4A-8CD4-68508ACDBDA1}" type="presParOf" srcId="{C2C8514E-7711-8048-AA81-4D3207A55A64}" destId="{01D54D86-97C9-3E4B-906A-D00519269FFC}" srcOrd="1" destOrd="0" presId="urn:microsoft.com/office/officeart/2016/7/layout/BasicLinearProcessNumbered#188"/>
    <dgm:cxn modelId="{C98AF95B-39F0-7E46-816F-1A07B482BE4F}" type="presParOf" srcId="{C2C8514E-7711-8048-AA81-4D3207A55A64}" destId="{2D5E7E32-FE80-6D4F-AAEF-0DA8328870C4}" srcOrd="2" destOrd="0" presId="urn:microsoft.com/office/officeart/2016/7/layout/BasicLinearProcessNumbered#188"/>
    <dgm:cxn modelId="{2FFE77B4-D134-EA4C-A95F-4059FCA669EE}" type="presParOf" srcId="{C2C8514E-7711-8048-AA81-4D3207A55A64}" destId="{844BCE4F-F76C-4A4B-936C-BF712FB0D73D}" srcOrd="3" destOrd="0" presId="urn:microsoft.com/office/officeart/2016/7/layout/BasicLinearProcessNumbered#188"/>
    <dgm:cxn modelId="{5C6BB757-2DCD-8349-9C6A-3D5CE0A2CD56}" type="presParOf" srcId="{EE8186E6-F6D2-6744-B8DB-B63EF326BAB8}" destId="{E317598D-2890-564E-B200-48F4AF56A0B5}" srcOrd="1" destOrd="0" presId="urn:microsoft.com/office/officeart/2016/7/layout/BasicLinearProcessNumbered#188"/>
    <dgm:cxn modelId="{93C06BE9-C332-504A-99FB-8DEDC94D20B0}" type="presParOf" srcId="{EE8186E6-F6D2-6744-B8DB-B63EF326BAB8}" destId="{2549CD50-5FA0-7542-AD37-76DD180444BD}" srcOrd="2" destOrd="0" presId="urn:microsoft.com/office/officeart/2016/7/layout/BasicLinearProcessNumbered#188"/>
    <dgm:cxn modelId="{8F636592-0D78-874E-8CC2-37D01DA2F80F}" type="presParOf" srcId="{2549CD50-5FA0-7542-AD37-76DD180444BD}" destId="{CE9B0362-256D-AC49-A04B-00B1D9AD190E}" srcOrd="0" destOrd="0" presId="urn:microsoft.com/office/officeart/2016/7/layout/BasicLinearProcessNumbered#188"/>
    <dgm:cxn modelId="{956AFBA6-5A56-3742-8A30-0BA36D56A1BA}" type="presParOf" srcId="{2549CD50-5FA0-7542-AD37-76DD180444BD}" destId="{2507FFDB-F0D1-5B48-A4BD-69F07FAEBB77}" srcOrd="1" destOrd="0" presId="urn:microsoft.com/office/officeart/2016/7/layout/BasicLinearProcessNumbered#188"/>
    <dgm:cxn modelId="{5C7DB37C-7657-444F-99BF-57B87788AD4B}" type="presParOf" srcId="{2549CD50-5FA0-7542-AD37-76DD180444BD}" destId="{84C42B55-06B5-F54D-9D69-28B4497B93C1}" srcOrd="2" destOrd="0" presId="urn:microsoft.com/office/officeart/2016/7/layout/BasicLinearProcessNumbered#188"/>
    <dgm:cxn modelId="{5C94B964-37E9-164F-B128-229A9E823FA5}" type="presParOf" srcId="{2549CD50-5FA0-7542-AD37-76DD180444BD}" destId="{B40E3CCC-DFCD-D141-80A3-692AB1D2C6A1}" srcOrd="3" destOrd="0" presId="urn:microsoft.com/office/officeart/2016/7/layout/BasicLinearProcessNumbered#188"/>
    <dgm:cxn modelId="{6556932B-4FAC-9042-AE83-DDA6AAAB8892}" type="presParOf" srcId="{EE8186E6-F6D2-6744-B8DB-B63EF326BAB8}" destId="{28F3C35C-E408-124A-A07B-82850A219D54}" srcOrd="3" destOrd="0" presId="urn:microsoft.com/office/officeart/2016/7/layout/BasicLinearProcessNumbered#188"/>
    <dgm:cxn modelId="{6839D24A-D623-774B-B297-75D52B2178ED}" type="presParOf" srcId="{EE8186E6-F6D2-6744-B8DB-B63EF326BAB8}" destId="{2AB289B8-EC1C-6C4B-8C71-48CB79916EC9}" srcOrd="4" destOrd="0" presId="urn:microsoft.com/office/officeart/2016/7/layout/BasicLinearProcessNumbered#188"/>
    <dgm:cxn modelId="{C73987FB-93D1-C142-B957-1C80BEE0206E}" type="presParOf" srcId="{2AB289B8-EC1C-6C4B-8C71-48CB79916EC9}" destId="{660FAC23-D9B2-5E4A-8591-FC0089DFAE13}" srcOrd="0" destOrd="0" presId="urn:microsoft.com/office/officeart/2016/7/layout/BasicLinearProcessNumbered#188"/>
    <dgm:cxn modelId="{6B0F050B-CB1C-554B-9E4A-D40475E48E75}" type="presParOf" srcId="{2AB289B8-EC1C-6C4B-8C71-48CB79916EC9}" destId="{D8594754-5C2E-9A48-8D9F-0394B2A22335}" srcOrd="1" destOrd="0" presId="urn:microsoft.com/office/officeart/2016/7/layout/BasicLinearProcessNumbered#188"/>
    <dgm:cxn modelId="{CC2D301E-55A3-2B43-8C53-9B060DF25642}" type="presParOf" srcId="{2AB289B8-EC1C-6C4B-8C71-48CB79916EC9}" destId="{992F8107-BA7D-AE4D-A6EE-60B8D77C4D24}" srcOrd="2" destOrd="0" presId="urn:microsoft.com/office/officeart/2016/7/layout/BasicLinearProcessNumbered#188"/>
    <dgm:cxn modelId="{FD47C423-8D0C-C245-A711-0A2EC381B728}" type="presParOf" srcId="{2AB289B8-EC1C-6C4B-8C71-48CB79916EC9}" destId="{4D946E61-45E7-6D4E-91AB-18920EE54ADB}" srcOrd="3" destOrd="0" presId="urn:microsoft.com/office/officeart/2016/7/layout/BasicLinearProcessNumbered#188"/>
    <dgm:cxn modelId="{6B510C77-E943-DF42-AAD3-4A7002A9FADF}" type="presParOf" srcId="{EE8186E6-F6D2-6744-B8DB-B63EF326BAB8}" destId="{61EBF1EB-1BB2-4B4A-A612-8D298289B5A6}" srcOrd="5" destOrd="0" presId="urn:microsoft.com/office/officeart/2016/7/layout/BasicLinearProcessNumbered#188"/>
    <dgm:cxn modelId="{2EDDA94D-A28D-2240-A1F5-BB82CDC6DA8C}" type="presParOf" srcId="{EE8186E6-F6D2-6744-B8DB-B63EF326BAB8}" destId="{28CB43ED-B8C5-E34D-A398-CF8048DAE4FB}" srcOrd="6" destOrd="0" presId="urn:microsoft.com/office/officeart/2016/7/layout/BasicLinearProcessNumbered#188"/>
    <dgm:cxn modelId="{7FA74436-CB11-A04F-ADF5-233AD9A8116D}" type="presParOf" srcId="{28CB43ED-B8C5-E34D-A398-CF8048DAE4FB}" destId="{C30D6B32-9454-5F41-8CA2-2DF93676C679}" srcOrd="0" destOrd="0" presId="urn:microsoft.com/office/officeart/2016/7/layout/BasicLinearProcessNumbered#188"/>
    <dgm:cxn modelId="{9C8B3DAE-74A4-2046-9B63-14BDFA779041}" type="presParOf" srcId="{28CB43ED-B8C5-E34D-A398-CF8048DAE4FB}" destId="{FD9B17F1-D443-8E40-8FC1-3C3F5BEED056}" srcOrd="1" destOrd="0" presId="urn:microsoft.com/office/officeart/2016/7/layout/BasicLinearProcessNumbered#188"/>
    <dgm:cxn modelId="{875B9E2A-F593-FC48-875A-6595ADDF0605}" type="presParOf" srcId="{28CB43ED-B8C5-E34D-A398-CF8048DAE4FB}" destId="{D0F69A5D-CBED-7E46-A63C-C0919377EE14}" srcOrd="2" destOrd="0" presId="urn:microsoft.com/office/officeart/2016/7/layout/BasicLinearProcessNumbered#188"/>
    <dgm:cxn modelId="{A8E51810-2EE7-0D41-9247-7BE96E3FFA61}" type="presParOf" srcId="{28CB43ED-B8C5-E34D-A398-CF8048DAE4FB}" destId="{C152FE2C-73E2-AC46-8141-DDF4F653B7BD}" srcOrd="3" destOrd="0" presId="urn:microsoft.com/office/officeart/2016/7/layout/BasicLinearProcessNumbered#18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89" loCatId="process" qsTypeId="urn:microsoft.com/office/officeart/2005/8/quickstyle/simple2" qsCatId="simple" csTypeId="urn:microsoft.com/office/officeart/2005/8/colors/colorful1" csCatId="colorful" phldr="1"/>
      <dgm:spPr/>
      <dgm:t>
        <a:bodyPr/>
        <a:lstStyle/>
        <a:p>
          <a:endParaRPr lang="en-US"/>
        </a:p>
      </dgm:t>
    </dgm:pt>
    <dgm:pt modelId="{2229E474-9808-1C48-BCA7-1E51A370B43D}">
      <dgm:prSet/>
      <dgm:spPr/>
      <dgm:t>
        <a:bodyPr/>
        <a:lstStyle/>
        <a:p>
          <a:r>
            <a:rPr lang="en-US" dirty="0"/>
            <a:t>Continue to let John work on his own projects, as his style may not be suitable for collaboration.</a:t>
          </a:r>
        </a:p>
      </dgm:t>
    </dgm:pt>
    <dgm:pt modelId="{DF4B5C13-2926-C844-9279-1D7F870B346A}" type="parTrans" cxnId="{34DCAD3F-E819-2442-8164-69E236BB6643}">
      <dgm:prSet/>
      <dgm:spPr/>
      <dgm:t>
        <a:bodyPr/>
        <a:lstStyle/>
        <a:p>
          <a:endParaRPr lang="en-US"/>
        </a:p>
      </dgm:t>
    </dgm:pt>
    <dgm:pt modelId="{79EF63C4-1FED-9040-BC45-8F91AFD69E2B}" type="sibTrans" cxnId="{34DCAD3F-E819-2442-8164-69E236BB6643}">
      <dgm:prSet phldrT="1" phldr="0"/>
      <dgm:spPr/>
      <dgm:t>
        <a:bodyPr/>
        <a:lstStyle/>
        <a:p>
          <a:r>
            <a:rPr lang="en-US" dirty="0"/>
            <a:t>1</a:t>
          </a:r>
        </a:p>
      </dgm:t>
    </dgm:pt>
    <dgm:pt modelId="{83613E20-5CA8-BE4E-B745-F7AE7F3E9813}">
      <dgm:prSet/>
      <dgm:spPr/>
      <dgm:t>
        <a:bodyPr/>
        <a:lstStyle/>
        <a:p>
          <a:r>
            <a:rPr lang="en-US" dirty="0"/>
            <a:t>Encourage John to slow down his communication and presentation style. </a:t>
          </a:r>
        </a:p>
      </dgm:t>
    </dgm:pt>
    <dgm:pt modelId="{0B113D7D-8025-ED43-BB08-DABA167BC657}" type="parTrans" cxnId="{19A6601C-E539-0C44-81C3-F48A4DCF4404}">
      <dgm:prSet/>
      <dgm:spPr/>
      <dgm:t>
        <a:bodyPr/>
        <a:lstStyle/>
        <a:p>
          <a:endParaRPr lang="en-US"/>
        </a:p>
      </dgm:t>
    </dgm:pt>
    <dgm:pt modelId="{65B4EC63-7999-A64D-AF5B-F7ACB0323796}" type="sibTrans" cxnId="{19A6601C-E539-0C44-81C3-F48A4DCF4404}">
      <dgm:prSet phldrT="2" phldr="0"/>
      <dgm:spPr/>
      <dgm:t>
        <a:bodyPr/>
        <a:lstStyle/>
        <a:p>
          <a:r>
            <a:rPr lang="en-US" dirty="0"/>
            <a:t>2</a:t>
          </a:r>
        </a:p>
      </dgm:t>
    </dgm:pt>
    <dgm:pt modelId="{FF0C40AD-59DB-7943-A9B1-1BDEE692D40F}">
      <dgm:prSet/>
      <dgm:spPr/>
      <dgm:t>
        <a:bodyPr/>
        <a:lstStyle/>
        <a:p>
          <a:r>
            <a:rPr lang="en-US" dirty="0"/>
            <a:t>Promote open communication and provide training to colleagues to better understand and respect alternate styles. </a:t>
          </a:r>
        </a:p>
      </dgm:t>
    </dgm:pt>
    <dgm:pt modelId="{60BB2ACF-B4E1-054E-A324-BD854AFF6F01}" type="parTrans" cxnId="{40C0D30D-4421-2B4F-9732-2A2990E82698}">
      <dgm:prSet/>
      <dgm:spPr/>
      <dgm:t>
        <a:bodyPr/>
        <a:lstStyle/>
        <a:p>
          <a:endParaRPr lang="en-US"/>
        </a:p>
      </dgm:t>
    </dgm:pt>
    <dgm:pt modelId="{53C50BB5-00F6-AD47-A975-DA42153CFC46}" type="sibTrans" cxnId="{40C0D30D-4421-2B4F-9732-2A2990E82698}">
      <dgm:prSet phldrT="3" phldr="0"/>
      <dgm:spPr/>
      <dgm:t>
        <a:bodyPr/>
        <a:lstStyle/>
        <a:p>
          <a:r>
            <a:rPr lang="en-US" dirty="0"/>
            <a:t>3</a:t>
          </a:r>
        </a:p>
      </dgm:t>
    </dgm:pt>
    <dgm:pt modelId="{B0506239-3984-1D49-84DE-36A8D262D844}">
      <dgm:prSet/>
      <dgm:spPr/>
      <dgm:t>
        <a:bodyPr/>
        <a:lstStyle/>
        <a:p>
          <a:r>
            <a:rPr lang="en-US" dirty="0"/>
            <a:t>Reassign John to a different role without collaboration requirements.</a:t>
          </a:r>
        </a:p>
      </dgm:t>
    </dgm:pt>
    <dgm:pt modelId="{7F91AEA9-9466-5F4E-A77C-B952F02D4DCA}" type="parTrans" cxnId="{3F1B4D82-BE2C-1148-8F55-EA4442E88715}">
      <dgm:prSet/>
      <dgm:spPr/>
      <dgm:t>
        <a:bodyPr/>
        <a:lstStyle/>
        <a:p>
          <a:endParaRPr lang="en-US"/>
        </a:p>
      </dgm:t>
    </dgm:pt>
    <dgm:pt modelId="{74F3439D-6207-4B47-B2F8-26AF4BD19E77}" type="sibTrans" cxnId="{3F1B4D82-BE2C-1148-8F55-EA4442E88715}">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519D78E0-47CD-3747-8215-D2AF2F917DF8}" type="pres">
      <dgm:prSet presAssocID="{2229E474-9808-1C48-BCA7-1E51A370B43D}" presName="compositeNode" presStyleCnt="0">
        <dgm:presLayoutVars>
          <dgm:bulletEnabled val="1"/>
        </dgm:presLayoutVars>
      </dgm:prSet>
      <dgm:spPr/>
    </dgm:pt>
    <dgm:pt modelId="{12712288-7F4C-AB4C-A7AA-116C60FD30F1}" type="pres">
      <dgm:prSet presAssocID="{2229E474-9808-1C48-BCA7-1E51A370B43D}" presName="bgRect" presStyleLbl="bgAccFollowNode1" presStyleIdx="0" presStyleCnt="4"/>
      <dgm:spPr/>
    </dgm:pt>
    <dgm:pt modelId="{B3B10A34-5571-7B45-AC50-AD69BAF62B87}" type="pres">
      <dgm:prSet presAssocID="{79EF63C4-1FED-9040-BC45-8F91AFD69E2B}" presName="sibTransNodeCircle" presStyleLbl="alignNode1" presStyleIdx="0" presStyleCnt="8">
        <dgm:presLayoutVars>
          <dgm:chMax val="0"/>
          <dgm:bulletEnabled/>
        </dgm:presLayoutVars>
      </dgm:prSet>
      <dgm:spPr/>
    </dgm:pt>
    <dgm:pt modelId="{36BB16BC-4860-3E4C-80E9-51D7EAED6222}" type="pres">
      <dgm:prSet presAssocID="{2229E474-9808-1C48-BCA7-1E51A370B43D}" presName="bottomLine" presStyleLbl="alignNode1" presStyleIdx="1" presStyleCnt="8">
        <dgm:presLayoutVars/>
      </dgm:prSet>
      <dgm:spPr/>
    </dgm:pt>
    <dgm:pt modelId="{0D7BC800-774F-0142-AAB2-F3B7B08472D9}" type="pres">
      <dgm:prSet presAssocID="{2229E474-9808-1C48-BCA7-1E51A370B43D}" presName="nodeText" presStyleLbl="bgAccFollowNode1" presStyleIdx="0" presStyleCnt="4">
        <dgm:presLayoutVars>
          <dgm:bulletEnabled val="1"/>
        </dgm:presLayoutVars>
      </dgm:prSet>
      <dgm:spPr/>
    </dgm:pt>
    <dgm:pt modelId="{ED49855F-30C6-9F4A-88FE-12E6C0197011}" type="pres">
      <dgm:prSet presAssocID="{79EF63C4-1FED-9040-BC45-8F91AFD69E2B}" presName="sibTrans" presStyleCnt="0"/>
      <dgm:spPr/>
    </dgm:pt>
    <dgm:pt modelId="{3FF26101-C8A8-5B48-A77F-47B09084B7C1}" type="pres">
      <dgm:prSet presAssocID="{83613E20-5CA8-BE4E-B745-F7AE7F3E9813}" presName="compositeNode" presStyleCnt="0">
        <dgm:presLayoutVars>
          <dgm:bulletEnabled val="1"/>
        </dgm:presLayoutVars>
      </dgm:prSet>
      <dgm:spPr/>
    </dgm:pt>
    <dgm:pt modelId="{0F4754FD-3672-9740-91F3-515B7C581E4A}" type="pres">
      <dgm:prSet presAssocID="{83613E20-5CA8-BE4E-B745-F7AE7F3E9813}" presName="bgRect" presStyleLbl="bgAccFollowNode1" presStyleIdx="1" presStyleCnt="4"/>
      <dgm:spPr/>
    </dgm:pt>
    <dgm:pt modelId="{104C23C9-0F06-8F42-A6B5-67A49E37AB2A}" type="pres">
      <dgm:prSet presAssocID="{65B4EC63-7999-A64D-AF5B-F7ACB0323796}" presName="sibTransNodeCircle" presStyleLbl="alignNode1" presStyleIdx="2" presStyleCnt="8">
        <dgm:presLayoutVars>
          <dgm:chMax val="0"/>
          <dgm:bulletEnabled/>
        </dgm:presLayoutVars>
      </dgm:prSet>
      <dgm:spPr/>
    </dgm:pt>
    <dgm:pt modelId="{BF607691-B779-3046-A4B9-92B520388E95}" type="pres">
      <dgm:prSet presAssocID="{83613E20-5CA8-BE4E-B745-F7AE7F3E9813}" presName="bottomLine" presStyleLbl="alignNode1" presStyleIdx="3" presStyleCnt="8">
        <dgm:presLayoutVars/>
      </dgm:prSet>
      <dgm:spPr/>
    </dgm:pt>
    <dgm:pt modelId="{71E7462C-7922-FA4E-A757-50D3A4C4DA9B}" type="pres">
      <dgm:prSet presAssocID="{83613E20-5CA8-BE4E-B745-F7AE7F3E9813}" presName="nodeText" presStyleLbl="bgAccFollowNode1" presStyleIdx="1" presStyleCnt="4">
        <dgm:presLayoutVars>
          <dgm:bulletEnabled val="1"/>
        </dgm:presLayoutVars>
      </dgm:prSet>
      <dgm:spPr/>
    </dgm:pt>
    <dgm:pt modelId="{A340E688-5BF1-3048-8D9A-3DFE58677CC8}" type="pres">
      <dgm:prSet presAssocID="{65B4EC63-7999-A64D-AF5B-F7ACB0323796}" presName="sibTrans" presStyleCnt="0"/>
      <dgm:spPr/>
    </dgm:pt>
    <dgm:pt modelId="{9ADF78B6-98A6-FE46-BFC0-AA0F98F7D57F}" type="pres">
      <dgm:prSet presAssocID="{FF0C40AD-59DB-7943-A9B1-1BDEE692D40F}" presName="compositeNode" presStyleCnt="0">
        <dgm:presLayoutVars>
          <dgm:bulletEnabled val="1"/>
        </dgm:presLayoutVars>
      </dgm:prSet>
      <dgm:spPr/>
    </dgm:pt>
    <dgm:pt modelId="{25D89DD1-AC66-E24B-83FD-7B96F8F0F823}" type="pres">
      <dgm:prSet presAssocID="{FF0C40AD-59DB-7943-A9B1-1BDEE692D40F}" presName="bgRect" presStyleLbl="bgAccFollowNode1" presStyleIdx="2" presStyleCnt="4"/>
      <dgm:spPr/>
    </dgm:pt>
    <dgm:pt modelId="{DB6A9A4C-3F2F-B94B-81AE-AF548DFF51CA}" type="pres">
      <dgm:prSet presAssocID="{53C50BB5-00F6-AD47-A975-DA42153CFC46}" presName="sibTransNodeCircle" presStyleLbl="alignNode1" presStyleIdx="4" presStyleCnt="8">
        <dgm:presLayoutVars>
          <dgm:chMax val="0"/>
          <dgm:bulletEnabled/>
        </dgm:presLayoutVars>
      </dgm:prSet>
      <dgm:spPr/>
    </dgm:pt>
    <dgm:pt modelId="{6080DA9D-2555-C14D-A48F-BAE935F8468B}" type="pres">
      <dgm:prSet presAssocID="{FF0C40AD-59DB-7943-A9B1-1BDEE692D40F}" presName="bottomLine" presStyleLbl="alignNode1" presStyleIdx="5" presStyleCnt="8">
        <dgm:presLayoutVars/>
      </dgm:prSet>
      <dgm:spPr/>
    </dgm:pt>
    <dgm:pt modelId="{52078EB4-B491-714D-8ED6-002E44E89D2A}" type="pres">
      <dgm:prSet presAssocID="{FF0C40AD-59DB-7943-A9B1-1BDEE692D40F}" presName="nodeText" presStyleLbl="bgAccFollowNode1" presStyleIdx="2" presStyleCnt="4">
        <dgm:presLayoutVars>
          <dgm:bulletEnabled val="1"/>
        </dgm:presLayoutVars>
      </dgm:prSet>
      <dgm:spPr/>
    </dgm:pt>
    <dgm:pt modelId="{261E71DE-36EF-0449-8211-97EF799DBB60}" type="pres">
      <dgm:prSet presAssocID="{53C50BB5-00F6-AD47-A975-DA42153CFC46}" presName="sibTrans" presStyleCnt="0"/>
      <dgm:spPr/>
    </dgm:pt>
    <dgm:pt modelId="{51869DBB-5B4B-F646-B6E0-A45D1B166043}" type="pres">
      <dgm:prSet presAssocID="{B0506239-3984-1D49-84DE-36A8D262D844}" presName="compositeNode" presStyleCnt="0">
        <dgm:presLayoutVars>
          <dgm:bulletEnabled val="1"/>
        </dgm:presLayoutVars>
      </dgm:prSet>
      <dgm:spPr/>
    </dgm:pt>
    <dgm:pt modelId="{2FC6EC5C-8680-C84F-B319-96A332549490}" type="pres">
      <dgm:prSet presAssocID="{B0506239-3984-1D49-84DE-36A8D262D844}" presName="bgRect" presStyleLbl="bgAccFollowNode1" presStyleIdx="3" presStyleCnt="4"/>
      <dgm:spPr/>
    </dgm:pt>
    <dgm:pt modelId="{8D823FF1-A400-D442-87A4-1B1E580BAD78}" type="pres">
      <dgm:prSet presAssocID="{74F3439D-6207-4B47-B2F8-26AF4BD19E77}" presName="sibTransNodeCircle" presStyleLbl="alignNode1" presStyleIdx="6" presStyleCnt="8">
        <dgm:presLayoutVars>
          <dgm:chMax val="0"/>
          <dgm:bulletEnabled/>
        </dgm:presLayoutVars>
      </dgm:prSet>
      <dgm:spPr/>
    </dgm:pt>
    <dgm:pt modelId="{CC2534FC-E173-0D40-B3A4-AE11859A42D6}" type="pres">
      <dgm:prSet presAssocID="{B0506239-3984-1D49-84DE-36A8D262D844}" presName="bottomLine" presStyleLbl="alignNode1" presStyleIdx="7" presStyleCnt="8">
        <dgm:presLayoutVars/>
      </dgm:prSet>
      <dgm:spPr/>
    </dgm:pt>
    <dgm:pt modelId="{0B6B14BC-2BF6-9545-8560-239F16095F13}" type="pres">
      <dgm:prSet presAssocID="{B0506239-3984-1D49-84DE-36A8D262D844}" presName="nodeText" presStyleLbl="bgAccFollowNode1" presStyleIdx="3" presStyleCnt="4">
        <dgm:presLayoutVars>
          <dgm:bulletEnabled val="1"/>
        </dgm:presLayoutVars>
      </dgm:prSet>
      <dgm:spPr/>
    </dgm:pt>
  </dgm:ptLst>
  <dgm:cxnLst>
    <dgm:cxn modelId="{F6A2AE0A-E018-EC4B-B6DB-D2969070DBBB}" type="presOf" srcId="{FF0C40AD-59DB-7943-A9B1-1BDEE692D40F}" destId="{25D89DD1-AC66-E24B-83FD-7B96F8F0F823}" srcOrd="0" destOrd="0" presId="urn:microsoft.com/office/officeart/2016/7/layout/BasicLinearProcessNumbered#189"/>
    <dgm:cxn modelId="{40C0D30D-4421-2B4F-9732-2A2990E82698}" srcId="{5CF1339E-5EDC-4B86-B7B5-C17D16343EC3}" destId="{FF0C40AD-59DB-7943-A9B1-1BDEE692D40F}" srcOrd="2" destOrd="0" parTransId="{60BB2ACF-B4E1-054E-A324-BD854AFF6F01}" sibTransId="{53C50BB5-00F6-AD47-A975-DA42153CFC46}"/>
    <dgm:cxn modelId="{19A6601C-E539-0C44-81C3-F48A4DCF4404}" srcId="{5CF1339E-5EDC-4B86-B7B5-C17D16343EC3}" destId="{83613E20-5CA8-BE4E-B745-F7AE7F3E9813}" srcOrd="1" destOrd="0" parTransId="{0B113D7D-8025-ED43-BB08-DABA167BC657}" sibTransId="{65B4EC63-7999-A64D-AF5B-F7ACB0323796}"/>
    <dgm:cxn modelId="{503B1B1F-B41D-A34D-87A1-E751877E3448}" type="presOf" srcId="{79EF63C4-1FED-9040-BC45-8F91AFD69E2B}" destId="{B3B10A34-5571-7B45-AC50-AD69BAF62B87}" srcOrd="0" destOrd="0" presId="urn:microsoft.com/office/officeart/2016/7/layout/BasicLinearProcessNumbered#189"/>
    <dgm:cxn modelId="{34DCAD3F-E819-2442-8164-69E236BB6643}" srcId="{5CF1339E-5EDC-4B86-B7B5-C17D16343EC3}" destId="{2229E474-9808-1C48-BCA7-1E51A370B43D}" srcOrd="0" destOrd="0" parTransId="{DF4B5C13-2926-C844-9279-1D7F870B346A}" sibTransId="{79EF63C4-1FED-9040-BC45-8F91AFD69E2B}"/>
    <dgm:cxn modelId="{C301D45D-2112-EF49-9105-EB9264C2548F}" type="presOf" srcId="{5CF1339E-5EDC-4B86-B7B5-C17D16343EC3}" destId="{EE8186E6-F6D2-6744-B8DB-B63EF326BAB8}" srcOrd="0" destOrd="0" presId="urn:microsoft.com/office/officeart/2016/7/layout/BasicLinearProcessNumbered#189"/>
    <dgm:cxn modelId="{6283616C-DB41-A04C-8942-2DD3CEC91E9A}" type="presOf" srcId="{65B4EC63-7999-A64D-AF5B-F7ACB0323796}" destId="{104C23C9-0F06-8F42-A6B5-67A49E37AB2A}" srcOrd="0" destOrd="0" presId="urn:microsoft.com/office/officeart/2016/7/layout/BasicLinearProcessNumbered#189"/>
    <dgm:cxn modelId="{B1EADF53-7B9C-C245-8FEA-9C8AC028B18D}" type="presOf" srcId="{74F3439D-6207-4B47-B2F8-26AF4BD19E77}" destId="{8D823FF1-A400-D442-87A4-1B1E580BAD78}" srcOrd="0" destOrd="0" presId="urn:microsoft.com/office/officeart/2016/7/layout/BasicLinearProcessNumbered#189"/>
    <dgm:cxn modelId="{9F6B2581-374C-354A-9C91-37D7D1F6EDC0}" type="presOf" srcId="{2229E474-9808-1C48-BCA7-1E51A370B43D}" destId="{12712288-7F4C-AB4C-A7AA-116C60FD30F1}" srcOrd="0" destOrd="0" presId="urn:microsoft.com/office/officeart/2016/7/layout/BasicLinearProcessNumbered#189"/>
    <dgm:cxn modelId="{3F1B4D82-BE2C-1148-8F55-EA4442E88715}" srcId="{5CF1339E-5EDC-4B86-B7B5-C17D16343EC3}" destId="{B0506239-3984-1D49-84DE-36A8D262D844}" srcOrd="3" destOrd="0" parTransId="{7F91AEA9-9466-5F4E-A77C-B952F02D4DCA}" sibTransId="{74F3439D-6207-4B47-B2F8-26AF4BD19E77}"/>
    <dgm:cxn modelId="{0515D18B-2021-1848-BE4B-49EB5F44589D}" type="presOf" srcId="{B0506239-3984-1D49-84DE-36A8D262D844}" destId="{0B6B14BC-2BF6-9545-8560-239F16095F13}" srcOrd="1" destOrd="0" presId="urn:microsoft.com/office/officeart/2016/7/layout/BasicLinearProcessNumbered#189"/>
    <dgm:cxn modelId="{C79AC0D3-F0F9-1440-9A61-0D0BEA60ADDB}" type="presOf" srcId="{53C50BB5-00F6-AD47-A975-DA42153CFC46}" destId="{DB6A9A4C-3F2F-B94B-81AE-AF548DFF51CA}" srcOrd="0" destOrd="0" presId="urn:microsoft.com/office/officeart/2016/7/layout/BasicLinearProcessNumbered#189"/>
    <dgm:cxn modelId="{56225FDB-E51E-0A4B-9EF1-C8AB052CDD96}" type="presOf" srcId="{83613E20-5CA8-BE4E-B745-F7AE7F3E9813}" destId="{71E7462C-7922-FA4E-A757-50D3A4C4DA9B}" srcOrd="1" destOrd="0" presId="urn:microsoft.com/office/officeart/2016/7/layout/BasicLinearProcessNumbered#189"/>
    <dgm:cxn modelId="{2FDEB0EF-9ED4-7340-A82B-1DD86F5F4E9F}" type="presOf" srcId="{FF0C40AD-59DB-7943-A9B1-1BDEE692D40F}" destId="{52078EB4-B491-714D-8ED6-002E44E89D2A}" srcOrd="1" destOrd="0" presId="urn:microsoft.com/office/officeart/2016/7/layout/BasicLinearProcessNumbered#189"/>
    <dgm:cxn modelId="{91B65EF9-2FA5-194D-857E-A928894AEF94}" type="presOf" srcId="{B0506239-3984-1D49-84DE-36A8D262D844}" destId="{2FC6EC5C-8680-C84F-B319-96A332549490}" srcOrd="0" destOrd="0" presId="urn:microsoft.com/office/officeart/2016/7/layout/BasicLinearProcessNumbered#189"/>
    <dgm:cxn modelId="{A5ECB7FB-7B0F-2542-AFAC-E887FE280668}" type="presOf" srcId="{2229E474-9808-1C48-BCA7-1E51A370B43D}" destId="{0D7BC800-774F-0142-AAB2-F3B7B08472D9}" srcOrd="1" destOrd="0" presId="urn:microsoft.com/office/officeart/2016/7/layout/BasicLinearProcessNumbered#189"/>
    <dgm:cxn modelId="{2DBBB3FE-9F7D-5D48-8BB8-08C01B443445}" type="presOf" srcId="{83613E20-5CA8-BE4E-B745-F7AE7F3E9813}" destId="{0F4754FD-3672-9740-91F3-515B7C581E4A}" srcOrd="0" destOrd="0" presId="urn:microsoft.com/office/officeart/2016/7/layout/BasicLinearProcessNumbered#189"/>
    <dgm:cxn modelId="{4273F2AE-AFFA-5F44-BE36-CFB8B9DFE1C7}" type="presParOf" srcId="{EE8186E6-F6D2-6744-B8DB-B63EF326BAB8}" destId="{519D78E0-47CD-3747-8215-D2AF2F917DF8}" srcOrd="0" destOrd="0" presId="urn:microsoft.com/office/officeart/2016/7/layout/BasicLinearProcessNumbered#189"/>
    <dgm:cxn modelId="{7B0265B9-F349-6641-BB7A-172A17AA0879}" type="presParOf" srcId="{519D78E0-47CD-3747-8215-D2AF2F917DF8}" destId="{12712288-7F4C-AB4C-A7AA-116C60FD30F1}" srcOrd="0" destOrd="0" presId="urn:microsoft.com/office/officeart/2016/7/layout/BasicLinearProcessNumbered#189"/>
    <dgm:cxn modelId="{9D65F5B2-B9F9-1B42-87BA-FF36BAD7B27D}" type="presParOf" srcId="{519D78E0-47CD-3747-8215-D2AF2F917DF8}" destId="{B3B10A34-5571-7B45-AC50-AD69BAF62B87}" srcOrd="1" destOrd="0" presId="urn:microsoft.com/office/officeart/2016/7/layout/BasicLinearProcessNumbered#189"/>
    <dgm:cxn modelId="{BF875F1D-7B39-4044-A982-C7511230B203}" type="presParOf" srcId="{519D78E0-47CD-3747-8215-D2AF2F917DF8}" destId="{36BB16BC-4860-3E4C-80E9-51D7EAED6222}" srcOrd="2" destOrd="0" presId="urn:microsoft.com/office/officeart/2016/7/layout/BasicLinearProcessNumbered#189"/>
    <dgm:cxn modelId="{3F190F87-D416-6C40-AB5A-29DFF06245B0}" type="presParOf" srcId="{519D78E0-47CD-3747-8215-D2AF2F917DF8}" destId="{0D7BC800-774F-0142-AAB2-F3B7B08472D9}" srcOrd="3" destOrd="0" presId="urn:microsoft.com/office/officeart/2016/7/layout/BasicLinearProcessNumbered#189"/>
    <dgm:cxn modelId="{34DB7284-FBEB-C045-9AC7-382FB722667F}" type="presParOf" srcId="{EE8186E6-F6D2-6744-B8DB-B63EF326BAB8}" destId="{ED49855F-30C6-9F4A-88FE-12E6C0197011}" srcOrd="1" destOrd="0" presId="urn:microsoft.com/office/officeart/2016/7/layout/BasicLinearProcessNumbered#189"/>
    <dgm:cxn modelId="{8DAA8B79-D4F5-1248-BD98-0CE7B4E925AD}" type="presParOf" srcId="{EE8186E6-F6D2-6744-B8DB-B63EF326BAB8}" destId="{3FF26101-C8A8-5B48-A77F-47B09084B7C1}" srcOrd="2" destOrd="0" presId="urn:microsoft.com/office/officeart/2016/7/layout/BasicLinearProcessNumbered#189"/>
    <dgm:cxn modelId="{616C1DED-DB09-934F-A59C-2464897AAB76}" type="presParOf" srcId="{3FF26101-C8A8-5B48-A77F-47B09084B7C1}" destId="{0F4754FD-3672-9740-91F3-515B7C581E4A}" srcOrd="0" destOrd="0" presId="urn:microsoft.com/office/officeart/2016/7/layout/BasicLinearProcessNumbered#189"/>
    <dgm:cxn modelId="{40CA1A28-1DEF-4546-A139-93B3D7AA8605}" type="presParOf" srcId="{3FF26101-C8A8-5B48-A77F-47B09084B7C1}" destId="{104C23C9-0F06-8F42-A6B5-67A49E37AB2A}" srcOrd="1" destOrd="0" presId="urn:microsoft.com/office/officeart/2016/7/layout/BasicLinearProcessNumbered#189"/>
    <dgm:cxn modelId="{0A614256-B2C1-564F-A6D8-EBE48167B360}" type="presParOf" srcId="{3FF26101-C8A8-5B48-A77F-47B09084B7C1}" destId="{BF607691-B779-3046-A4B9-92B520388E95}" srcOrd="2" destOrd="0" presId="urn:microsoft.com/office/officeart/2016/7/layout/BasicLinearProcessNumbered#189"/>
    <dgm:cxn modelId="{A326BD78-5E4E-B94E-B7DD-0E3344517946}" type="presParOf" srcId="{3FF26101-C8A8-5B48-A77F-47B09084B7C1}" destId="{71E7462C-7922-FA4E-A757-50D3A4C4DA9B}" srcOrd="3" destOrd="0" presId="urn:microsoft.com/office/officeart/2016/7/layout/BasicLinearProcessNumbered#189"/>
    <dgm:cxn modelId="{EBE2C97D-83B7-F34E-96AD-0BDAAE847B51}" type="presParOf" srcId="{EE8186E6-F6D2-6744-B8DB-B63EF326BAB8}" destId="{A340E688-5BF1-3048-8D9A-3DFE58677CC8}" srcOrd="3" destOrd="0" presId="urn:microsoft.com/office/officeart/2016/7/layout/BasicLinearProcessNumbered#189"/>
    <dgm:cxn modelId="{47CFF758-5E49-0440-8F74-22AE5D6F5E08}" type="presParOf" srcId="{EE8186E6-F6D2-6744-B8DB-B63EF326BAB8}" destId="{9ADF78B6-98A6-FE46-BFC0-AA0F98F7D57F}" srcOrd="4" destOrd="0" presId="urn:microsoft.com/office/officeart/2016/7/layout/BasicLinearProcessNumbered#189"/>
    <dgm:cxn modelId="{1D6D4A2B-933D-D246-9513-680EBC924FE4}" type="presParOf" srcId="{9ADF78B6-98A6-FE46-BFC0-AA0F98F7D57F}" destId="{25D89DD1-AC66-E24B-83FD-7B96F8F0F823}" srcOrd="0" destOrd="0" presId="urn:microsoft.com/office/officeart/2016/7/layout/BasicLinearProcessNumbered#189"/>
    <dgm:cxn modelId="{791E0DFE-BDD3-2344-8EC6-1C868B030C09}" type="presParOf" srcId="{9ADF78B6-98A6-FE46-BFC0-AA0F98F7D57F}" destId="{DB6A9A4C-3F2F-B94B-81AE-AF548DFF51CA}" srcOrd="1" destOrd="0" presId="urn:microsoft.com/office/officeart/2016/7/layout/BasicLinearProcessNumbered#189"/>
    <dgm:cxn modelId="{512866E8-7168-E54D-9575-8C160287F4D5}" type="presParOf" srcId="{9ADF78B6-98A6-FE46-BFC0-AA0F98F7D57F}" destId="{6080DA9D-2555-C14D-A48F-BAE935F8468B}" srcOrd="2" destOrd="0" presId="urn:microsoft.com/office/officeart/2016/7/layout/BasicLinearProcessNumbered#189"/>
    <dgm:cxn modelId="{6DDC6D88-DCBA-064B-B64C-7F73F9CFD79C}" type="presParOf" srcId="{9ADF78B6-98A6-FE46-BFC0-AA0F98F7D57F}" destId="{52078EB4-B491-714D-8ED6-002E44E89D2A}" srcOrd="3" destOrd="0" presId="urn:microsoft.com/office/officeart/2016/7/layout/BasicLinearProcessNumbered#189"/>
    <dgm:cxn modelId="{8012BDD1-4A0C-B04F-8C07-C3B63890A368}" type="presParOf" srcId="{EE8186E6-F6D2-6744-B8DB-B63EF326BAB8}" destId="{261E71DE-36EF-0449-8211-97EF799DBB60}" srcOrd="5" destOrd="0" presId="urn:microsoft.com/office/officeart/2016/7/layout/BasicLinearProcessNumbered#189"/>
    <dgm:cxn modelId="{ED4D7A9E-622A-5D42-A5D1-09F8078FEE5F}" type="presParOf" srcId="{EE8186E6-F6D2-6744-B8DB-B63EF326BAB8}" destId="{51869DBB-5B4B-F646-B6E0-A45D1B166043}" srcOrd="6" destOrd="0" presId="urn:microsoft.com/office/officeart/2016/7/layout/BasicLinearProcessNumbered#189"/>
    <dgm:cxn modelId="{9EDDE515-2732-B345-8047-4D1CFBBA1779}" type="presParOf" srcId="{51869DBB-5B4B-F646-B6E0-A45D1B166043}" destId="{2FC6EC5C-8680-C84F-B319-96A332549490}" srcOrd="0" destOrd="0" presId="urn:microsoft.com/office/officeart/2016/7/layout/BasicLinearProcessNumbered#189"/>
    <dgm:cxn modelId="{ECBD65C4-2A8E-3D42-A0D6-98C24560C444}" type="presParOf" srcId="{51869DBB-5B4B-F646-B6E0-A45D1B166043}" destId="{8D823FF1-A400-D442-87A4-1B1E580BAD78}" srcOrd="1" destOrd="0" presId="urn:microsoft.com/office/officeart/2016/7/layout/BasicLinearProcessNumbered#189"/>
    <dgm:cxn modelId="{AB516053-DAC1-AF43-8B9A-37F7292616F4}" type="presParOf" srcId="{51869DBB-5B4B-F646-B6E0-A45D1B166043}" destId="{CC2534FC-E173-0D40-B3A4-AE11859A42D6}" srcOrd="2" destOrd="0" presId="urn:microsoft.com/office/officeart/2016/7/layout/BasicLinearProcessNumbered#189"/>
    <dgm:cxn modelId="{ED4EF26D-D00A-6440-8E48-83E39E43511B}" type="presParOf" srcId="{51869DBB-5B4B-F646-B6E0-A45D1B166043}" destId="{0B6B14BC-2BF6-9545-8560-239F16095F13}" srcOrd="3" destOrd="0" presId="urn:microsoft.com/office/officeart/2016/7/layout/BasicLinearProcessNumbered#18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0" loCatId="process" qsTypeId="urn:microsoft.com/office/officeart/2005/8/quickstyle/simple2" qsCatId="simple" csTypeId="urn:microsoft.com/office/officeart/2005/8/colors/colorful1" csCatId="colorful" phldr="1"/>
      <dgm:spPr/>
      <dgm:t>
        <a:bodyPr/>
        <a:lstStyle/>
        <a:p>
          <a:endParaRPr lang="en-US"/>
        </a:p>
      </dgm:t>
    </dgm:pt>
    <dgm:pt modelId="{2229E474-9808-1C48-BCA7-1E51A370B43D}">
      <dgm:prSet/>
      <dgm:spPr/>
      <dgm:t>
        <a:bodyPr/>
        <a:lstStyle/>
        <a:p>
          <a:r>
            <a:rPr lang="en-US" dirty="0"/>
            <a:t>Continue to let John work on his own projects, as his style may not be suitable for collaboration.</a:t>
          </a:r>
        </a:p>
      </dgm:t>
    </dgm:pt>
    <dgm:pt modelId="{DF4B5C13-2926-C844-9279-1D7F870B346A}" type="parTrans" cxnId="{34DCAD3F-E819-2442-8164-69E236BB6643}">
      <dgm:prSet/>
      <dgm:spPr/>
      <dgm:t>
        <a:bodyPr/>
        <a:lstStyle/>
        <a:p>
          <a:endParaRPr lang="en-US"/>
        </a:p>
      </dgm:t>
    </dgm:pt>
    <dgm:pt modelId="{79EF63C4-1FED-9040-BC45-8F91AFD69E2B}" type="sibTrans" cxnId="{34DCAD3F-E819-2442-8164-69E236BB6643}">
      <dgm:prSet phldrT="1" phldr="0"/>
      <dgm:spPr/>
      <dgm:t>
        <a:bodyPr/>
        <a:lstStyle/>
        <a:p>
          <a:r>
            <a:rPr lang="en-US" dirty="0"/>
            <a:t>1</a:t>
          </a:r>
        </a:p>
      </dgm:t>
    </dgm:pt>
    <dgm:pt modelId="{83613E20-5CA8-BE4E-B745-F7AE7F3E9813}">
      <dgm:prSet/>
      <dgm:spPr/>
      <dgm:t>
        <a:bodyPr/>
        <a:lstStyle/>
        <a:p>
          <a:r>
            <a:rPr lang="en-US" dirty="0"/>
            <a:t>Encourage John to slow down his communication and presentation style. </a:t>
          </a:r>
        </a:p>
      </dgm:t>
    </dgm:pt>
    <dgm:pt modelId="{0B113D7D-8025-ED43-BB08-DABA167BC657}" type="parTrans" cxnId="{19A6601C-E539-0C44-81C3-F48A4DCF4404}">
      <dgm:prSet/>
      <dgm:spPr/>
      <dgm:t>
        <a:bodyPr/>
        <a:lstStyle/>
        <a:p>
          <a:endParaRPr lang="en-US"/>
        </a:p>
      </dgm:t>
    </dgm:pt>
    <dgm:pt modelId="{65B4EC63-7999-A64D-AF5B-F7ACB0323796}" type="sibTrans" cxnId="{19A6601C-E539-0C44-81C3-F48A4DCF4404}">
      <dgm:prSet phldrT="2" phldr="0"/>
      <dgm:spPr/>
      <dgm:t>
        <a:bodyPr/>
        <a:lstStyle/>
        <a:p>
          <a:r>
            <a:rPr lang="en-US" dirty="0"/>
            <a:t>2</a:t>
          </a:r>
        </a:p>
      </dgm:t>
    </dgm:pt>
    <dgm:pt modelId="{FF0C40AD-59DB-7943-A9B1-1BDEE692D40F}">
      <dgm:prSet/>
      <dgm:spPr/>
      <dgm:t>
        <a:bodyPr/>
        <a:lstStyle/>
        <a:p>
          <a:r>
            <a:rPr lang="en-US" dirty="0"/>
            <a:t>Promote open communication and provide training to colleagues to better understand and respect alternate styles. </a:t>
          </a:r>
        </a:p>
      </dgm:t>
    </dgm:pt>
    <dgm:pt modelId="{60BB2ACF-B4E1-054E-A324-BD854AFF6F01}" type="parTrans" cxnId="{40C0D30D-4421-2B4F-9732-2A2990E82698}">
      <dgm:prSet/>
      <dgm:spPr/>
      <dgm:t>
        <a:bodyPr/>
        <a:lstStyle/>
        <a:p>
          <a:endParaRPr lang="en-US"/>
        </a:p>
      </dgm:t>
    </dgm:pt>
    <dgm:pt modelId="{53C50BB5-00F6-AD47-A975-DA42153CFC46}" type="sibTrans" cxnId="{40C0D30D-4421-2B4F-9732-2A2990E82698}">
      <dgm:prSet phldrT="3" phldr="0"/>
      <dgm:spPr/>
      <dgm:t>
        <a:bodyPr/>
        <a:lstStyle/>
        <a:p>
          <a:r>
            <a:rPr lang="en-US" dirty="0"/>
            <a:t>3</a:t>
          </a:r>
        </a:p>
      </dgm:t>
    </dgm:pt>
    <dgm:pt modelId="{B0506239-3984-1D49-84DE-36A8D262D844}">
      <dgm:prSet/>
      <dgm:spPr/>
      <dgm:t>
        <a:bodyPr/>
        <a:lstStyle/>
        <a:p>
          <a:r>
            <a:rPr lang="en-US" dirty="0"/>
            <a:t>Reassign John to a different role without collaboration requirements.</a:t>
          </a:r>
        </a:p>
      </dgm:t>
    </dgm:pt>
    <dgm:pt modelId="{7F91AEA9-9466-5F4E-A77C-B952F02D4DCA}" type="parTrans" cxnId="{3F1B4D82-BE2C-1148-8F55-EA4442E88715}">
      <dgm:prSet/>
      <dgm:spPr/>
      <dgm:t>
        <a:bodyPr/>
        <a:lstStyle/>
        <a:p>
          <a:endParaRPr lang="en-US"/>
        </a:p>
      </dgm:t>
    </dgm:pt>
    <dgm:pt modelId="{74F3439D-6207-4B47-B2F8-26AF4BD19E77}" type="sibTrans" cxnId="{3F1B4D82-BE2C-1148-8F55-EA4442E88715}">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519D78E0-47CD-3747-8215-D2AF2F917DF8}" type="pres">
      <dgm:prSet presAssocID="{2229E474-9808-1C48-BCA7-1E51A370B43D}" presName="compositeNode" presStyleCnt="0">
        <dgm:presLayoutVars>
          <dgm:bulletEnabled val="1"/>
        </dgm:presLayoutVars>
      </dgm:prSet>
      <dgm:spPr/>
    </dgm:pt>
    <dgm:pt modelId="{12712288-7F4C-AB4C-A7AA-116C60FD30F1}" type="pres">
      <dgm:prSet presAssocID="{2229E474-9808-1C48-BCA7-1E51A370B43D}" presName="bgRect" presStyleLbl="bgAccFollowNode1" presStyleIdx="0" presStyleCnt="4"/>
      <dgm:spPr/>
    </dgm:pt>
    <dgm:pt modelId="{B3B10A34-5571-7B45-AC50-AD69BAF62B87}" type="pres">
      <dgm:prSet presAssocID="{79EF63C4-1FED-9040-BC45-8F91AFD69E2B}" presName="sibTransNodeCircle" presStyleLbl="alignNode1" presStyleIdx="0" presStyleCnt="8">
        <dgm:presLayoutVars>
          <dgm:chMax val="0"/>
          <dgm:bulletEnabled/>
        </dgm:presLayoutVars>
      </dgm:prSet>
      <dgm:spPr/>
    </dgm:pt>
    <dgm:pt modelId="{36BB16BC-4860-3E4C-80E9-51D7EAED6222}" type="pres">
      <dgm:prSet presAssocID="{2229E474-9808-1C48-BCA7-1E51A370B43D}" presName="bottomLine" presStyleLbl="alignNode1" presStyleIdx="1" presStyleCnt="8">
        <dgm:presLayoutVars/>
      </dgm:prSet>
      <dgm:spPr/>
    </dgm:pt>
    <dgm:pt modelId="{0D7BC800-774F-0142-AAB2-F3B7B08472D9}" type="pres">
      <dgm:prSet presAssocID="{2229E474-9808-1C48-BCA7-1E51A370B43D}" presName="nodeText" presStyleLbl="bgAccFollowNode1" presStyleIdx="0" presStyleCnt="4">
        <dgm:presLayoutVars>
          <dgm:bulletEnabled val="1"/>
        </dgm:presLayoutVars>
      </dgm:prSet>
      <dgm:spPr/>
    </dgm:pt>
    <dgm:pt modelId="{ED49855F-30C6-9F4A-88FE-12E6C0197011}" type="pres">
      <dgm:prSet presAssocID="{79EF63C4-1FED-9040-BC45-8F91AFD69E2B}" presName="sibTrans" presStyleCnt="0"/>
      <dgm:spPr/>
    </dgm:pt>
    <dgm:pt modelId="{3FF26101-C8A8-5B48-A77F-47B09084B7C1}" type="pres">
      <dgm:prSet presAssocID="{83613E20-5CA8-BE4E-B745-F7AE7F3E9813}" presName="compositeNode" presStyleCnt="0">
        <dgm:presLayoutVars>
          <dgm:bulletEnabled val="1"/>
        </dgm:presLayoutVars>
      </dgm:prSet>
      <dgm:spPr/>
    </dgm:pt>
    <dgm:pt modelId="{0F4754FD-3672-9740-91F3-515B7C581E4A}" type="pres">
      <dgm:prSet presAssocID="{83613E20-5CA8-BE4E-B745-F7AE7F3E9813}" presName="bgRect" presStyleLbl="bgAccFollowNode1" presStyleIdx="1" presStyleCnt="4"/>
      <dgm:spPr/>
    </dgm:pt>
    <dgm:pt modelId="{104C23C9-0F06-8F42-A6B5-67A49E37AB2A}" type="pres">
      <dgm:prSet presAssocID="{65B4EC63-7999-A64D-AF5B-F7ACB0323796}" presName="sibTransNodeCircle" presStyleLbl="alignNode1" presStyleIdx="2" presStyleCnt="8">
        <dgm:presLayoutVars>
          <dgm:chMax val="0"/>
          <dgm:bulletEnabled/>
        </dgm:presLayoutVars>
      </dgm:prSet>
      <dgm:spPr/>
    </dgm:pt>
    <dgm:pt modelId="{BF607691-B779-3046-A4B9-92B520388E95}" type="pres">
      <dgm:prSet presAssocID="{83613E20-5CA8-BE4E-B745-F7AE7F3E9813}" presName="bottomLine" presStyleLbl="alignNode1" presStyleIdx="3" presStyleCnt="8">
        <dgm:presLayoutVars/>
      </dgm:prSet>
      <dgm:spPr/>
    </dgm:pt>
    <dgm:pt modelId="{71E7462C-7922-FA4E-A757-50D3A4C4DA9B}" type="pres">
      <dgm:prSet presAssocID="{83613E20-5CA8-BE4E-B745-F7AE7F3E9813}" presName="nodeText" presStyleLbl="bgAccFollowNode1" presStyleIdx="1" presStyleCnt="4">
        <dgm:presLayoutVars>
          <dgm:bulletEnabled val="1"/>
        </dgm:presLayoutVars>
      </dgm:prSet>
      <dgm:spPr/>
    </dgm:pt>
    <dgm:pt modelId="{A340E688-5BF1-3048-8D9A-3DFE58677CC8}" type="pres">
      <dgm:prSet presAssocID="{65B4EC63-7999-A64D-AF5B-F7ACB0323796}" presName="sibTrans" presStyleCnt="0"/>
      <dgm:spPr/>
    </dgm:pt>
    <dgm:pt modelId="{9ADF78B6-98A6-FE46-BFC0-AA0F98F7D57F}" type="pres">
      <dgm:prSet presAssocID="{FF0C40AD-59DB-7943-A9B1-1BDEE692D40F}" presName="compositeNode" presStyleCnt="0">
        <dgm:presLayoutVars>
          <dgm:bulletEnabled val="1"/>
        </dgm:presLayoutVars>
      </dgm:prSet>
      <dgm:spPr/>
    </dgm:pt>
    <dgm:pt modelId="{25D89DD1-AC66-E24B-83FD-7B96F8F0F823}" type="pres">
      <dgm:prSet presAssocID="{FF0C40AD-59DB-7943-A9B1-1BDEE692D40F}" presName="bgRect" presStyleLbl="bgAccFollowNode1" presStyleIdx="2" presStyleCnt="4"/>
      <dgm:spPr/>
    </dgm:pt>
    <dgm:pt modelId="{DB6A9A4C-3F2F-B94B-81AE-AF548DFF51CA}" type="pres">
      <dgm:prSet presAssocID="{53C50BB5-00F6-AD47-A975-DA42153CFC46}" presName="sibTransNodeCircle" presStyleLbl="alignNode1" presStyleIdx="4" presStyleCnt="8">
        <dgm:presLayoutVars>
          <dgm:chMax val="0"/>
          <dgm:bulletEnabled/>
        </dgm:presLayoutVars>
      </dgm:prSet>
      <dgm:spPr/>
    </dgm:pt>
    <dgm:pt modelId="{6080DA9D-2555-C14D-A48F-BAE935F8468B}" type="pres">
      <dgm:prSet presAssocID="{FF0C40AD-59DB-7943-A9B1-1BDEE692D40F}" presName="bottomLine" presStyleLbl="alignNode1" presStyleIdx="5" presStyleCnt="8">
        <dgm:presLayoutVars/>
      </dgm:prSet>
      <dgm:spPr/>
    </dgm:pt>
    <dgm:pt modelId="{52078EB4-B491-714D-8ED6-002E44E89D2A}" type="pres">
      <dgm:prSet presAssocID="{FF0C40AD-59DB-7943-A9B1-1BDEE692D40F}" presName="nodeText" presStyleLbl="bgAccFollowNode1" presStyleIdx="2" presStyleCnt="4">
        <dgm:presLayoutVars>
          <dgm:bulletEnabled val="1"/>
        </dgm:presLayoutVars>
      </dgm:prSet>
      <dgm:spPr/>
    </dgm:pt>
    <dgm:pt modelId="{261E71DE-36EF-0449-8211-97EF799DBB60}" type="pres">
      <dgm:prSet presAssocID="{53C50BB5-00F6-AD47-A975-DA42153CFC46}" presName="sibTrans" presStyleCnt="0"/>
      <dgm:spPr/>
    </dgm:pt>
    <dgm:pt modelId="{51869DBB-5B4B-F646-B6E0-A45D1B166043}" type="pres">
      <dgm:prSet presAssocID="{B0506239-3984-1D49-84DE-36A8D262D844}" presName="compositeNode" presStyleCnt="0">
        <dgm:presLayoutVars>
          <dgm:bulletEnabled val="1"/>
        </dgm:presLayoutVars>
      </dgm:prSet>
      <dgm:spPr/>
    </dgm:pt>
    <dgm:pt modelId="{2FC6EC5C-8680-C84F-B319-96A332549490}" type="pres">
      <dgm:prSet presAssocID="{B0506239-3984-1D49-84DE-36A8D262D844}" presName="bgRect" presStyleLbl="bgAccFollowNode1" presStyleIdx="3" presStyleCnt="4"/>
      <dgm:spPr/>
    </dgm:pt>
    <dgm:pt modelId="{8D823FF1-A400-D442-87A4-1B1E580BAD78}" type="pres">
      <dgm:prSet presAssocID="{74F3439D-6207-4B47-B2F8-26AF4BD19E77}" presName="sibTransNodeCircle" presStyleLbl="alignNode1" presStyleIdx="6" presStyleCnt="8">
        <dgm:presLayoutVars>
          <dgm:chMax val="0"/>
          <dgm:bulletEnabled/>
        </dgm:presLayoutVars>
      </dgm:prSet>
      <dgm:spPr/>
    </dgm:pt>
    <dgm:pt modelId="{CC2534FC-E173-0D40-B3A4-AE11859A42D6}" type="pres">
      <dgm:prSet presAssocID="{B0506239-3984-1D49-84DE-36A8D262D844}" presName="bottomLine" presStyleLbl="alignNode1" presStyleIdx="7" presStyleCnt="8">
        <dgm:presLayoutVars/>
      </dgm:prSet>
      <dgm:spPr/>
    </dgm:pt>
    <dgm:pt modelId="{0B6B14BC-2BF6-9545-8560-239F16095F13}" type="pres">
      <dgm:prSet presAssocID="{B0506239-3984-1D49-84DE-36A8D262D844}" presName="nodeText" presStyleLbl="bgAccFollowNode1" presStyleIdx="3" presStyleCnt="4">
        <dgm:presLayoutVars>
          <dgm:bulletEnabled val="1"/>
        </dgm:presLayoutVars>
      </dgm:prSet>
      <dgm:spPr/>
    </dgm:pt>
  </dgm:ptLst>
  <dgm:cxnLst>
    <dgm:cxn modelId="{F6A2AE0A-E018-EC4B-B6DB-D2969070DBBB}" type="presOf" srcId="{FF0C40AD-59DB-7943-A9B1-1BDEE692D40F}" destId="{25D89DD1-AC66-E24B-83FD-7B96F8F0F823}" srcOrd="0" destOrd="0" presId="urn:microsoft.com/office/officeart/2016/7/layout/BasicLinearProcessNumbered#190"/>
    <dgm:cxn modelId="{40C0D30D-4421-2B4F-9732-2A2990E82698}" srcId="{5CF1339E-5EDC-4B86-B7B5-C17D16343EC3}" destId="{FF0C40AD-59DB-7943-A9B1-1BDEE692D40F}" srcOrd="2" destOrd="0" parTransId="{60BB2ACF-B4E1-054E-A324-BD854AFF6F01}" sibTransId="{53C50BB5-00F6-AD47-A975-DA42153CFC46}"/>
    <dgm:cxn modelId="{19A6601C-E539-0C44-81C3-F48A4DCF4404}" srcId="{5CF1339E-5EDC-4B86-B7B5-C17D16343EC3}" destId="{83613E20-5CA8-BE4E-B745-F7AE7F3E9813}" srcOrd="1" destOrd="0" parTransId="{0B113D7D-8025-ED43-BB08-DABA167BC657}" sibTransId="{65B4EC63-7999-A64D-AF5B-F7ACB0323796}"/>
    <dgm:cxn modelId="{503B1B1F-B41D-A34D-87A1-E751877E3448}" type="presOf" srcId="{79EF63C4-1FED-9040-BC45-8F91AFD69E2B}" destId="{B3B10A34-5571-7B45-AC50-AD69BAF62B87}" srcOrd="0" destOrd="0" presId="urn:microsoft.com/office/officeart/2016/7/layout/BasicLinearProcessNumbered#190"/>
    <dgm:cxn modelId="{34DCAD3F-E819-2442-8164-69E236BB6643}" srcId="{5CF1339E-5EDC-4B86-B7B5-C17D16343EC3}" destId="{2229E474-9808-1C48-BCA7-1E51A370B43D}" srcOrd="0" destOrd="0" parTransId="{DF4B5C13-2926-C844-9279-1D7F870B346A}" sibTransId="{79EF63C4-1FED-9040-BC45-8F91AFD69E2B}"/>
    <dgm:cxn modelId="{C301D45D-2112-EF49-9105-EB9264C2548F}" type="presOf" srcId="{5CF1339E-5EDC-4B86-B7B5-C17D16343EC3}" destId="{EE8186E6-F6D2-6744-B8DB-B63EF326BAB8}" srcOrd="0" destOrd="0" presId="urn:microsoft.com/office/officeart/2016/7/layout/BasicLinearProcessNumbered#190"/>
    <dgm:cxn modelId="{6283616C-DB41-A04C-8942-2DD3CEC91E9A}" type="presOf" srcId="{65B4EC63-7999-A64D-AF5B-F7ACB0323796}" destId="{104C23C9-0F06-8F42-A6B5-67A49E37AB2A}" srcOrd="0" destOrd="0" presId="urn:microsoft.com/office/officeart/2016/7/layout/BasicLinearProcessNumbered#190"/>
    <dgm:cxn modelId="{B1EADF53-7B9C-C245-8FEA-9C8AC028B18D}" type="presOf" srcId="{74F3439D-6207-4B47-B2F8-26AF4BD19E77}" destId="{8D823FF1-A400-D442-87A4-1B1E580BAD78}" srcOrd="0" destOrd="0" presId="urn:microsoft.com/office/officeart/2016/7/layout/BasicLinearProcessNumbered#190"/>
    <dgm:cxn modelId="{9F6B2581-374C-354A-9C91-37D7D1F6EDC0}" type="presOf" srcId="{2229E474-9808-1C48-BCA7-1E51A370B43D}" destId="{12712288-7F4C-AB4C-A7AA-116C60FD30F1}" srcOrd="0" destOrd="0" presId="urn:microsoft.com/office/officeart/2016/7/layout/BasicLinearProcessNumbered#190"/>
    <dgm:cxn modelId="{3F1B4D82-BE2C-1148-8F55-EA4442E88715}" srcId="{5CF1339E-5EDC-4B86-B7B5-C17D16343EC3}" destId="{B0506239-3984-1D49-84DE-36A8D262D844}" srcOrd="3" destOrd="0" parTransId="{7F91AEA9-9466-5F4E-A77C-B952F02D4DCA}" sibTransId="{74F3439D-6207-4B47-B2F8-26AF4BD19E77}"/>
    <dgm:cxn modelId="{0515D18B-2021-1848-BE4B-49EB5F44589D}" type="presOf" srcId="{B0506239-3984-1D49-84DE-36A8D262D844}" destId="{0B6B14BC-2BF6-9545-8560-239F16095F13}" srcOrd="1" destOrd="0" presId="urn:microsoft.com/office/officeart/2016/7/layout/BasicLinearProcessNumbered#190"/>
    <dgm:cxn modelId="{C79AC0D3-F0F9-1440-9A61-0D0BEA60ADDB}" type="presOf" srcId="{53C50BB5-00F6-AD47-A975-DA42153CFC46}" destId="{DB6A9A4C-3F2F-B94B-81AE-AF548DFF51CA}" srcOrd="0" destOrd="0" presId="urn:microsoft.com/office/officeart/2016/7/layout/BasicLinearProcessNumbered#190"/>
    <dgm:cxn modelId="{56225FDB-E51E-0A4B-9EF1-C8AB052CDD96}" type="presOf" srcId="{83613E20-5CA8-BE4E-B745-F7AE7F3E9813}" destId="{71E7462C-7922-FA4E-A757-50D3A4C4DA9B}" srcOrd="1" destOrd="0" presId="urn:microsoft.com/office/officeart/2016/7/layout/BasicLinearProcessNumbered#190"/>
    <dgm:cxn modelId="{2FDEB0EF-9ED4-7340-A82B-1DD86F5F4E9F}" type="presOf" srcId="{FF0C40AD-59DB-7943-A9B1-1BDEE692D40F}" destId="{52078EB4-B491-714D-8ED6-002E44E89D2A}" srcOrd="1" destOrd="0" presId="urn:microsoft.com/office/officeart/2016/7/layout/BasicLinearProcessNumbered#190"/>
    <dgm:cxn modelId="{91B65EF9-2FA5-194D-857E-A928894AEF94}" type="presOf" srcId="{B0506239-3984-1D49-84DE-36A8D262D844}" destId="{2FC6EC5C-8680-C84F-B319-96A332549490}" srcOrd="0" destOrd="0" presId="urn:microsoft.com/office/officeart/2016/7/layout/BasicLinearProcessNumbered#190"/>
    <dgm:cxn modelId="{A5ECB7FB-7B0F-2542-AFAC-E887FE280668}" type="presOf" srcId="{2229E474-9808-1C48-BCA7-1E51A370B43D}" destId="{0D7BC800-774F-0142-AAB2-F3B7B08472D9}" srcOrd="1" destOrd="0" presId="urn:microsoft.com/office/officeart/2016/7/layout/BasicLinearProcessNumbered#190"/>
    <dgm:cxn modelId="{2DBBB3FE-9F7D-5D48-8BB8-08C01B443445}" type="presOf" srcId="{83613E20-5CA8-BE4E-B745-F7AE7F3E9813}" destId="{0F4754FD-3672-9740-91F3-515B7C581E4A}" srcOrd="0" destOrd="0" presId="urn:microsoft.com/office/officeart/2016/7/layout/BasicLinearProcessNumbered#190"/>
    <dgm:cxn modelId="{4273F2AE-AFFA-5F44-BE36-CFB8B9DFE1C7}" type="presParOf" srcId="{EE8186E6-F6D2-6744-B8DB-B63EF326BAB8}" destId="{519D78E0-47CD-3747-8215-D2AF2F917DF8}" srcOrd="0" destOrd="0" presId="urn:microsoft.com/office/officeart/2016/7/layout/BasicLinearProcessNumbered#190"/>
    <dgm:cxn modelId="{7B0265B9-F349-6641-BB7A-172A17AA0879}" type="presParOf" srcId="{519D78E0-47CD-3747-8215-D2AF2F917DF8}" destId="{12712288-7F4C-AB4C-A7AA-116C60FD30F1}" srcOrd="0" destOrd="0" presId="urn:microsoft.com/office/officeart/2016/7/layout/BasicLinearProcessNumbered#190"/>
    <dgm:cxn modelId="{9D65F5B2-B9F9-1B42-87BA-FF36BAD7B27D}" type="presParOf" srcId="{519D78E0-47CD-3747-8215-D2AF2F917DF8}" destId="{B3B10A34-5571-7B45-AC50-AD69BAF62B87}" srcOrd="1" destOrd="0" presId="urn:microsoft.com/office/officeart/2016/7/layout/BasicLinearProcessNumbered#190"/>
    <dgm:cxn modelId="{BF875F1D-7B39-4044-A982-C7511230B203}" type="presParOf" srcId="{519D78E0-47CD-3747-8215-D2AF2F917DF8}" destId="{36BB16BC-4860-3E4C-80E9-51D7EAED6222}" srcOrd="2" destOrd="0" presId="urn:microsoft.com/office/officeart/2016/7/layout/BasicLinearProcessNumbered#190"/>
    <dgm:cxn modelId="{3F190F87-D416-6C40-AB5A-29DFF06245B0}" type="presParOf" srcId="{519D78E0-47CD-3747-8215-D2AF2F917DF8}" destId="{0D7BC800-774F-0142-AAB2-F3B7B08472D9}" srcOrd="3" destOrd="0" presId="urn:microsoft.com/office/officeart/2016/7/layout/BasicLinearProcessNumbered#190"/>
    <dgm:cxn modelId="{34DB7284-FBEB-C045-9AC7-382FB722667F}" type="presParOf" srcId="{EE8186E6-F6D2-6744-B8DB-B63EF326BAB8}" destId="{ED49855F-30C6-9F4A-88FE-12E6C0197011}" srcOrd="1" destOrd="0" presId="urn:microsoft.com/office/officeart/2016/7/layout/BasicLinearProcessNumbered#190"/>
    <dgm:cxn modelId="{8DAA8B79-D4F5-1248-BD98-0CE7B4E925AD}" type="presParOf" srcId="{EE8186E6-F6D2-6744-B8DB-B63EF326BAB8}" destId="{3FF26101-C8A8-5B48-A77F-47B09084B7C1}" srcOrd="2" destOrd="0" presId="urn:microsoft.com/office/officeart/2016/7/layout/BasicLinearProcessNumbered#190"/>
    <dgm:cxn modelId="{616C1DED-DB09-934F-A59C-2464897AAB76}" type="presParOf" srcId="{3FF26101-C8A8-5B48-A77F-47B09084B7C1}" destId="{0F4754FD-3672-9740-91F3-515B7C581E4A}" srcOrd="0" destOrd="0" presId="urn:microsoft.com/office/officeart/2016/7/layout/BasicLinearProcessNumbered#190"/>
    <dgm:cxn modelId="{40CA1A28-1DEF-4546-A139-93B3D7AA8605}" type="presParOf" srcId="{3FF26101-C8A8-5B48-A77F-47B09084B7C1}" destId="{104C23C9-0F06-8F42-A6B5-67A49E37AB2A}" srcOrd="1" destOrd="0" presId="urn:microsoft.com/office/officeart/2016/7/layout/BasicLinearProcessNumbered#190"/>
    <dgm:cxn modelId="{0A614256-B2C1-564F-A6D8-EBE48167B360}" type="presParOf" srcId="{3FF26101-C8A8-5B48-A77F-47B09084B7C1}" destId="{BF607691-B779-3046-A4B9-92B520388E95}" srcOrd="2" destOrd="0" presId="urn:microsoft.com/office/officeart/2016/7/layout/BasicLinearProcessNumbered#190"/>
    <dgm:cxn modelId="{A326BD78-5E4E-B94E-B7DD-0E3344517946}" type="presParOf" srcId="{3FF26101-C8A8-5B48-A77F-47B09084B7C1}" destId="{71E7462C-7922-FA4E-A757-50D3A4C4DA9B}" srcOrd="3" destOrd="0" presId="urn:microsoft.com/office/officeart/2016/7/layout/BasicLinearProcessNumbered#190"/>
    <dgm:cxn modelId="{EBE2C97D-83B7-F34E-96AD-0BDAAE847B51}" type="presParOf" srcId="{EE8186E6-F6D2-6744-B8DB-B63EF326BAB8}" destId="{A340E688-5BF1-3048-8D9A-3DFE58677CC8}" srcOrd="3" destOrd="0" presId="urn:microsoft.com/office/officeart/2016/7/layout/BasicLinearProcessNumbered#190"/>
    <dgm:cxn modelId="{47CFF758-5E49-0440-8F74-22AE5D6F5E08}" type="presParOf" srcId="{EE8186E6-F6D2-6744-B8DB-B63EF326BAB8}" destId="{9ADF78B6-98A6-FE46-BFC0-AA0F98F7D57F}" srcOrd="4" destOrd="0" presId="urn:microsoft.com/office/officeart/2016/7/layout/BasicLinearProcessNumbered#190"/>
    <dgm:cxn modelId="{1D6D4A2B-933D-D246-9513-680EBC924FE4}" type="presParOf" srcId="{9ADF78B6-98A6-FE46-BFC0-AA0F98F7D57F}" destId="{25D89DD1-AC66-E24B-83FD-7B96F8F0F823}" srcOrd="0" destOrd="0" presId="urn:microsoft.com/office/officeart/2016/7/layout/BasicLinearProcessNumbered#190"/>
    <dgm:cxn modelId="{791E0DFE-BDD3-2344-8EC6-1C868B030C09}" type="presParOf" srcId="{9ADF78B6-98A6-FE46-BFC0-AA0F98F7D57F}" destId="{DB6A9A4C-3F2F-B94B-81AE-AF548DFF51CA}" srcOrd="1" destOrd="0" presId="urn:microsoft.com/office/officeart/2016/7/layout/BasicLinearProcessNumbered#190"/>
    <dgm:cxn modelId="{512866E8-7168-E54D-9575-8C160287F4D5}" type="presParOf" srcId="{9ADF78B6-98A6-FE46-BFC0-AA0F98F7D57F}" destId="{6080DA9D-2555-C14D-A48F-BAE935F8468B}" srcOrd="2" destOrd="0" presId="urn:microsoft.com/office/officeart/2016/7/layout/BasicLinearProcessNumbered#190"/>
    <dgm:cxn modelId="{6DDC6D88-DCBA-064B-B64C-7F73F9CFD79C}" type="presParOf" srcId="{9ADF78B6-98A6-FE46-BFC0-AA0F98F7D57F}" destId="{52078EB4-B491-714D-8ED6-002E44E89D2A}" srcOrd="3" destOrd="0" presId="urn:microsoft.com/office/officeart/2016/7/layout/BasicLinearProcessNumbered#190"/>
    <dgm:cxn modelId="{8012BDD1-4A0C-B04F-8C07-C3B63890A368}" type="presParOf" srcId="{EE8186E6-F6D2-6744-B8DB-B63EF326BAB8}" destId="{261E71DE-36EF-0449-8211-97EF799DBB60}" srcOrd="5" destOrd="0" presId="urn:microsoft.com/office/officeart/2016/7/layout/BasicLinearProcessNumbered#190"/>
    <dgm:cxn modelId="{ED4D7A9E-622A-5D42-A5D1-09F8078FEE5F}" type="presParOf" srcId="{EE8186E6-F6D2-6744-B8DB-B63EF326BAB8}" destId="{51869DBB-5B4B-F646-B6E0-A45D1B166043}" srcOrd="6" destOrd="0" presId="urn:microsoft.com/office/officeart/2016/7/layout/BasicLinearProcessNumbered#190"/>
    <dgm:cxn modelId="{9EDDE515-2732-B345-8047-4D1CFBBA1779}" type="presParOf" srcId="{51869DBB-5B4B-F646-B6E0-A45D1B166043}" destId="{2FC6EC5C-8680-C84F-B319-96A332549490}" srcOrd="0" destOrd="0" presId="urn:microsoft.com/office/officeart/2016/7/layout/BasicLinearProcessNumbered#190"/>
    <dgm:cxn modelId="{ECBD65C4-2A8E-3D42-A0D6-98C24560C444}" type="presParOf" srcId="{51869DBB-5B4B-F646-B6E0-A45D1B166043}" destId="{8D823FF1-A400-D442-87A4-1B1E580BAD78}" srcOrd="1" destOrd="0" presId="urn:microsoft.com/office/officeart/2016/7/layout/BasicLinearProcessNumbered#190"/>
    <dgm:cxn modelId="{AB516053-DAC1-AF43-8B9A-37F7292616F4}" type="presParOf" srcId="{51869DBB-5B4B-F646-B6E0-A45D1B166043}" destId="{CC2534FC-E173-0D40-B3A4-AE11859A42D6}" srcOrd="2" destOrd="0" presId="urn:microsoft.com/office/officeart/2016/7/layout/BasicLinearProcessNumbered#190"/>
    <dgm:cxn modelId="{ED4EF26D-D00A-6440-8E48-83E39E43511B}" type="presParOf" srcId="{51869DBB-5B4B-F646-B6E0-A45D1B166043}" destId="{0B6B14BC-2BF6-9545-8560-239F16095F13}" srcOrd="3" destOrd="0" presId="urn:microsoft.com/office/officeart/2016/7/layout/BasicLinearProcessNumbered#19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1" loCatId="process" qsTypeId="urn:microsoft.com/office/officeart/2005/8/quickstyle/simple2" qsCatId="simple" csTypeId="urn:microsoft.com/office/officeart/2005/8/colors/colorful4" csCatId="colorful" phldr="1"/>
      <dgm:spPr/>
      <dgm:t>
        <a:bodyPr/>
        <a:lstStyle/>
        <a:p>
          <a:endParaRPr lang="en-US"/>
        </a:p>
      </dgm:t>
    </dgm:pt>
    <dgm:pt modelId="{D7842C07-79BD-AC4E-B1F5-229AA2C3905E}">
      <dgm:prSet custT="1"/>
      <dgm:spPr/>
      <dgm:t>
        <a:bodyPr/>
        <a:lstStyle/>
        <a:p>
          <a:r>
            <a:rPr lang="en-US" sz="1600" dirty="0"/>
            <a:t>Maria lacks the qualifications for the managerial position. </a:t>
          </a:r>
        </a:p>
      </dgm:t>
    </dgm:pt>
    <dgm:pt modelId="{F2184AFC-E328-1145-952B-2991BF06E7F9}" type="parTrans" cxnId="{015BBA8D-876C-0540-BEDB-E3FF5A6C0FFA}">
      <dgm:prSet/>
      <dgm:spPr/>
      <dgm:t>
        <a:bodyPr/>
        <a:lstStyle/>
        <a:p>
          <a:endParaRPr lang="en-US"/>
        </a:p>
      </dgm:t>
    </dgm:pt>
    <dgm:pt modelId="{E0824374-7066-6844-882E-CDECB17EB0D2}" type="sibTrans" cxnId="{015BBA8D-876C-0540-BEDB-E3FF5A6C0FFA}">
      <dgm:prSet phldrT="1" phldr="0"/>
      <dgm:spPr/>
      <dgm:t>
        <a:bodyPr/>
        <a:lstStyle/>
        <a:p>
          <a:r>
            <a:rPr lang="en-US" dirty="0"/>
            <a:t>1</a:t>
          </a:r>
        </a:p>
      </dgm:t>
    </dgm:pt>
    <dgm:pt modelId="{BF854088-98C0-5747-8999-A5F8794ADA51}">
      <dgm:prSet custT="1"/>
      <dgm:spPr/>
      <dgm:t>
        <a:bodyPr/>
        <a:lstStyle/>
        <a:p>
          <a:r>
            <a:rPr lang="en-US" sz="1600" dirty="0"/>
            <a:t>Maria's interview performance. </a:t>
          </a:r>
        </a:p>
      </dgm:t>
    </dgm:pt>
    <dgm:pt modelId="{2BB77310-ACDB-7B49-8F01-89165A65C324}" type="parTrans" cxnId="{53FDFBB7-909E-5749-965C-CD3841511D34}">
      <dgm:prSet/>
      <dgm:spPr/>
      <dgm:t>
        <a:bodyPr/>
        <a:lstStyle/>
        <a:p>
          <a:endParaRPr lang="en-US"/>
        </a:p>
      </dgm:t>
    </dgm:pt>
    <dgm:pt modelId="{1A813FAC-40A9-C141-985D-94E56EC85051}" type="sibTrans" cxnId="{53FDFBB7-909E-5749-965C-CD3841511D34}">
      <dgm:prSet phldrT="3" phldr="0"/>
      <dgm:spPr/>
      <dgm:t>
        <a:bodyPr/>
        <a:lstStyle/>
        <a:p>
          <a:r>
            <a:rPr lang="en-US" dirty="0"/>
            <a:t>3</a:t>
          </a:r>
        </a:p>
      </dgm:t>
    </dgm:pt>
    <dgm:pt modelId="{EBF42DE2-815F-BA41-82B0-DA74BFE900F6}">
      <dgm:prSet custT="1"/>
      <dgm:spPr/>
      <dgm:t>
        <a:bodyPr/>
        <a:lstStyle/>
        <a:p>
          <a:r>
            <a:rPr lang="en-US" sz="1600" dirty="0"/>
            <a:t>The team's preference for a candidate is based on their social skills.</a:t>
          </a:r>
        </a:p>
      </dgm:t>
    </dgm:pt>
    <dgm:pt modelId="{383D7EB5-12DB-F443-88CE-C81FB99EAAFF}" type="parTrans" cxnId="{AB59022B-ADDD-954C-B9C8-83F81D1B4723}">
      <dgm:prSet/>
      <dgm:spPr/>
      <dgm:t>
        <a:bodyPr/>
        <a:lstStyle/>
        <a:p>
          <a:endParaRPr lang="en-US"/>
        </a:p>
      </dgm:t>
    </dgm:pt>
    <dgm:pt modelId="{A58364CB-3D36-5F46-AB46-682AADF81E7B}" type="sibTrans" cxnId="{AB59022B-ADDD-954C-B9C8-83F81D1B4723}">
      <dgm:prSet phldrT="2" phldr="0"/>
      <dgm:spPr/>
      <dgm:t>
        <a:bodyPr/>
        <a:lstStyle/>
        <a:p>
          <a:r>
            <a:rPr lang="en-US" dirty="0"/>
            <a:t>2</a:t>
          </a:r>
        </a:p>
      </dgm:t>
    </dgm:pt>
    <dgm:pt modelId="{AD969332-A2D3-4346-A21C-7CEDEAFB1FF7}">
      <dgm:prSet custT="1"/>
      <dgm:spPr/>
      <dgm:t>
        <a:bodyPr/>
        <a:lstStyle/>
        <a:p>
          <a:r>
            <a:rPr lang="en-US" sz="1600" dirty="0"/>
            <a:t>Maria's confusion.</a:t>
          </a:r>
        </a:p>
      </dgm:t>
    </dgm:pt>
    <dgm:pt modelId="{37A14280-3ABD-EC48-8384-DEBDC48CF811}" type="parTrans" cxnId="{E356081E-AF37-FE45-9889-27D58ADFAA7A}">
      <dgm:prSet/>
      <dgm:spPr/>
      <dgm:t>
        <a:bodyPr/>
        <a:lstStyle/>
        <a:p>
          <a:endParaRPr lang="en-US"/>
        </a:p>
      </dgm:t>
    </dgm:pt>
    <dgm:pt modelId="{A99AA8D7-235F-394C-977D-8E559A033D91}" type="sibTrans" cxnId="{E356081E-AF37-FE45-9889-27D58ADFAA7A}">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5650B5A0-2D55-CA47-9E3C-5209313332AD}" type="pres">
      <dgm:prSet presAssocID="{D7842C07-79BD-AC4E-B1F5-229AA2C3905E}" presName="compositeNode" presStyleCnt="0">
        <dgm:presLayoutVars>
          <dgm:bulletEnabled val="1"/>
        </dgm:presLayoutVars>
      </dgm:prSet>
      <dgm:spPr/>
    </dgm:pt>
    <dgm:pt modelId="{F1F85EBD-5B35-F844-A40B-EA2AD7C5BA4E}" type="pres">
      <dgm:prSet presAssocID="{D7842C07-79BD-AC4E-B1F5-229AA2C3905E}" presName="bgRect" presStyleLbl="bgAccFollowNode1" presStyleIdx="0" presStyleCnt="4"/>
      <dgm:spPr/>
    </dgm:pt>
    <dgm:pt modelId="{5C392F24-6A20-494E-946C-631883403008}" type="pres">
      <dgm:prSet presAssocID="{E0824374-7066-6844-882E-CDECB17EB0D2}" presName="sibTransNodeCircle" presStyleLbl="alignNode1" presStyleIdx="0" presStyleCnt="8">
        <dgm:presLayoutVars>
          <dgm:chMax val="0"/>
          <dgm:bulletEnabled/>
        </dgm:presLayoutVars>
      </dgm:prSet>
      <dgm:spPr/>
    </dgm:pt>
    <dgm:pt modelId="{92208057-8AA0-E242-8833-7279356A0862}" type="pres">
      <dgm:prSet presAssocID="{D7842C07-79BD-AC4E-B1F5-229AA2C3905E}" presName="bottomLine" presStyleLbl="alignNode1" presStyleIdx="1" presStyleCnt="8">
        <dgm:presLayoutVars/>
      </dgm:prSet>
      <dgm:spPr/>
    </dgm:pt>
    <dgm:pt modelId="{FB8E5A8D-581C-684D-859F-0FC3B11B5B20}" type="pres">
      <dgm:prSet presAssocID="{D7842C07-79BD-AC4E-B1F5-229AA2C3905E}" presName="nodeText" presStyleLbl="bgAccFollowNode1" presStyleIdx="0" presStyleCnt="4">
        <dgm:presLayoutVars>
          <dgm:bulletEnabled val="1"/>
        </dgm:presLayoutVars>
      </dgm:prSet>
      <dgm:spPr/>
    </dgm:pt>
    <dgm:pt modelId="{394BECA0-3E3E-FC43-AC96-BD1791F27321}" type="pres">
      <dgm:prSet presAssocID="{E0824374-7066-6844-882E-CDECB17EB0D2}" presName="sibTrans" presStyleCnt="0"/>
      <dgm:spPr/>
    </dgm:pt>
    <dgm:pt modelId="{D065E892-BC20-2545-966F-4D8585085FD3}" type="pres">
      <dgm:prSet presAssocID="{EBF42DE2-815F-BA41-82B0-DA74BFE900F6}" presName="compositeNode" presStyleCnt="0">
        <dgm:presLayoutVars>
          <dgm:bulletEnabled val="1"/>
        </dgm:presLayoutVars>
      </dgm:prSet>
      <dgm:spPr/>
    </dgm:pt>
    <dgm:pt modelId="{1FE2EE94-8F5F-4546-ACB5-1D95AE9D2647}" type="pres">
      <dgm:prSet presAssocID="{EBF42DE2-815F-BA41-82B0-DA74BFE900F6}" presName="bgRect" presStyleLbl="bgAccFollowNode1" presStyleIdx="1" presStyleCnt="4"/>
      <dgm:spPr/>
    </dgm:pt>
    <dgm:pt modelId="{65B32352-D2BB-804A-8664-578877FA5498}" type="pres">
      <dgm:prSet presAssocID="{A58364CB-3D36-5F46-AB46-682AADF81E7B}" presName="sibTransNodeCircle" presStyleLbl="alignNode1" presStyleIdx="2" presStyleCnt="8">
        <dgm:presLayoutVars>
          <dgm:chMax val="0"/>
          <dgm:bulletEnabled/>
        </dgm:presLayoutVars>
      </dgm:prSet>
      <dgm:spPr/>
    </dgm:pt>
    <dgm:pt modelId="{C10223A3-F27D-7947-A6C1-25398BE59B9D}" type="pres">
      <dgm:prSet presAssocID="{EBF42DE2-815F-BA41-82B0-DA74BFE900F6}" presName="bottomLine" presStyleLbl="alignNode1" presStyleIdx="3" presStyleCnt="8">
        <dgm:presLayoutVars/>
      </dgm:prSet>
      <dgm:spPr/>
    </dgm:pt>
    <dgm:pt modelId="{E6F0AAED-AD84-154D-BAD8-4661A537C581}" type="pres">
      <dgm:prSet presAssocID="{EBF42DE2-815F-BA41-82B0-DA74BFE900F6}" presName="nodeText" presStyleLbl="bgAccFollowNode1" presStyleIdx="1" presStyleCnt="4">
        <dgm:presLayoutVars>
          <dgm:bulletEnabled val="1"/>
        </dgm:presLayoutVars>
      </dgm:prSet>
      <dgm:spPr/>
    </dgm:pt>
    <dgm:pt modelId="{6DC0199D-4A79-A54A-935F-6193DC9B9052}" type="pres">
      <dgm:prSet presAssocID="{A58364CB-3D36-5F46-AB46-682AADF81E7B}" presName="sibTrans" presStyleCnt="0"/>
      <dgm:spPr/>
    </dgm:pt>
    <dgm:pt modelId="{9CD20BC9-222D-9E4F-9B44-A317809E8FB3}" type="pres">
      <dgm:prSet presAssocID="{BF854088-98C0-5747-8999-A5F8794ADA51}" presName="compositeNode" presStyleCnt="0">
        <dgm:presLayoutVars>
          <dgm:bulletEnabled val="1"/>
        </dgm:presLayoutVars>
      </dgm:prSet>
      <dgm:spPr/>
    </dgm:pt>
    <dgm:pt modelId="{B08F1483-A0DF-4E45-A85F-966271FFB360}" type="pres">
      <dgm:prSet presAssocID="{BF854088-98C0-5747-8999-A5F8794ADA51}" presName="bgRect" presStyleLbl="bgAccFollowNode1" presStyleIdx="2" presStyleCnt="4"/>
      <dgm:spPr/>
    </dgm:pt>
    <dgm:pt modelId="{A655A7E8-5AB5-424D-A540-170F0195607E}" type="pres">
      <dgm:prSet presAssocID="{1A813FAC-40A9-C141-985D-94E56EC85051}" presName="sibTransNodeCircle" presStyleLbl="alignNode1" presStyleIdx="4" presStyleCnt="8">
        <dgm:presLayoutVars>
          <dgm:chMax val="0"/>
          <dgm:bulletEnabled/>
        </dgm:presLayoutVars>
      </dgm:prSet>
      <dgm:spPr/>
    </dgm:pt>
    <dgm:pt modelId="{817445A4-D88E-434C-B105-79F6380DD6A4}" type="pres">
      <dgm:prSet presAssocID="{BF854088-98C0-5747-8999-A5F8794ADA51}" presName="bottomLine" presStyleLbl="alignNode1" presStyleIdx="5" presStyleCnt="8">
        <dgm:presLayoutVars/>
      </dgm:prSet>
      <dgm:spPr/>
    </dgm:pt>
    <dgm:pt modelId="{E1686CF8-6A60-2C4F-89E3-6EE52DE9AC4F}" type="pres">
      <dgm:prSet presAssocID="{BF854088-98C0-5747-8999-A5F8794ADA51}" presName="nodeText" presStyleLbl="bgAccFollowNode1" presStyleIdx="2" presStyleCnt="4">
        <dgm:presLayoutVars>
          <dgm:bulletEnabled val="1"/>
        </dgm:presLayoutVars>
      </dgm:prSet>
      <dgm:spPr/>
    </dgm:pt>
    <dgm:pt modelId="{AD8846EB-1EDE-1547-86D8-8E140263548A}" type="pres">
      <dgm:prSet presAssocID="{1A813FAC-40A9-C141-985D-94E56EC85051}" presName="sibTrans" presStyleCnt="0"/>
      <dgm:spPr/>
    </dgm:pt>
    <dgm:pt modelId="{A9741BD3-1064-1C4B-A412-D502275862C8}" type="pres">
      <dgm:prSet presAssocID="{AD969332-A2D3-4346-A21C-7CEDEAFB1FF7}" presName="compositeNode" presStyleCnt="0">
        <dgm:presLayoutVars>
          <dgm:bulletEnabled val="1"/>
        </dgm:presLayoutVars>
      </dgm:prSet>
      <dgm:spPr/>
    </dgm:pt>
    <dgm:pt modelId="{D2E225D9-C1AA-EC48-91BA-66114827CA25}" type="pres">
      <dgm:prSet presAssocID="{AD969332-A2D3-4346-A21C-7CEDEAFB1FF7}" presName="bgRect" presStyleLbl="bgAccFollowNode1" presStyleIdx="3" presStyleCnt="4"/>
      <dgm:spPr/>
    </dgm:pt>
    <dgm:pt modelId="{5F3FD4D2-1730-4046-B44C-FAFF89F2BA42}" type="pres">
      <dgm:prSet presAssocID="{A99AA8D7-235F-394C-977D-8E559A033D91}" presName="sibTransNodeCircle" presStyleLbl="alignNode1" presStyleIdx="6" presStyleCnt="8">
        <dgm:presLayoutVars>
          <dgm:chMax val="0"/>
          <dgm:bulletEnabled/>
        </dgm:presLayoutVars>
      </dgm:prSet>
      <dgm:spPr/>
    </dgm:pt>
    <dgm:pt modelId="{6FF1442B-C641-E848-AA6D-9A62A87D0EF7}" type="pres">
      <dgm:prSet presAssocID="{AD969332-A2D3-4346-A21C-7CEDEAFB1FF7}" presName="bottomLine" presStyleLbl="alignNode1" presStyleIdx="7" presStyleCnt="8">
        <dgm:presLayoutVars/>
      </dgm:prSet>
      <dgm:spPr/>
    </dgm:pt>
    <dgm:pt modelId="{5D0972E4-6A40-A64F-AF42-BE280517EA72}" type="pres">
      <dgm:prSet presAssocID="{AD969332-A2D3-4346-A21C-7CEDEAFB1FF7}" presName="nodeText" presStyleLbl="bgAccFollowNode1" presStyleIdx="3" presStyleCnt="4">
        <dgm:presLayoutVars>
          <dgm:bulletEnabled val="1"/>
        </dgm:presLayoutVars>
      </dgm:prSet>
      <dgm:spPr/>
    </dgm:pt>
  </dgm:ptLst>
  <dgm:cxnLst>
    <dgm:cxn modelId="{2C577103-8882-874E-AC31-CAAD315B53D2}" type="presOf" srcId="{AD969332-A2D3-4346-A21C-7CEDEAFB1FF7}" destId="{5D0972E4-6A40-A64F-AF42-BE280517EA72}" srcOrd="1" destOrd="0" presId="urn:microsoft.com/office/officeart/2016/7/layout/BasicLinearProcessNumbered#191"/>
    <dgm:cxn modelId="{FBF8B606-43A1-784A-9D5A-A4F0D4B82833}" type="presOf" srcId="{EBF42DE2-815F-BA41-82B0-DA74BFE900F6}" destId="{E6F0AAED-AD84-154D-BAD8-4661A537C581}" srcOrd="1" destOrd="0" presId="urn:microsoft.com/office/officeart/2016/7/layout/BasicLinearProcessNumbered#191"/>
    <dgm:cxn modelId="{E356081E-AF37-FE45-9889-27D58ADFAA7A}" srcId="{5CF1339E-5EDC-4B86-B7B5-C17D16343EC3}" destId="{AD969332-A2D3-4346-A21C-7CEDEAFB1FF7}" srcOrd="3" destOrd="0" parTransId="{37A14280-3ABD-EC48-8384-DEBDC48CF811}" sibTransId="{A99AA8D7-235F-394C-977D-8E559A033D91}"/>
    <dgm:cxn modelId="{AB59022B-ADDD-954C-B9C8-83F81D1B4723}" srcId="{5CF1339E-5EDC-4B86-B7B5-C17D16343EC3}" destId="{EBF42DE2-815F-BA41-82B0-DA74BFE900F6}" srcOrd="1" destOrd="0" parTransId="{383D7EB5-12DB-F443-88CE-C81FB99EAAFF}" sibTransId="{A58364CB-3D36-5F46-AB46-682AADF81E7B}"/>
    <dgm:cxn modelId="{776C4E33-B64C-EB41-B343-05473D379F66}" type="presOf" srcId="{A99AA8D7-235F-394C-977D-8E559A033D91}" destId="{5F3FD4D2-1730-4046-B44C-FAFF89F2BA42}" srcOrd="0" destOrd="0" presId="urn:microsoft.com/office/officeart/2016/7/layout/BasicLinearProcessNumbered#191"/>
    <dgm:cxn modelId="{C301D45D-2112-EF49-9105-EB9264C2548F}" type="presOf" srcId="{5CF1339E-5EDC-4B86-B7B5-C17D16343EC3}" destId="{EE8186E6-F6D2-6744-B8DB-B63EF326BAB8}" srcOrd="0" destOrd="0" presId="urn:microsoft.com/office/officeart/2016/7/layout/BasicLinearProcessNumbered#191"/>
    <dgm:cxn modelId="{8DD7E44C-5AC2-E047-B45E-E23E31D81FDA}" type="presOf" srcId="{A58364CB-3D36-5F46-AB46-682AADF81E7B}" destId="{65B32352-D2BB-804A-8664-578877FA5498}" srcOrd="0" destOrd="0" presId="urn:microsoft.com/office/officeart/2016/7/layout/BasicLinearProcessNumbered#191"/>
    <dgm:cxn modelId="{C7D6F674-235D-C944-908E-8A57F98FDEF1}" type="presOf" srcId="{BF854088-98C0-5747-8999-A5F8794ADA51}" destId="{E1686CF8-6A60-2C4F-89E3-6EE52DE9AC4F}" srcOrd="1" destOrd="0" presId="urn:microsoft.com/office/officeart/2016/7/layout/BasicLinearProcessNumbered#191"/>
    <dgm:cxn modelId="{76882078-B6C2-F14E-993F-3D014553E6FC}" type="presOf" srcId="{EBF42DE2-815F-BA41-82B0-DA74BFE900F6}" destId="{1FE2EE94-8F5F-4546-ACB5-1D95AE9D2647}" srcOrd="0" destOrd="0" presId="urn:microsoft.com/office/officeart/2016/7/layout/BasicLinearProcessNumbered#191"/>
    <dgm:cxn modelId="{E4034E7B-59DB-9541-92D7-17ADFF30ABE6}" type="presOf" srcId="{D7842C07-79BD-AC4E-B1F5-229AA2C3905E}" destId="{FB8E5A8D-581C-684D-859F-0FC3B11B5B20}" srcOrd="1" destOrd="0" presId="urn:microsoft.com/office/officeart/2016/7/layout/BasicLinearProcessNumbered#191"/>
    <dgm:cxn modelId="{015BBA8D-876C-0540-BEDB-E3FF5A6C0FFA}" srcId="{5CF1339E-5EDC-4B86-B7B5-C17D16343EC3}" destId="{D7842C07-79BD-AC4E-B1F5-229AA2C3905E}" srcOrd="0" destOrd="0" parTransId="{F2184AFC-E328-1145-952B-2991BF06E7F9}" sibTransId="{E0824374-7066-6844-882E-CDECB17EB0D2}"/>
    <dgm:cxn modelId="{5EF97E90-BF4E-6645-9707-F165854ACC16}" type="presOf" srcId="{BF854088-98C0-5747-8999-A5F8794ADA51}" destId="{B08F1483-A0DF-4E45-A85F-966271FFB360}" srcOrd="0" destOrd="0" presId="urn:microsoft.com/office/officeart/2016/7/layout/BasicLinearProcessNumbered#191"/>
    <dgm:cxn modelId="{220BE3AD-252B-6843-BF19-3DF78F67EF2F}" type="presOf" srcId="{D7842C07-79BD-AC4E-B1F5-229AA2C3905E}" destId="{F1F85EBD-5B35-F844-A40B-EA2AD7C5BA4E}" srcOrd="0" destOrd="0" presId="urn:microsoft.com/office/officeart/2016/7/layout/BasicLinearProcessNumbered#191"/>
    <dgm:cxn modelId="{53FDFBB7-909E-5749-965C-CD3841511D34}" srcId="{5CF1339E-5EDC-4B86-B7B5-C17D16343EC3}" destId="{BF854088-98C0-5747-8999-A5F8794ADA51}" srcOrd="2" destOrd="0" parTransId="{2BB77310-ACDB-7B49-8F01-89165A65C324}" sibTransId="{1A813FAC-40A9-C141-985D-94E56EC85051}"/>
    <dgm:cxn modelId="{9CA24CEE-AE50-4940-92A3-FFA74EB04BF3}" type="presOf" srcId="{E0824374-7066-6844-882E-CDECB17EB0D2}" destId="{5C392F24-6A20-494E-946C-631883403008}" srcOrd="0" destOrd="0" presId="urn:microsoft.com/office/officeart/2016/7/layout/BasicLinearProcessNumbered#191"/>
    <dgm:cxn modelId="{8335A4F5-C26A-EA42-8696-8D0CD31DDE33}" type="presOf" srcId="{AD969332-A2D3-4346-A21C-7CEDEAFB1FF7}" destId="{D2E225D9-C1AA-EC48-91BA-66114827CA25}" srcOrd="0" destOrd="0" presId="urn:microsoft.com/office/officeart/2016/7/layout/BasicLinearProcessNumbered#191"/>
    <dgm:cxn modelId="{1CA958F9-0A25-B546-AAD1-7488626F87BE}" type="presOf" srcId="{1A813FAC-40A9-C141-985D-94E56EC85051}" destId="{A655A7E8-5AB5-424D-A540-170F0195607E}" srcOrd="0" destOrd="0" presId="urn:microsoft.com/office/officeart/2016/7/layout/BasicLinearProcessNumbered#191"/>
    <dgm:cxn modelId="{8C72478F-C42B-0B40-ACEC-FB9D0BE0F111}" type="presParOf" srcId="{EE8186E6-F6D2-6744-B8DB-B63EF326BAB8}" destId="{5650B5A0-2D55-CA47-9E3C-5209313332AD}" srcOrd="0" destOrd="0" presId="urn:microsoft.com/office/officeart/2016/7/layout/BasicLinearProcessNumbered#191"/>
    <dgm:cxn modelId="{504112B0-FFF7-2241-8E88-19CD1FD25EEA}" type="presParOf" srcId="{5650B5A0-2D55-CA47-9E3C-5209313332AD}" destId="{F1F85EBD-5B35-F844-A40B-EA2AD7C5BA4E}" srcOrd="0" destOrd="0" presId="urn:microsoft.com/office/officeart/2016/7/layout/BasicLinearProcessNumbered#191"/>
    <dgm:cxn modelId="{AEE46EE9-F346-1C4A-95A9-5E90CEF0BDBB}" type="presParOf" srcId="{5650B5A0-2D55-CA47-9E3C-5209313332AD}" destId="{5C392F24-6A20-494E-946C-631883403008}" srcOrd="1" destOrd="0" presId="urn:microsoft.com/office/officeart/2016/7/layout/BasicLinearProcessNumbered#191"/>
    <dgm:cxn modelId="{0EE9A3AC-6DC6-F04D-B2DB-E2AAC1B69AE3}" type="presParOf" srcId="{5650B5A0-2D55-CA47-9E3C-5209313332AD}" destId="{92208057-8AA0-E242-8833-7279356A0862}" srcOrd="2" destOrd="0" presId="urn:microsoft.com/office/officeart/2016/7/layout/BasicLinearProcessNumbered#191"/>
    <dgm:cxn modelId="{012A7849-2CF0-1E42-9BCA-8F60F340A586}" type="presParOf" srcId="{5650B5A0-2D55-CA47-9E3C-5209313332AD}" destId="{FB8E5A8D-581C-684D-859F-0FC3B11B5B20}" srcOrd="3" destOrd="0" presId="urn:microsoft.com/office/officeart/2016/7/layout/BasicLinearProcessNumbered#191"/>
    <dgm:cxn modelId="{CC58C510-21B9-1449-BE16-DBA938E829BD}" type="presParOf" srcId="{EE8186E6-F6D2-6744-B8DB-B63EF326BAB8}" destId="{394BECA0-3E3E-FC43-AC96-BD1791F27321}" srcOrd="1" destOrd="0" presId="urn:microsoft.com/office/officeart/2016/7/layout/BasicLinearProcessNumbered#191"/>
    <dgm:cxn modelId="{BD29B43A-E377-FC49-BA22-DE02BE8FF0E8}" type="presParOf" srcId="{EE8186E6-F6D2-6744-B8DB-B63EF326BAB8}" destId="{D065E892-BC20-2545-966F-4D8585085FD3}" srcOrd="2" destOrd="0" presId="urn:microsoft.com/office/officeart/2016/7/layout/BasicLinearProcessNumbered#191"/>
    <dgm:cxn modelId="{83F431EA-05C9-2A4D-B5D2-3480AE09F7AE}" type="presParOf" srcId="{D065E892-BC20-2545-966F-4D8585085FD3}" destId="{1FE2EE94-8F5F-4546-ACB5-1D95AE9D2647}" srcOrd="0" destOrd="0" presId="urn:microsoft.com/office/officeart/2016/7/layout/BasicLinearProcessNumbered#191"/>
    <dgm:cxn modelId="{7AFCE123-7E71-BB42-A861-3C37BBFDC99B}" type="presParOf" srcId="{D065E892-BC20-2545-966F-4D8585085FD3}" destId="{65B32352-D2BB-804A-8664-578877FA5498}" srcOrd="1" destOrd="0" presId="urn:microsoft.com/office/officeart/2016/7/layout/BasicLinearProcessNumbered#191"/>
    <dgm:cxn modelId="{9F97F9D1-35C1-1F4E-AEB1-FF42D3C8C93A}" type="presParOf" srcId="{D065E892-BC20-2545-966F-4D8585085FD3}" destId="{C10223A3-F27D-7947-A6C1-25398BE59B9D}" srcOrd="2" destOrd="0" presId="urn:microsoft.com/office/officeart/2016/7/layout/BasicLinearProcessNumbered#191"/>
    <dgm:cxn modelId="{DDF6E4EF-2725-094E-BFD1-3351956EB271}" type="presParOf" srcId="{D065E892-BC20-2545-966F-4D8585085FD3}" destId="{E6F0AAED-AD84-154D-BAD8-4661A537C581}" srcOrd="3" destOrd="0" presId="urn:microsoft.com/office/officeart/2016/7/layout/BasicLinearProcessNumbered#191"/>
    <dgm:cxn modelId="{242BD1EF-B1AA-2E44-85A8-CFC4941663DC}" type="presParOf" srcId="{EE8186E6-F6D2-6744-B8DB-B63EF326BAB8}" destId="{6DC0199D-4A79-A54A-935F-6193DC9B9052}" srcOrd="3" destOrd="0" presId="urn:microsoft.com/office/officeart/2016/7/layout/BasicLinearProcessNumbered#191"/>
    <dgm:cxn modelId="{5CC3732F-822F-0C48-BB92-B9F8F9081DFD}" type="presParOf" srcId="{EE8186E6-F6D2-6744-B8DB-B63EF326BAB8}" destId="{9CD20BC9-222D-9E4F-9B44-A317809E8FB3}" srcOrd="4" destOrd="0" presId="urn:microsoft.com/office/officeart/2016/7/layout/BasicLinearProcessNumbered#191"/>
    <dgm:cxn modelId="{6D39E831-3792-B349-A6A5-355C517590B9}" type="presParOf" srcId="{9CD20BC9-222D-9E4F-9B44-A317809E8FB3}" destId="{B08F1483-A0DF-4E45-A85F-966271FFB360}" srcOrd="0" destOrd="0" presId="urn:microsoft.com/office/officeart/2016/7/layout/BasicLinearProcessNumbered#191"/>
    <dgm:cxn modelId="{507AE31D-0D9B-974E-803D-28B3D4B97D49}" type="presParOf" srcId="{9CD20BC9-222D-9E4F-9B44-A317809E8FB3}" destId="{A655A7E8-5AB5-424D-A540-170F0195607E}" srcOrd="1" destOrd="0" presId="urn:microsoft.com/office/officeart/2016/7/layout/BasicLinearProcessNumbered#191"/>
    <dgm:cxn modelId="{62D1025C-FE0B-DC4F-8284-F5CF83618E3B}" type="presParOf" srcId="{9CD20BC9-222D-9E4F-9B44-A317809E8FB3}" destId="{817445A4-D88E-434C-B105-79F6380DD6A4}" srcOrd="2" destOrd="0" presId="urn:microsoft.com/office/officeart/2016/7/layout/BasicLinearProcessNumbered#191"/>
    <dgm:cxn modelId="{E3114DDB-F16E-F644-849D-CE99C3C25A46}" type="presParOf" srcId="{9CD20BC9-222D-9E4F-9B44-A317809E8FB3}" destId="{E1686CF8-6A60-2C4F-89E3-6EE52DE9AC4F}" srcOrd="3" destOrd="0" presId="urn:microsoft.com/office/officeart/2016/7/layout/BasicLinearProcessNumbered#191"/>
    <dgm:cxn modelId="{ED3D6595-FDCF-EC40-8B2A-AC496D92AA46}" type="presParOf" srcId="{EE8186E6-F6D2-6744-B8DB-B63EF326BAB8}" destId="{AD8846EB-1EDE-1547-86D8-8E140263548A}" srcOrd="5" destOrd="0" presId="urn:microsoft.com/office/officeart/2016/7/layout/BasicLinearProcessNumbered#191"/>
    <dgm:cxn modelId="{7F1BDBA7-D855-374D-A5C6-7E795371883E}" type="presParOf" srcId="{EE8186E6-F6D2-6744-B8DB-B63EF326BAB8}" destId="{A9741BD3-1064-1C4B-A412-D502275862C8}" srcOrd="6" destOrd="0" presId="urn:microsoft.com/office/officeart/2016/7/layout/BasicLinearProcessNumbered#191"/>
    <dgm:cxn modelId="{61B070DC-FFB6-8348-AEA5-9295E99BDBA0}" type="presParOf" srcId="{A9741BD3-1064-1C4B-A412-D502275862C8}" destId="{D2E225D9-C1AA-EC48-91BA-66114827CA25}" srcOrd="0" destOrd="0" presId="urn:microsoft.com/office/officeart/2016/7/layout/BasicLinearProcessNumbered#191"/>
    <dgm:cxn modelId="{870DFA60-C40F-504F-BD8C-07E476B7CFE7}" type="presParOf" srcId="{A9741BD3-1064-1C4B-A412-D502275862C8}" destId="{5F3FD4D2-1730-4046-B44C-FAFF89F2BA42}" srcOrd="1" destOrd="0" presId="urn:microsoft.com/office/officeart/2016/7/layout/BasicLinearProcessNumbered#191"/>
    <dgm:cxn modelId="{AF358277-3A87-2A4E-98A0-A0B0829585A0}" type="presParOf" srcId="{A9741BD3-1064-1C4B-A412-D502275862C8}" destId="{6FF1442B-C641-E848-AA6D-9A62A87D0EF7}" srcOrd="2" destOrd="0" presId="urn:microsoft.com/office/officeart/2016/7/layout/BasicLinearProcessNumbered#191"/>
    <dgm:cxn modelId="{E21C2783-D7C8-B94D-8544-45D8B5694D1F}" type="presParOf" srcId="{A9741BD3-1064-1C4B-A412-D502275862C8}" destId="{5D0972E4-6A40-A64F-AF42-BE280517EA72}" srcOrd="3" destOrd="0" presId="urn:microsoft.com/office/officeart/2016/7/layout/BasicLinearProcessNumbered#19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2" loCatId="process" qsTypeId="urn:microsoft.com/office/officeart/2005/8/quickstyle/simple2" qsCatId="simple" csTypeId="urn:microsoft.com/office/officeart/2005/8/colors/colorful4" csCatId="colorful" phldr="1"/>
      <dgm:spPr/>
      <dgm:t>
        <a:bodyPr/>
        <a:lstStyle/>
        <a:p>
          <a:endParaRPr lang="en-US"/>
        </a:p>
      </dgm:t>
    </dgm:pt>
    <dgm:pt modelId="{D7842C07-79BD-AC4E-B1F5-229AA2C3905E}">
      <dgm:prSet custT="1"/>
      <dgm:spPr/>
      <dgm:t>
        <a:bodyPr/>
        <a:lstStyle/>
        <a:p>
          <a:r>
            <a:rPr lang="en-US" sz="1600" dirty="0"/>
            <a:t>Maria lacks the qualifications for the managerial position. </a:t>
          </a:r>
        </a:p>
      </dgm:t>
    </dgm:pt>
    <dgm:pt modelId="{F2184AFC-E328-1145-952B-2991BF06E7F9}" type="parTrans" cxnId="{015BBA8D-876C-0540-BEDB-E3FF5A6C0FFA}">
      <dgm:prSet/>
      <dgm:spPr/>
      <dgm:t>
        <a:bodyPr/>
        <a:lstStyle/>
        <a:p>
          <a:endParaRPr lang="en-US"/>
        </a:p>
      </dgm:t>
    </dgm:pt>
    <dgm:pt modelId="{E0824374-7066-6844-882E-CDECB17EB0D2}" type="sibTrans" cxnId="{015BBA8D-876C-0540-BEDB-E3FF5A6C0FFA}">
      <dgm:prSet phldrT="1" phldr="0"/>
      <dgm:spPr/>
      <dgm:t>
        <a:bodyPr/>
        <a:lstStyle/>
        <a:p>
          <a:r>
            <a:rPr lang="en-US" dirty="0"/>
            <a:t>1</a:t>
          </a:r>
        </a:p>
      </dgm:t>
    </dgm:pt>
    <dgm:pt modelId="{BF854088-98C0-5747-8999-A5F8794ADA51}">
      <dgm:prSet custT="1"/>
      <dgm:spPr/>
      <dgm:t>
        <a:bodyPr/>
        <a:lstStyle/>
        <a:p>
          <a:r>
            <a:rPr lang="en-US" sz="1600" dirty="0"/>
            <a:t>Maria's interview performance. </a:t>
          </a:r>
        </a:p>
      </dgm:t>
    </dgm:pt>
    <dgm:pt modelId="{2BB77310-ACDB-7B49-8F01-89165A65C324}" type="parTrans" cxnId="{53FDFBB7-909E-5749-965C-CD3841511D34}">
      <dgm:prSet/>
      <dgm:spPr/>
      <dgm:t>
        <a:bodyPr/>
        <a:lstStyle/>
        <a:p>
          <a:endParaRPr lang="en-US"/>
        </a:p>
      </dgm:t>
    </dgm:pt>
    <dgm:pt modelId="{1A813FAC-40A9-C141-985D-94E56EC85051}" type="sibTrans" cxnId="{53FDFBB7-909E-5749-965C-CD3841511D34}">
      <dgm:prSet phldrT="3" phldr="0"/>
      <dgm:spPr/>
      <dgm:t>
        <a:bodyPr/>
        <a:lstStyle/>
        <a:p>
          <a:r>
            <a:rPr lang="en-US" dirty="0"/>
            <a:t>3</a:t>
          </a:r>
        </a:p>
      </dgm:t>
    </dgm:pt>
    <dgm:pt modelId="{EBF42DE2-815F-BA41-82B0-DA74BFE900F6}">
      <dgm:prSet custT="1"/>
      <dgm:spPr/>
      <dgm:t>
        <a:bodyPr/>
        <a:lstStyle/>
        <a:p>
          <a:r>
            <a:rPr lang="en-US" sz="1600" dirty="0"/>
            <a:t>The team's preference for a candidate is based on their social skills.</a:t>
          </a:r>
        </a:p>
      </dgm:t>
    </dgm:pt>
    <dgm:pt modelId="{383D7EB5-12DB-F443-88CE-C81FB99EAAFF}" type="parTrans" cxnId="{AB59022B-ADDD-954C-B9C8-83F81D1B4723}">
      <dgm:prSet/>
      <dgm:spPr/>
      <dgm:t>
        <a:bodyPr/>
        <a:lstStyle/>
        <a:p>
          <a:endParaRPr lang="en-US"/>
        </a:p>
      </dgm:t>
    </dgm:pt>
    <dgm:pt modelId="{A58364CB-3D36-5F46-AB46-682AADF81E7B}" type="sibTrans" cxnId="{AB59022B-ADDD-954C-B9C8-83F81D1B4723}">
      <dgm:prSet phldrT="2" phldr="0"/>
      <dgm:spPr/>
      <dgm:t>
        <a:bodyPr/>
        <a:lstStyle/>
        <a:p>
          <a:r>
            <a:rPr lang="en-US" dirty="0"/>
            <a:t>2</a:t>
          </a:r>
        </a:p>
      </dgm:t>
    </dgm:pt>
    <dgm:pt modelId="{AD969332-A2D3-4346-A21C-7CEDEAFB1FF7}">
      <dgm:prSet custT="1"/>
      <dgm:spPr/>
      <dgm:t>
        <a:bodyPr/>
        <a:lstStyle/>
        <a:p>
          <a:r>
            <a:rPr lang="en-US" sz="1600" dirty="0"/>
            <a:t>The primary issue is Maria's confusion.</a:t>
          </a:r>
        </a:p>
      </dgm:t>
    </dgm:pt>
    <dgm:pt modelId="{37A14280-3ABD-EC48-8384-DEBDC48CF811}" type="parTrans" cxnId="{E356081E-AF37-FE45-9889-27D58ADFAA7A}">
      <dgm:prSet/>
      <dgm:spPr/>
      <dgm:t>
        <a:bodyPr/>
        <a:lstStyle/>
        <a:p>
          <a:endParaRPr lang="en-US"/>
        </a:p>
      </dgm:t>
    </dgm:pt>
    <dgm:pt modelId="{A99AA8D7-235F-394C-977D-8E559A033D91}" type="sibTrans" cxnId="{E356081E-AF37-FE45-9889-27D58ADFAA7A}">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5650B5A0-2D55-CA47-9E3C-5209313332AD}" type="pres">
      <dgm:prSet presAssocID="{D7842C07-79BD-AC4E-B1F5-229AA2C3905E}" presName="compositeNode" presStyleCnt="0">
        <dgm:presLayoutVars>
          <dgm:bulletEnabled val="1"/>
        </dgm:presLayoutVars>
      </dgm:prSet>
      <dgm:spPr/>
    </dgm:pt>
    <dgm:pt modelId="{F1F85EBD-5B35-F844-A40B-EA2AD7C5BA4E}" type="pres">
      <dgm:prSet presAssocID="{D7842C07-79BD-AC4E-B1F5-229AA2C3905E}" presName="bgRect" presStyleLbl="bgAccFollowNode1" presStyleIdx="0" presStyleCnt="4"/>
      <dgm:spPr/>
    </dgm:pt>
    <dgm:pt modelId="{5C392F24-6A20-494E-946C-631883403008}" type="pres">
      <dgm:prSet presAssocID="{E0824374-7066-6844-882E-CDECB17EB0D2}" presName="sibTransNodeCircle" presStyleLbl="alignNode1" presStyleIdx="0" presStyleCnt="8">
        <dgm:presLayoutVars>
          <dgm:chMax val="0"/>
          <dgm:bulletEnabled/>
        </dgm:presLayoutVars>
      </dgm:prSet>
      <dgm:spPr/>
    </dgm:pt>
    <dgm:pt modelId="{92208057-8AA0-E242-8833-7279356A0862}" type="pres">
      <dgm:prSet presAssocID="{D7842C07-79BD-AC4E-B1F5-229AA2C3905E}" presName="bottomLine" presStyleLbl="alignNode1" presStyleIdx="1" presStyleCnt="8">
        <dgm:presLayoutVars/>
      </dgm:prSet>
      <dgm:spPr/>
    </dgm:pt>
    <dgm:pt modelId="{FB8E5A8D-581C-684D-859F-0FC3B11B5B20}" type="pres">
      <dgm:prSet presAssocID="{D7842C07-79BD-AC4E-B1F5-229AA2C3905E}" presName="nodeText" presStyleLbl="bgAccFollowNode1" presStyleIdx="0" presStyleCnt="4">
        <dgm:presLayoutVars>
          <dgm:bulletEnabled val="1"/>
        </dgm:presLayoutVars>
      </dgm:prSet>
      <dgm:spPr/>
    </dgm:pt>
    <dgm:pt modelId="{394BECA0-3E3E-FC43-AC96-BD1791F27321}" type="pres">
      <dgm:prSet presAssocID="{E0824374-7066-6844-882E-CDECB17EB0D2}" presName="sibTrans" presStyleCnt="0"/>
      <dgm:spPr/>
    </dgm:pt>
    <dgm:pt modelId="{D065E892-BC20-2545-966F-4D8585085FD3}" type="pres">
      <dgm:prSet presAssocID="{EBF42DE2-815F-BA41-82B0-DA74BFE900F6}" presName="compositeNode" presStyleCnt="0">
        <dgm:presLayoutVars>
          <dgm:bulletEnabled val="1"/>
        </dgm:presLayoutVars>
      </dgm:prSet>
      <dgm:spPr/>
    </dgm:pt>
    <dgm:pt modelId="{1FE2EE94-8F5F-4546-ACB5-1D95AE9D2647}" type="pres">
      <dgm:prSet presAssocID="{EBF42DE2-815F-BA41-82B0-DA74BFE900F6}" presName="bgRect" presStyleLbl="bgAccFollowNode1" presStyleIdx="1" presStyleCnt="4"/>
      <dgm:spPr/>
    </dgm:pt>
    <dgm:pt modelId="{65B32352-D2BB-804A-8664-578877FA5498}" type="pres">
      <dgm:prSet presAssocID="{A58364CB-3D36-5F46-AB46-682AADF81E7B}" presName="sibTransNodeCircle" presStyleLbl="alignNode1" presStyleIdx="2" presStyleCnt="8">
        <dgm:presLayoutVars>
          <dgm:chMax val="0"/>
          <dgm:bulletEnabled/>
        </dgm:presLayoutVars>
      </dgm:prSet>
      <dgm:spPr/>
    </dgm:pt>
    <dgm:pt modelId="{C10223A3-F27D-7947-A6C1-25398BE59B9D}" type="pres">
      <dgm:prSet presAssocID="{EBF42DE2-815F-BA41-82B0-DA74BFE900F6}" presName="bottomLine" presStyleLbl="alignNode1" presStyleIdx="3" presStyleCnt="8">
        <dgm:presLayoutVars/>
      </dgm:prSet>
      <dgm:spPr/>
    </dgm:pt>
    <dgm:pt modelId="{E6F0AAED-AD84-154D-BAD8-4661A537C581}" type="pres">
      <dgm:prSet presAssocID="{EBF42DE2-815F-BA41-82B0-DA74BFE900F6}" presName="nodeText" presStyleLbl="bgAccFollowNode1" presStyleIdx="1" presStyleCnt="4">
        <dgm:presLayoutVars>
          <dgm:bulletEnabled val="1"/>
        </dgm:presLayoutVars>
      </dgm:prSet>
      <dgm:spPr/>
    </dgm:pt>
    <dgm:pt modelId="{6DC0199D-4A79-A54A-935F-6193DC9B9052}" type="pres">
      <dgm:prSet presAssocID="{A58364CB-3D36-5F46-AB46-682AADF81E7B}" presName="sibTrans" presStyleCnt="0"/>
      <dgm:spPr/>
    </dgm:pt>
    <dgm:pt modelId="{9CD20BC9-222D-9E4F-9B44-A317809E8FB3}" type="pres">
      <dgm:prSet presAssocID="{BF854088-98C0-5747-8999-A5F8794ADA51}" presName="compositeNode" presStyleCnt="0">
        <dgm:presLayoutVars>
          <dgm:bulletEnabled val="1"/>
        </dgm:presLayoutVars>
      </dgm:prSet>
      <dgm:spPr/>
    </dgm:pt>
    <dgm:pt modelId="{B08F1483-A0DF-4E45-A85F-966271FFB360}" type="pres">
      <dgm:prSet presAssocID="{BF854088-98C0-5747-8999-A5F8794ADA51}" presName="bgRect" presStyleLbl="bgAccFollowNode1" presStyleIdx="2" presStyleCnt="4"/>
      <dgm:spPr/>
    </dgm:pt>
    <dgm:pt modelId="{A655A7E8-5AB5-424D-A540-170F0195607E}" type="pres">
      <dgm:prSet presAssocID="{1A813FAC-40A9-C141-985D-94E56EC85051}" presName="sibTransNodeCircle" presStyleLbl="alignNode1" presStyleIdx="4" presStyleCnt="8">
        <dgm:presLayoutVars>
          <dgm:chMax val="0"/>
          <dgm:bulletEnabled/>
        </dgm:presLayoutVars>
      </dgm:prSet>
      <dgm:spPr/>
    </dgm:pt>
    <dgm:pt modelId="{817445A4-D88E-434C-B105-79F6380DD6A4}" type="pres">
      <dgm:prSet presAssocID="{BF854088-98C0-5747-8999-A5F8794ADA51}" presName="bottomLine" presStyleLbl="alignNode1" presStyleIdx="5" presStyleCnt="8">
        <dgm:presLayoutVars/>
      </dgm:prSet>
      <dgm:spPr/>
    </dgm:pt>
    <dgm:pt modelId="{E1686CF8-6A60-2C4F-89E3-6EE52DE9AC4F}" type="pres">
      <dgm:prSet presAssocID="{BF854088-98C0-5747-8999-A5F8794ADA51}" presName="nodeText" presStyleLbl="bgAccFollowNode1" presStyleIdx="2" presStyleCnt="4">
        <dgm:presLayoutVars>
          <dgm:bulletEnabled val="1"/>
        </dgm:presLayoutVars>
      </dgm:prSet>
      <dgm:spPr/>
    </dgm:pt>
    <dgm:pt modelId="{AD8846EB-1EDE-1547-86D8-8E140263548A}" type="pres">
      <dgm:prSet presAssocID="{1A813FAC-40A9-C141-985D-94E56EC85051}" presName="sibTrans" presStyleCnt="0"/>
      <dgm:spPr/>
    </dgm:pt>
    <dgm:pt modelId="{A9741BD3-1064-1C4B-A412-D502275862C8}" type="pres">
      <dgm:prSet presAssocID="{AD969332-A2D3-4346-A21C-7CEDEAFB1FF7}" presName="compositeNode" presStyleCnt="0">
        <dgm:presLayoutVars>
          <dgm:bulletEnabled val="1"/>
        </dgm:presLayoutVars>
      </dgm:prSet>
      <dgm:spPr/>
    </dgm:pt>
    <dgm:pt modelId="{D2E225D9-C1AA-EC48-91BA-66114827CA25}" type="pres">
      <dgm:prSet presAssocID="{AD969332-A2D3-4346-A21C-7CEDEAFB1FF7}" presName="bgRect" presStyleLbl="bgAccFollowNode1" presStyleIdx="3" presStyleCnt="4"/>
      <dgm:spPr/>
    </dgm:pt>
    <dgm:pt modelId="{5F3FD4D2-1730-4046-B44C-FAFF89F2BA42}" type="pres">
      <dgm:prSet presAssocID="{A99AA8D7-235F-394C-977D-8E559A033D91}" presName="sibTransNodeCircle" presStyleLbl="alignNode1" presStyleIdx="6" presStyleCnt="8">
        <dgm:presLayoutVars>
          <dgm:chMax val="0"/>
          <dgm:bulletEnabled/>
        </dgm:presLayoutVars>
      </dgm:prSet>
      <dgm:spPr/>
    </dgm:pt>
    <dgm:pt modelId="{6FF1442B-C641-E848-AA6D-9A62A87D0EF7}" type="pres">
      <dgm:prSet presAssocID="{AD969332-A2D3-4346-A21C-7CEDEAFB1FF7}" presName="bottomLine" presStyleLbl="alignNode1" presStyleIdx="7" presStyleCnt="8">
        <dgm:presLayoutVars/>
      </dgm:prSet>
      <dgm:spPr/>
    </dgm:pt>
    <dgm:pt modelId="{5D0972E4-6A40-A64F-AF42-BE280517EA72}" type="pres">
      <dgm:prSet presAssocID="{AD969332-A2D3-4346-A21C-7CEDEAFB1FF7}" presName="nodeText" presStyleLbl="bgAccFollowNode1" presStyleIdx="3" presStyleCnt="4">
        <dgm:presLayoutVars>
          <dgm:bulletEnabled val="1"/>
        </dgm:presLayoutVars>
      </dgm:prSet>
      <dgm:spPr/>
    </dgm:pt>
  </dgm:ptLst>
  <dgm:cxnLst>
    <dgm:cxn modelId="{8B8C3A0D-D016-7847-B0BA-4FBF6E25392B}" type="presOf" srcId="{D7842C07-79BD-AC4E-B1F5-229AA2C3905E}" destId="{F1F85EBD-5B35-F844-A40B-EA2AD7C5BA4E}" srcOrd="0" destOrd="0" presId="urn:microsoft.com/office/officeart/2016/7/layout/BasicLinearProcessNumbered#192"/>
    <dgm:cxn modelId="{801DE50D-6A3A-E244-A345-3C4571DE34B0}" type="presOf" srcId="{E0824374-7066-6844-882E-CDECB17EB0D2}" destId="{5C392F24-6A20-494E-946C-631883403008}" srcOrd="0" destOrd="0" presId="urn:microsoft.com/office/officeart/2016/7/layout/BasicLinearProcessNumbered#192"/>
    <dgm:cxn modelId="{C9F91C16-2274-EB48-A75A-5C58CE3602FB}" type="presOf" srcId="{EBF42DE2-815F-BA41-82B0-DA74BFE900F6}" destId="{1FE2EE94-8F5F-4546-ACB5-1D95AE9D2647}" srcOrd="0" destOrd="0" presId="urn:microsoft.com/office/officeart/2016/7/layout/BasicLinearProcessNumbered#192"/>
    <dgm:cxn modelId="{E356081E-AF37-FE45-9889-27D58ADFAA7A}" srcId="{5CF1339E-5EDC-4B86-B7B5-C17D16343EC3}" destId="{AD969332-A2D3-4346-A21C-7CEDEAFB1FF7}" srcOrd="3" destOrd="0" parTransId="{37A14280-3ABD-EC48-8384-DEBDC48CF811}" sibTransId="{A99AA8D7-235F-394C-977D-8E559A033D91}"/>
    <dgm:cxn modelId="{C2175723-7458-1442-8924-BB6BF26A82DE}" type="presOf" srcId="{A99AA8D7-235F-394C-977D-8E559A033D91}" destId="{5F3FD4D2-1730-4046-B44C-FAFF89F2BA42}" srcOrd="0" destOrd="0" presId="urn:microsoft.com/office/officeart/2016/7/layout/BasicLinearProcessNumbered#192"/>
    <dgm:cxn modelId="{AB59022B-ADDD-954C-B9C8-83F81D1B4723}" srcId="{5CF1339E-5EDC-4B86-B7B5-C17D16343EC3}" destId="{EBF42DE2-815F-BA41-82B0-DA74BFE900F6}" srcOrd="1" destOrd="0" parTransId="{383D7EB5-12DB-F443-88CE-C81FB99EAAFF}" sibTransId="{A58364CB-3D36-5F46-AB46-682AADF81E7B}"/>
    <dgm:cxn modelId="{C301D45D-2112-EF49-9105-EB9264C2548F}" type="presOf" srcId="{5CF1339E-5EDC-4B86-B7B5-C17D16343EC3}" destId="{EE8186E6-F6D2-6744-B8DB-B63EF326BAB8}" srcOrd="0" destOrd="0" presId="urn:microsoft.com/office/officeart/2016/7/layout/BasicLinearProcessNumbered#192"/>
    <dgm:cxn modelId="{C416B546-1C60-7D4C-87FC-E43C555D0CF4}" type="presOf" srcId="{D7842C07-79BD-AC4E-B1F5-229AA2C3905E}" destId="{FB8E5A8D-581C-684D-859F-0FC3B11B5B20}" srcOrd="1" destOrd="0" presId="urn:microsoft.com/office/officeart/2016/7/layout/BasicLinearProcessNumbered#192"/>
    <dgm:cxn modelId="{3CD02B4E-6117-7F49-B59F-3BC97250E7B9}" type="presOf" srcId="{A58364CB-3D36-5F46-AB46-682AADF81E7B}" destId="{65B32352-D2BB-804A-8664-578877FA5498}" srcOrd="0" destOrd="0" presId="urn:microsoft.com/office/officeart/2016/7/layout/BasicLinearProcessNumbered#192"/>
    <dgm:cxn modelId="{2507718A-DD42-D649-9E8A-B9C95C5524EE}" type="presOf" srcId="{BF854088-98C0-5747-8999-A5F8794ADA51}" destId="{B08F1483-A0DF-4E45-A85F-966271FFB360}" srcOrd="0" destOrd="0" presId="urn:microsoft.com/office/officeart/2016/7/layout/BasicLinearProcessNumbered#192"/>
    <dgm:cxn modelId="{015BBA8D-876C-0540-BEDB-E3FF5A6C0FFA}" srcId="{5CF1339E-5EDC-4B86-B7B5-C17D16343EC3}" destId="{D7842C07-79BD-AC4E-B1F5-229AA2C3905E}" srcOrd="0" destOrd="0" parTransId="{F2184AFC-E328-1145-952B-2991BF06E7F9}" sibTransId="{E0824374-7066-6844-882E-CDECB17EB0D2}"/>
    <dgm:cxn modelId="{0E193B8F-B771-7048-A352-6EB7CDE4C9B8}" type="presOf" srcId="{1A813FAC-40A9-C141-985D-94E56EC85051}" destId="{A655A7E8-5AB5-424D-A540-170F0195607E}" srcOrd="0" destOrd="0" presId="urn:microsoft.com/office/officeart/2016/7/layout/BasicLinearProcessNumbered#192"/>
    <dgm:cxn modelId="{281AD29A-A87D-0344-A288-6D5395DED7B2}" type="presOf" srcId="{BF854088-98C0-5747-8999-A5F8794ADA51}" destId="{E1686CF8-6A60-2C4F-89E3-6EE52DE9AC4F}" srcOrd="1" destOrd="0" presId="urn:microsoft.com/office/officeart/2016/7/layout/BasicLinearProcessNumbered#192"/>
    <dgm:cxn modelId="{53FDFBB7-909E-5749-965C-CD3841511D34}" srcId="{5CF1339E-5EDC-4B86-B7B5-C17D16343EC3}" destId="{BF854088-98C0-5747-8999-A5F8794ADA51}" srcOrd="2" destOrd="0" parTransId="{2BB77310-ACDB-7B49-8F01-89165A65C324}" sibTransId="{1A813FAC-40A9-C141-985D-94E56EC85051}"/>
    <dgm:cxn modelId="{8D68F3B8-5877-904A-9A4A-8BACBD9216EC}" type="presOf" srcId="{AD969332-A2D3-4346-A21C-7CEDEAFB1FF7}" destId="{D2E225D9-C1AA-EC48-91BA-66114827CA25}" srcOrd="0" destOrd="0" presId="urn:microsoft.com/office/officeart/2016/7/layout/BasicLinearProcessNumbered#192"/>
    <dgm:cxn modelId="{3B9E71F1-8764-4F46-8F39-E36C081D7B68}" type="presOf" srcId="{AD969332-A2D3-4346-A21C-7CEDEAFB1FF7}" destId="{5D0972E4-6A40-A64F-AF42-BE280517EA72}" srcOrd="1" destOrd="0" presId="urn:microsoft.com/office/officeart/2016/7/layout/BasicLinearProcessNumbered#192"/>
    <dgm:cxn modelId="{D8285EFF-FE0B-8740-A36B-CAE7C9E55C3F}" type="presOf" srcId="{EBF42DE2-815F-BA41-82B0-DA74BFE900F6}" destId="{E6F0AAED-AD84-154D-BAD8-4661A537C581}" srcOrd="1" destOrd="0" presId="urn:microsoft.com/office/officeart/2016/7/layout/BasicLinearProcessNumbered#192"/>
    <dgm:cxn modelId="{8C72478F-C42B-0B40-ACEC-FB9D0BE0F111}" type="presParOf" srcId="{EE8186E6-F6D2-6744-B8DB-B63EF326BAB8}" destId="{5650B5A0-2D55-CA47-9E3C-5209313332AD}" srcOrd="0" destOrd="0" presId="urn:microsoft.com/office/officeart/2016/7/layout/BasicLinearProcessNumbered#192"/>
    <dgm:cxn modelId="{79956472-47BF-3E44-81FE-0F4DACB147E3}" type="presParOf" srcId="{5650B5A0-2D55-CA47-9E3C-5209313332AD}" destId="{F1F85EBD-5B35-F844-A40B-EA2AD7C5BA4E}" srcOrd="0" destOrd="0" presId="urn:microsoft.com/office/officeart/2016/7/layout/BasicLinearProcessNumbered#192"/>
    <dgm:cxn modelId="{2381339D-09D3-0943-8EAC-80FE5C7542A4}" type="presParOf" srcId="{5650B5A0-2D55-CA47-9E3C-5209313332AD}" destId="{5C392F24-6A20-494E-946C-631883403008}" srcOrd="1" destOrd="0" presId="urn:microsoft.com/office/officeart/2016/7/layout/BasicLinearProcessNumbered#192"/>
    <dgm:cxn modelId="{1B07B6BD-DE0E-AE43-A4AF-76ADAB191515}" type="presParOf" srcId="{5650B5A0-2D55-CA47-9E3C-5209313332AD}" destId="{92208057-8AA0-E242-8833-7279356A0862}" srcOrd="2" destOrd="0" presId="urn:microsoft.com/office/officeart/2016/7/layout/BasicLinearProcessNumbered#192"/>
    <dgm:cxn modelId="{B3F0FFED-C244-A949-8928-939E0B34D0B0}" type="presParOf" srcId="{5650B5A0-2D55-CA47-9E3C-5209313332AD}" destId="{FB8E5A8D-581C-684D-859F-0FC3B11B5B20}" srcOrd="3" destOrd="0" presId="urn:microsoft.com/office/officeart/2016/7/layout/BasicLinearProcessNumbered#192"/>
    <dgm:cxn modelId="{CC58C510-21B9-1449-BE16-DBA938E829BD}" type="presParOf" srcId="{EE8186E6-F6D2-6744-B8DB-B63EF326BAB8}" destId="{394BECA0-3E3E-FC43-AC96-BD1791F27321}" srcOrd="1" destOrd="0" presId="urn:microsoft.com/office/officeart/2016/7/layout/BasicLinearProcessNumbered#192"/>
    <dgm:cxn modelId="{BD29B43A-E377-FC49-BA22-DE02BE8FF0E8}" type="presParOf" srcId="{EE8186E6-F6D2-6744-B8DB-B63EF326BAB8}" destId="{D065E892-BC20-2545-966F-4D8585085FD3}" srcOrd="2" destOrd="0" presId="urn:microsoft.com/office/officeart/2016/7/layout/BasicLinearProcessNumbered#192"/>
    <dgm:cxn modelId="{B2297857-AA01-6B43-BE85-0300795A33DD}" type="presParOf" srcId="{D065E892-BC20-2545-966F-4D8585085FD3}" destId="{1FE2EE94-8F5F-4546-ACB5-1D95AE9D2647}" srcOrd="0" destOrd="0" presId="urn:microsoft.com/office/officeart/2016/7/layout/BasicLinearProcessNumbered#192"/>
    <dgm:cxn modelId="{6B83EC90-08D8-2542-A4E2-D291095DD641}" type="presParOf" srcId="{D065E892-BC20-2545-966F-4D8585085FD3}" destId="{65B32352-D2BB-804A-8664-578877FA5498}" srcOrd="1" destOrd="0" presId="urn:microsoft.com/office/officeart/2016/7/layout/BasicLinearProcessNumbered#192"/>
    <dgm:cxn modelId="{1D965E2B-FC8A-4649-B82C-44FFA92F8654}" type="presParOf" srcId="{D065E892-BC20-2545-966F-4D8585085FD3}" destId="{C10223A3-F27D-7947-A6C1-25398BE59B9D}" srcOrd="2" destOrd="0" presId="urn:microsoft.com/office/officeart/2016/7/layout/BasicLinearProcessNumbered#192"/>
    <dgm:cxn modelId="{34930251-32F5-3940-B734-F6F71D0014F7}" type="presParOf" srcId="{D065E892-BC20-2545-966F-4D8585085FD3}" destId="{E6F0AAED-AD84-154D-BAD8-4661A537C581}" srcOrd="3" destOrd="0" presId="urn:microsoft.com/office/officeart/2016/7/layout/BasicLinearProcessNumbered#192"/>
    <dgm:cxn modelId="{242BD1EF-B1AA-2E44-85A8-CFC4941663DC}" type="presParOf" srcId="{EE8186E6-F6D2-6744-B8DB-B63EF326BAB8}" destId="{6DC0199D-4A79-A54A-935F-6193DC9B9052}" srcOrd="3" destOrd="0" presId="urn:microsoft.com/office/officeart/2016/7/layout/BasicLinearProcessNumbered#192"/>
    <dgm:cxn modelId="{5CC3732F-822F-0C48-BB92-B9F8F9081DFD}" type="presParOf" srcId="{EE8186E6-F6D2-6744-B8DB-B63EF326BAB8}" destId="{9CD20BC9-222D-9E4F-9B44-A317809E8FB3}" srcOrd="4" destOrd="0" presId="urn:microsoft.com/office/officeart/2016/7/layout/BasicLinearProcessNumbered#192"/>
    <dgm:cxn modelId="{46106FAE-8BB2-4749-A187-274408D9F516}" type="presParOf" srcId="{9CD20BC9-222D-9E4F-9B44-A317809E8FB3}" destId="{B08F1483-A0DF-4E45-A85F-966271FFB360}" srcOrd="0" destOrd="0" presId="urn:microsoft.com/office/officeart/2016/7/layout/BasicLinearProcessNumbered#192"/>
    <dgm:cxn modelId="{173EEB30-F486-B24E-87ED-6E6967AC86C8}" type="presParOf" srcId="{9CD20BC9-222D-9E4F-9B44-A317809E8FB3}" destId="{A655A7E8-5AB5-424D-A540-170F0195607E}" srcOrd="1" destOrd="0" presId="urn:microsoft.com/office/officeart/2016/7/layout/BasicLinearProcessNumbered#192"/>
    <dgm:cxn modelId="{D8AD20D3-E8B0-844E-8EC4-8A59136ECC1D}" type="presParOf" srcId="{9CD20BC9-222D-9E4F-9B44-A317809E8FB3}" destId="{817445A4-D88E-434C-B105-79F6380DD6A4}" srcOrd="2" destOrd="0" presId="urn:microsoft.com/office/officeart/2016/7/layout/BasicLinearProcessNumbered#192"/>
    <dgm:cxn modelId="{DB9B6726-D115-9448-A468-A9AB0E1CD96A}" type="presParOf" srcId="{9CD20BC9-222D-9E4F-9B44-A317809E8FB3}" destId="{E1686CF8-6A60-2C4F-89E3-6EE52DE9AC4F}" srcOrd="3" destOrd="0" presId="urn:microsoft.com/office/officeart/2016/7/layout/BasicLinearProcessNumbered#192"/>
    <dgm:cxn modelId="{ED3D6595-FDCF-EC40-8B2A-AC496D92AA46}" type="presParOf" srcId="{EE8186E6-F6D2-6744-B8DB-B63EF326BAB8}" destId="{AD8846EB-1EDE-1547-86D8-8E140263548A}" srcOrd="5" destOrd="0" presId="urn:microsoft.com/office/officeart/2016/7/layout/BasicLinearProcessNumbered#192"/>
    <dgm:cxn modelId="{7F1BDBA7-D855-374D-A5C6-7E795371883E}" type="presParOf" srcId="{EE8186E6-F6D2-6744-B8DB-B63EF326BAB8}" destId="{A9741BD3-1064-1C4B-A412-D502275862C8}" srcOrd="6" destOrd="0" presId="urn:microsoft.com/office/officeart/2016/7/layout/BasicLinearProcessNumbered#192"/>
    <dgm:cxn modelId="{BA182473-D002-2F4E-8A3A-6BD021DD3F9C}" type="presParOf" srcId="{A9741BD3-1064-1C4B-A412-D502275862C8}" destId="{D2E225D9-C1AA-EC48-91BA-66114827CA25}" srcOrd="0" destOrd="0" presId="urn:microsoft.com/office/officeart/2016/7/layout/BasicLinearProcessNumbered#192"/>
    <dgm:cxn modelId="{F5E85FA9-4351-3E46-8382-DA18C0FBEA9B}" type="presParOf" srcId="{A9741BD3-1064-1C4B-A412-D502275862C8}" destId="{5F3FD4D2-1730-4046-B44C-FAFF89F2BA42}" srcOrd="1" destOrd="0" presId="urn:microsoft.com/office/officeart/2016/7/layout/BasicLinearProcessNumbered#192"/>
    <dgm:cxn modelId="{5BE2AD95-8DEE-0742-A2EE-712924806C18}" type="presParOf" srcId="{A9741BD3-1064-1C4B-A412-D502275862C8}" destId="{6FF1442B-C641-E848-AA6D-9A62A87D0EF7}" srcOrd="2" destOrd="0" presId="urn:microsoft.com/office/officeart/2016/7/layout/BasicLinearProcessNumbered#192"/>
    <dgm:cxn modelId="{5415C7EE-95F2-5E4E-AE0A-233FE105B48E}" type="presParOf" srcId="{A9741BD3-1064-1C4B-A412-D502275862C8}" destId="{5D0972E4-6A40-A64F-AF42-BE280517EA72}" srcOrd="3" destOrd="0" presId="urn:microsoft.com/office/officeart/2016/7/layout/BasicLinearProcessNumbered#19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3" loCatId="process" qsTypeId="urn:microsoft.com/office/officeart/2005/8/quickstyle/simple2" qsCatId="simple" csTypeId="urn:microsoft.com/office/officeart/2005/8/colors/colorful1" csCatId="colorful" phldr="1"/>
      <dgm:spPr/>
      <dgm:t>
        <a:bodyPr/>
        <a:lstStyle/>
        <a:p>
          <a:endParaRPr lang="en-US"/>
        </a:p>
      </dgm:t>
    </dgm:pt>
    <dgm:pt modelId="{D992CE9C-32A7-BD4A-BE17-271CBD94D922}">
      <dgm:prSet/>
      <dgm:spPr/>
      <dgm:t>
        <a:bodyPr/>
        <a:lstStyle/>
        <a:p>
          <a:r>
            <a:rPr lang="en-US" dirty="0"/>
            <a:t>Offer Maria additional training to improve her social skills. </a:t>
          </a:r>
        </a:p>
      </dgm:t>
    </dgm:pt>
    <dgm:pt modelId="{A04A9BAB-D455-374F-A50D-8AE73B423794}" type="parTrans" cxnId="{8C9C94F6-6EE5-FF49-BA19-6A57C3B770BC}">
      <dgm:prSet/>
      <dgm:spPr/>
      <dgm:t>
        <a:bodyPr/>
        <a:lstStyle/>
        <a:p>
          <a:endParaRPr lang="en-US"/>
        </a:p>
      </dgm:t>
    </dgm:pt>
    <dgm:pt modelId="{7BB709F4-1CEB-804E-AACE-48E45425E007}" type="sibTrans" cxnId="{8C9C94F6-6EE5-FF49-BA19-6A57C3B770BC}">
      <dgm:prSet phldrT="1" phldr="0"/>
      <dgm:spPr/>
      <dgm:t>
        <a:bodyPr/>
        <a:lstStyle/>
        <a:p>
          <a:r>
            <a:rPr lang="en-US" dirty="0"/>
            <a:t>1</a:t>
          </a:r>
        </a:p>
      </dgm:t>
    </dgm:pt>
    <dgm:pt modelId="{9913D9A9-4E42-E343-93DE-F9F3E2914877}">
      <dgm:prSet/>
      <dgm:spPr/>
      <dgm:t>
        <a:bodyPr/>
        <a:lstStyle/>
        <a:p>
          <a:r>
            <a:rPr lang="en-US" dirty="0"/>
            <a:t>Provide specific feedback to Maria on her interview performance. </a:t>
          </a:r>
        </a:p>
      </dgm:t>
    </dgm:pt>
    <dgm:pt modelId="{64E528AA-CAF4-1F4B-BF88-48CBF9F7343A}" type="parTrans" cxnId="{3BA5339D-0B16-CB44-9B99-70D59B1BDC05}">
      <dgm:prSet/>
      <dgm:spPr/>
      <dgm:t>
        <a:bodyPr/>
        <a:lstStyle/>
        <a:p>
          <a:endParaRPr lang="en-US"/>
        </a:p>
      </dgm:t>
    </dgm:pt>
    <dgm:pt modelId="{51E64D24-E0D9-D146-902F-842BB259C8BF}" type="sibTrans" cxnId="{3BA5339D-0B16-CB44-9B99-70D59B1BDC05}">
      <dgm:prSet phldrT="2" phldr="0"/>
      <dgm:spPr/>
      <dgm:t>
        <a:bodyPr/>
        <a:lstStyle/>
        <a:p>
          <a:r>
            <a:rPr lang="en-US" dirty="0"/>
            <a:t>2</a:t>
          </a:r>
        </a:p>
      </dgm:t>
    </dgm:pt>
    <dgm:pt modelId="{40BCA8B1-6DF1-2E47-87C0-79D8EBCED461}">
      <dgm:prSet/>
      <dgm:spPr/>
      <dgm:t>
        <a:bodyPr/>
        <a:lstStyle/>
        <a:p>
          <a:r>
            <a:rPr lang="en-US" dirty="0"/>
            <a:t>Interview Maria again for the managerial role.</a:t>
          </a:r>
        </a:p>
      </dgm:t>
    </dgm:pt>
    <dgm:pt modelId="{06B2EE44-243B-764B-B8CF-2835A4C2313F}" type="parTrans" cxnId="{EA3A4A72-A5D6-7C41-B792-F8D52B342F15}">
      <dgm:prSet/>
      <dgm:spPr/>
      <dgm:t>
        <a:bodyPr/>
        <a:lstStyle/>
        <a:p>
          <a:endParaRPr lang="en-US"/>
        </a:p>
      </dgm:t>
    </dgm:pt>
    <dgm:pt modelId="{E8FC62FB-93C9-034D-9380-936A1F4484DA}" type="sibTrans" cxnId="{EA3A4A72-A5D6-7C41-B792-F8D52B342F15}">
      <dgm:prSet phldrT="3" phldr="0"/>
      <dgm:spPr/>
      <dgm:t>
        <a:bodyPr/>
        <a:lstStyle/>
        <a:p>
          <a:r>
            <a:rPr lang="en-US" dirty="0"/>
            <a:t>3</a:t>
          </a:r>
        </a:p>
      </dgm:t>
    </dgm:pt>
    <dgm:pt modelId="{F156D761-BEC2-2341-ADF1-0A76DD13E254}">
      <dgm:prSet/>
      <dgm:spPr/>
      <dgm:t>
        <a:bodyPr/>
        <a:lstStyle/>
        <a:p>
          <a:r>
            <a:rPr lang="en-US" dirty="0"/>
            <a:t>Promote education and training for the team on neurodiversity and inclusive hiring practices. </a:t>
          </a:r>
        </a:p>
      </dgm:t>
    </dgm:pt>
    <dgm:pt modelId="{EBAF6ED2-EA12-3941-AA12-69A84451960D}" type="parTrans" cxnId="{AACF12B0-6D22-914A-93F5-BA19A9018750}">
      <dgm:prSet/>
      <dgm:spPr/>
      <dgm:t>
        <a:bodyPr/>
        <a:lstStyle/>
        <a:p>
          <a:endParaRPr lang="en-US"/>
        </a:p>
      </dgm:t>
    </dgm:pt>
    <dgm:pt modelId="{9B44253F-94C6-1D45-B316-6723861D56BF}" type="sibTrans" cxnId="{AACF12B0-6D22-914A-93F5-BA19A9018750}">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CFF332A8-CAB5-D744-A1CF-1B01E05E624A}" type="pres">
      <dgm:prSet presAssocID="{D992CE9C-32A7-BD4A-BE17-271CBD94D922}" presName="compositeNode" presStyleCnt="0">
        <dgm:presLayoutVars>
          <dgm:bulletEnabled val="1"/>
        </dgm:presLayoutVars>
      </dgm:prSet>
      <dgm:spPr/>
    </dgm:pt>
    <dgm:pt modelId="{DCCFF53C-FA0A-E145-8F09-19BBF032FBF1}" type="pres">
      <dgm:prSet presAssocID="{D992CE9C-32A7-BD4A-BE17-271CBD94D922}" presName="bgRect" presStyleLbl="bgAccFollowNode1" presStyleIdx="0" presStyleCnt="4"/>
      <dgm:spPr/>
    </dgm:pt>
    <dgm:pt modelId="{D87019FF-F73D-014F-80E0-3B0E0A93E28F}" type="pres">
      <dgm:prSet presAssocID="{7BB709F4-1CEB-804E-AACE-48E45425E007}" presName="sibTransNodeCircle" presStyleLbl="alignNode1" presStyleIdx="0" presStyleCnt="8">
        <dgm:presLayoutVars>
          <dgm:chMax val="0"/>
          <dgm:bulletEnabled/>
        </dgm:presLayoutVars>
      </dgm:prSet>
      <dgm:spPr/>
    </dgm:pt>
    <dgm:pt modelId="{69290FD2-CA30-8B4B-B727-80A932306D64}" type="pres">
      <dgm:prSet presAssocID="{D992CE9C-32A7-BD4A-BE17-271CBD94D922}" presName="bottomLine" presStyleLbl="alignNode1" presStyleIdx="1" presStyleCnt="8">
        <dgm:presLayoutVars/>
      </dgm:prSet>
      <dgm:spPr/>
    </dgm:pt>
    <dgm:pt modelId="{EA396245-CBE5-ED4B-9DB2-F3FAD4EE0D42}" type="pres">
      <dgm:prSet presAssocID="{D992CE9C-32A7-BD4A-BE17-271CBD94D922}" presName="nodeText" presStyleLbl="bgAccFollowNode1" presStyleIdx="0" presStyleCnt="4">
        <dgm:presLayoutVars>
          <dgm:bulletEnabled val="1"/>
        </dgm:presLayoutVars>
      </dgm:prSet>
      <dgm:spPr/>
    </dgm:pt>
    <dgm:pt modelId="{358A5719-28F5-C44C-BFAE-BCC4FF7260E0}" type="pres">
      <dgm:prSet presAssocID="{7BB709F4-1CEB-804E-AACE-48E45425E007}" presName="sibTrans" presStyleCnt="0"/>
      <dgm:spPr/>
    </dgm:pt>
    <dgm:pt modelId="{8B1EC22B-C6F8-194F-BB6A-51AB1B3CE449}" type="pres">
      <dgm:prSet presAssocID="{9913D9A9-4E42-E343-93DE-F9F3E2914877}" presName="compositeNode" presStyleCnt="0">
        <dgm:presLayoutVars>
          <dgm:bulletEnabled val="1"/>
        </dgm:presLayoutVars>
      </dgm:prSet>
      <dgm:spPr/>
    </dgm:pt>
    <dgm:pt modelId="{36B1439C-2C24-E24A-8326-9215F4AB7464}" type="pres">
      <dgm:prSet presAssocID="{9913D9A9-4E42-E343-93DE-F9F3E2914877}" presName="bgRect" presStyleLbl="bgAccFollowNode1" presStyleIdx="1" presStyleCnt="4"/>
      <dgm:spPr/>
    </dgm:pt>
    <dgm:pt modelId="{3FB925A5-3E95-1545-BDC9-8CA2A3A0A219}" type="pres">
      <dgm:prSet presAssocID="{51E64D24-E0D9-D146-902F-842BB259C8BF}" presName="sibTransNodeCircle" presStyleLbl="alignNode1" presStyleIdx="2" presStyleCnt="8">
        <dgm:presLayoutVars>
          <dgm:chMax val="0"/>
          <dgm:bulletEnabled/>
        </dgm:presLayoutVars>
      </dgm:prSet>
      <dgm:spPr/>
    </dgm:pt>
    <dgm:pt modelId="{BB4FF136-B7E0-3A44-B626-E457DA531B09}" type="pres">
      <dgm:prSet presAssocID="{9913D9A9-4E42-E343-93DE-F9F3E2914877}" presName="bottomLine" presStyleLbl="alignNode1" presStyleIdx="3" presStyleCnt="8">
        <dgm:presLayoutVars/>
      </dgm:prSet>
      <dgm:spPr/>
    </dgm:pt>
    <dgm:pt modelId="{D3275A00-E321-654D-ACEF-4B8C450A9F3C}" type="pres">
      <dgm:prSet presAssocID="{9913D9A9-4E42-E343-93DE-F9F3E2914877}" presName="nodeText" presStyleLbl="bgAccFollowNode1" presStyleIdx="1" presStyleCnt="4">
        <dgm:presLayoutVars>
          <dgm:bulletEnabled val="1"/>
        </dgm:presLayoutVars>
      </dgm:prSet>
      <dgm:spPr/>
    </dgm:pt>
    <dgm:pt modelId="{44D0692F-E590-E94C-8F39-836469F8C92C}" type="pres">
      <dgm:prSet presAssocID="{51E64D24-E0D9-D146-902F-842BB259C8BF}" presName="sibTrans" presStyleCnt="0"/>
      <dgm:spPr/>
    </dgm:pt>
    <dgm:pt modelId="{56F5420A-7C79-F842-90E3-D83355B59889}" type="pres">
      <dgm:prSet presAssocID="{40BCA8B1-6DF1-2E47-87C0-79D8EBCED461}" presName="compositeNode" presStyleCnt="0">
        <dgm:presLayoutVars>
          <dgm:bulletEnabled val="1"/>
        </dgm:presLayoutVars>
      </dgm:prSet>
      <dgm:spPr/>
    </dgm:pt>
    <dgm:pt modelId="{598A9584-69E1-5B46-B5EA-70C2C11D9E42}" type="pres">
      <dgm:prSet presAssocID="{40BCA8B1-6DF1-2E47-87C0-79D8EBCED461}" presName="bgRect" presStyleLbl="bgAccFollowNode1" presStyleIdx="2" presStyleCnt="4"/>
      <dgm:spPr/>
    </dgm:pt>
    <dgm:pt modelId="{73D8D0D4-0423-3F47-912F-DF9CE21CF53D}" type="pres">
      <dgm:prSet presAssocID="{E8FC62FB-93C9-034D-9380-936A1F4484DA}" presName="sibTransNodeCircle" presStyleLbl="alignNode1" presStyleIdx="4" presStyleCnt="8">
        <dgm:presLayoutVars>
          <dgm:chMax val="0"/>
          <dgm:bulletEnabled/>
        </dgm:presLayoutVars>
      </dgm:prSet>
      <dgm:spPr/>
    </dgm:pt>
    <dgm:pt modelId="{DEC9F62D-8FA3-E049-9611-C0ACED1B5CFD}" type="pres">
      <dgm:prSet presAssocID="{40BCA8B1-6DF1-2E47-87C0-79D8EBCED461}" presName="bottomLine" presStyleLbl="alignNode1" presStyleIdx="5" presStyleCnt="8">
        <dgm:presLayoutVars/>
      </dgm:prSet>
      <dgm:spPr/>
    </dgm:pt>
    <dgm:pt modelId="{515C16FF-3F8C-3542-89E5-8C0C86F6FCBC}" type="pres">
      <dgm:prSet presAssocID="{40BCA8B1-6DF1-2E47-87C0-79D8EBCED461}" presName="nodeText" presStyleLbl="bgAccFollowNode1" presStyleIdx="2" presStyleCnt="4">
        <dgm:presLayoutVars>
          <dgm:bulletEnabled val="1"/>
        </dgm:presLayoutVars>
      </dgm:prSet>
      <dgm:spPr/>
    </dgm:pt>
    <dgm:pt modelId="{D0D23BCC-3FDC-BA41-A097-38E14A6C345A}" type="pres">
      <dgm:prSet presAssocID="{E8FC62FB-93C9-034D-9380-936A1F4484DA}" presName="sibTrans" presStyleCnt="0"/>
      <dgm:spPr/>
    </dgm:pt>
    <dgm:pt modelId="{79B0855B-4FDF-F844-BC19-814FE3391FF2}" type="pres">
      <dgm:prSet presAssocID="{F156D761-BEC2-2341-ADF1-0A76DD13E254}" presName="compositeNode" presStyleCnt="0">
        <dgm:presLayoutVars>
          <dgm:bulletEnabled val="1"/>
        </dgm:presLayoutVars>
      </dgm:prSet>
      <dgm:spPr/>
    </dgm:pt>
    <dgm:pt modelId="{A0E70ABA-AE78-F94E-88AF-B5A63CDD0671}" type="pres">
      <dgm:prSet presAssocID="{F156D761-BEC2-2341-ADF1-0A76DD13E254}" presName="bgRect" presStyleLbl="bgAccFollowNode1" presStyleIdx="3" presStyleCnt="4"/>
      <dgm:spPr/>
    </dgm:pt>
    <dgm:pt modelId="{BE0DDFB4-3063-554C-8AAC-66A447B5151A}" type="pres">
      <dgm:prSet presAssocID="{9B44253F-94C6-1D45-B316-6723861D56BF}" presName="sibTransNodeCircle" presStyleLbl="alignNode1" presStyleIdx="6" presStyleCnt="8">
        <dgm:presLayoutVars>
          <dgm:chMax val="0"/>
          <dgm:bulletEnabled/>
        </dgm:presLayoutVars>
      </dgm:prSet>
      <dgm:spPr/>
    </dgm:pt>
    <dgm:pt modelId="{578D11D9-97A6-ED42-B5D9-EF70C537452D}" type="pres">
      <dgm:prSet presAssocID="{F156D761-BEC2-2341-ADF1-0A76DD13E254}" presName="bottomLine" presStyleLbl="alignNode1" presStyleIdx="7" presStyleCnt="8">
        <dgm:presLayoutVars/>
      </dgm:prSet>
      <dgm:spPr/>
    </dgm:pt>
    <dgm:pt modelId="{26979989-E9BE-E742-A870-1F34A2D6DC17}" type="pres">
      <dgm:prSet presAssocID="{F156D761-BEC2-2341-ADF1-0A76DD13E254}" presName="nodeText" presStyleLbl="bgAccFollowNode1" presStyleIdx="3" presStyleCnt="4">
        <dgm:presLayoutVars>
          <dgm:bulletEnabled val="1"/>
        </dgm:presLayoutVars>
      </dgm:prSet>
      <dgm:spPr/>
    </dgm:pt>
  </dgm:ptLst>
  <dgm:cxnLst>
    <dgm:cxn modelId="{3DCE9108-1700-2D45-8DB3-881F0BE21A3C}" type="presOf" srcId="{40BCA8B1-6DF1-2E47-87C0-79D8EBCED461}" destId="{515C16FF-3F8C-3542-89E5-8C0C86F6FCBC}" srcOrd="1" destOrd="0" presId="urn:microsoft.com/office/officeart/2016/7/layout/BasicLinearProcessNumbered#193"/>
    <dgm:cxn modelId="{F4074E16-5ECF-EA48-9278-1910B8946734}" type="presOf" srcId="{40BCA8B1-6DF1-2E47-87C0-79D8EBCED461}" destId="{598A9584-69E1-5B46-B5EA-70C2C11D9E42}" srcOrd="0" destOrd="0" presId="urn:microsoft.com/office/officeart/2016/7/layout/BasicLinearProcessNumbered#193"/>
    <dgm:cxn modelId="{E8562920-B531-274F-9C60-2A3667F85F1D}" type="presOf" srcId="{F156D761-BEC2-2341-ADF1-0A76DD13E254}" destId="{26979989-E9BE-E742-A870-1F34A2D6DC17}" srcOrd="1" destOrd="0" presId="urn:microsoft.com/office/officeart/2016/7/layout/BasicLinearProcessNumbered#193"/>
    <dgm:cxn modelId="{A9BB3F22-F704-3A40-96F9-E331BFB0D6E8}" type="presOf" srcId="{D992CE9C-32A7-BD4A-BE17-271CBD94D922}" destId="{EA396245-CBE5-ED4B-9DB2-F3FAD4EE0D42}" srcOrd="1" destOrd="0" presId="urn:microsoft.com/office/officeart/2016/7/layout/BasicLinearProcessNumbered#193"/>
    <dgm:cxn modelId="{69628836-0537-704A-8DF2-42FBACF04AD5}" type="presOf" srcId="{F156D761-BEC2-2341-ADF1-0A76DD13E254}" destId="{A0E70ABA-AE78-F94E-88AF-B5A63CDD0671}" srcOrd="0" destOrd="0" presId="urn:microsoft.com/office/officeart/2016/7/layout/BasicLinearProcessNumbered#193"/>
    <dgm:cxn modelId="{0CF66F3D-F995-E841-8423-80FD240DE225}" type="presOf" srcId="{9913D9A9-4E42-E343-93DE-F9F3E2914877}" destId="{36B1439C-2C24-E24A-8326-9215F4AB7464}" srcOrd="0" destOrd="0" presId="urn:microsoft.com/office/officeart/2016/7/layout/BasicLinearProcessNumbered#193"/>
    <dgm:cxn modelId="{C301D45D-2112-EF49-9105-EB9264C2548F}" type="presOf" srcId="{5CF1339E-5EDC-4B86-B7B5-C17D16343EC3}" destId="{EE8186E6-F6D2-6744-B8DB-B63EF326BAB8}" srcOrd="0" destOrd="0" presId="urn:microsoft.com/office/officeart/2016/7/layout/BasicLinearProcessNumbered#193"/>
    <dgm:cxn modelId="{72A43965-4225-9C4E-86AB-CE756139E422}" type="presOf" srcId="{D992CE9C-32A7-BD4A-BE17-271CBD94D922}" destId="{DCCFF53C-FA0A-E145-8F09-19BBF032FBF1}" srcOrd="0" destOrd="0" presId="urn:microsoft.com/office/officeart/2016/7/layout/BasicLinearProcessNumbered#193"/>
    <dgm:cxn modelId="{EA3A4A72-A5D6-7C41-B792-F8D52B342F15}" srcId="{5CF1339E-5EDC-4B86-B7B5-C17D16343EC3}" destId="{40BCA8B1-6DF1-2E47-87C0-79D8EBCED461}" srcOrd="2" destOrd="0" parTransId="{06B2EE44-243B-764B-B8CF-2835A4C2313F}" sibTransId="{E8FC62FB-93C9-034D-9380-936A1F4484DA}"/>
    <dgm:cxn modelId="{ADE25A80-2DE4-4C44-80CA-7FBF8C84102C}" type="presOf" srcId="{9913D9A9-4E42-E343-93DE-F9F3E2914877}" destId="{D3275A00-E321-654D-ACEF-4B8C450A9F3C}" srcOrd="1" destOrd="0" presId="urn:microsoft.com/office/officeart/2016/7/layout/BasicLinearProcessNumbered#193"/>
    <dgm:cxn modelId="{3BA5339D-0B16-CB44-9B99-70D59B1BDC05}" srcId="{5CF1339E-5EDC-4B86-B7B5-C17D16343EC3}" destId="{9913D9A9-4E42-E343-93DE-F9F3E2914877}" srcOrd="1" destOrd="0" parTransId="{64E528AA-CAF4-1F4B-BF88-48CBF9F7343A}" sibTransId="{51E64D24-E0D9-D146-902F-842BB259C8BF}"/>
    <dgm:cxn modelId="{3BB300A1-213E-184F-BBEE-82D113D7556E}" type="presOf" srcId="{7BB709F4-1CEB-804E-AACE-48E45425E007}" destId="{D87019FF-F73D-014F-80E0-3B0E0A93E28F}" srcOrd="0" destOrd="0" presId="urn:microsoft.com/office/officeart/2016/7/layout/BasicLinearProcessNumbered#193"/>
    <dgm:cxn modelId="{AACF12B0-6D22-914A-93F5-BA19A9018750}" srcId="{5CF1339E-5EDC-4B86-B7B5-C17D16343EC3}" destId="{F156D761-BEC2-2341-ADF1-0A76DD13E254}" srcOrd="3" destOrd="0" parTransId="{EBAF6ED2-EA12-3941-AA12-69A84451960D}" sibTransId="{9B44253F-94C6-1D45-B316-6723861D56BF}"/>
    <dgm:cxn modelId="{769340BD-5354-8A4A-BA39-03CC3E24AF34}" type="presOf" srcId="{E8FC62FB-93C9-034D-9380-936A1F4484DA}" destId="{73D8D0D4-0423-3F47-912F-DF9CE21CF53D}" srcOrd="0" destOrd="0" presId="urn:microsoft.com/office/officeart/2016/7/layout/BasicLinearProcessNumbered#193"/>
    <dgm:cxn modelId="{912C71E3-23CA-4D4D-ACB3-D0A96FFC6D3A}" type="presOf" srcId="{9B44253F-94C6-1D45-B316-6723861D56BF}" destId="{BE0DDFB4-3063-554C-8AAC-66A447B5151A}" srcOrd="0" destOrd="0" presId="urn:microsoft.com/office/officeart/2016/7/layout/BasicLinearProcessNumbered#193"/>
    <dgm:cxn modelId="{3E891CE4-D040-F84A-BC02-56E5FD5DF36F}" type="presOf" srcId="{51E64D24-E0D9-D146-902F-842BB259C8BF}" destId="{3FB925A5-3E95-1545-BDC9-8CA2A3A0A219}" srcOrd="0" destOrd="0" presId="urn:microsoft.com/office/officeart/2016/7/layout/BasicLinearProcessNumbered#193"/>
    <dgm:cxn modelId="{8C9C94F6-6EE5-FF49-BA19-6A57C3B770BC}" srcId="{5CF1339E-5EDC-4B86-B7B5-C17D16343EC3}" destId="{D992CE9C-32A7-BD4A-BE17-271CBD94D922}" srcOrd="0" destOrd="0" parTransId="{A04A9BAB-D455-374F-A50D-8AE73B423794}" sibTransId="{7BB709F4-1CEB-804E-AACE-48E45425E007}"/>
    <dgm:cxn modelId="{1DD78809-2848-3743-8E68-E729691DD1BE}" type="presParOf" srcId="{EE8186E6-F6D2-6744-B8DB-B63EF326BAB8}" destId="{CFF332A8-CAB5-D744-A1CF-1B01E05E624A}" srcOrd="0" destOrd="0" presId="urn:microsoft.com/office/officeart/2016/7/layout/BasicLinearProcessNumbered#193"/>
    <dgm:cxn modelId="{E26ABE7E-25BA-7249-B016-3BFA91CA7D21}" type="presParOf" srcId="{CFF332A8-CAB5-D744-A1CF-1B01E05E624A}" destId="{DCCFF53C-FA0A-E145-8F09-19BBF032FBF1}" srcOrd="0" destOrd="0" presId="urn:microsoft.com/office/officeart/2016/7/layout/BasicLinearProcessNumbered#193"/>
    <dgm:cxn modelId="{118286AF-0BB1-9147-81C2-DF42528A93D2}" type="presParOf" srcId="{CFF332A8-CAB5-D744-A1CF-1B01E05E624A}" destId="{D87019FF-F73D-014F-80E0-3B0E0A93E28F}" srcOrd="1" destOrd="0" presId="urn:microsoft.com/office/officeart/2016/7/layout/BasicLinearProcessNumbered#193"/>
    <dgm:cxn modelId="{145B462E-677B-A246-B18D-CF41B5C864AC}" type="presParOf" srcId="{CFF332A8-CAB5-D744-A1CF-1B01E05E624A}" destId="{69290FD2-CA30-8B4B-B727-80A932306D64}" srcOrd="2" destOrd="0" presId="urn:microsoft.com/office/officeart/2016/7/layout/BasicLinearProcessNumbered#193"/>
    <dgm:cxn modelId="{A5820405-FFEE-E940-8133-A6B0A7852DBB}" type="presParOf" srcId="{CFF332A8-CAB5-D744-A1CF-1B01E05E624A}" destId="{EA396245-CBE5-ED4B-9DB2-F3FAD4EE0D42}" srcOrd="3" destOrd="0" presId="urn:microsoft.com/office/officeart/2016/7/layout/BasicLinearProcessNumbered#193"/>
    <dgm:cxn modelId="{E7762ADD-6588-3740-99AB-726E31D32BC8}" type="presParOf" srcId="{EE8186E6-F6D2-6744-B8DB-B63EF326BAB8}" destId="{358A5719-28F5-C44C-BFAE-BCC4FF7260E0}" srcOrd="1" destOrd="0" presId="urn:microsoft.com/office/officeart/2016/7/layout/BasicLinearProcessNumbered#193"/>
    <dgm:cxn modelId="{E2AE469C-81C4-6640-BB72-1B2407AF7984}" type="presParOf" srcId="{EE8186E6-F6D2-6744-B8DB-B63EF326BAB8}" destId="{8B1EC22B-C6F8-194F-BB6A-51AB1B3CE449}" srcOrd="2" destOrd="0" presId="urn:microsoft.com/office/officeart/2016/7/layout/BasicLinearProcessNumbered#193"/>
    <dgm:cxn modelId="{722F7FE4-9389-2041-9DB0-B68206A50FA6}" type="presParOf" srcId="{8B1EC22B-C6F8-194F-BB6A-51AB1B3CE449}" destId="{36B1439C-2C24-E24A-8326-9215F4AB7464}" srcOrd="0" destOrd="0" presId="urn:microsoft.com/office/officeart/2016/7/layout/BasicLinearProcessNumbered#193"/>
    <dgm:cxn modelId="{E0BF5677-E709-4048-9454-E8ABAC68CF61}" type="presParOf" srcId="{8B1EC22B-C6F8-194F-BB6A-51AB1B3CE449}" destId="{3FB925A5-3E95-1545-BDC9-8CA2A3A0A219}" srcOrd="1" destOrd="0" presId="urn:microsoft.com/office/officeart/2016/7/layout/BasicLinearProcessNumbered#193"/>
    <dgm:cxn modelId="{C16056B1-3667-FA4F-BC84-3C7FEEE7590A}" type="presParOf" srcId="{8B1EC22B-C6F8-194F-BB6A-51AB1B3CE449}" destId="{BB4FF136-B7E0-3A44-B626-E457DA531B09}" srcOrd="2" destOrd="0" presId="urn:microsoft.com/office/officeart/2016/7/layout/BasicLinearProcessNumbered#193"/>
    <dgm:cxn modelId="{C260ACE2-F687-B440-A6F4-16AB9D172A7B}" type="presParOf" srcId="{8B1EC22B-C6F8-194F-BB6A-51AB1B3CE449}" destId="{D3275A00-E321-654D-ACEF-4B8C450A9F3C}" srcOrd="3" destOrd="0" presId="urn:microsoft.com/office/officeart/2016/7/layout/BasicLinearProcessNumbered#193"/>
    <dgm:cxn modelId="{C1AEDA51-34D6-5644-9D4A-2508DA320240}" type="presParOf" srcId="{EE8186E6-F6D2-6744-B8DB-B63EF326BAB8}" destId="{44D0692F-E590-E94C-8F39-836469F8C92C}" srcOrd="3" destOrd="0" presId="urn:microsoft.com/office/officeart/2016/7/layout/BasicLinearProcessNumbered#193"/>
    <dgm:cxn modelId="{A4CEE82B-9604-DA4A-95E5-D095C897106C}" type="presParOf" srcId="{EE8186E6-F6D2-6744-B8DB-B63EF326BAB8}" destId="{56F5420A-7C79-F842-90E3-D83355B59889}" srcOrd="4" destOrd="0" presId="urn:microsoft.com/office/officeart/2016/7/layout/BasicLinearProcessNumbered#193"/>
    <dgm:cxn modelId="{26FC8FD5-C3E7-F04E-8E61-06108990D3D3}" type="presParOf" srcId="{56F5420A-7C79-F842-90E3-D83355B59889}" destId="{598A9584-69E1-5B46-B5EA-70C2C11D9E42}" srcOrd="0" destOrd="0" presId="urn:microsoft.com/office/officeart/2016/7/layout/BasicLinearProcessNumbered#193"/>
    <dgm:cxn modelId="{9BD488CE-55F2-E541-8E15-244262EB1A3A}" type="presParOf" srcId="{56F5420A-7C79-F842-90E3-D83355B59889}" destId="{73D8D0D4-0423-3F47-912F-DF9CE21CF53D}" srcOrd="1" destOrd="0" presId="urn:microsoft.com/office/officeart/2016/7/layout/BasicLinearProcessNumbered#193"/>
    <dgm:cxn modelId="{1B634A46-9082-5E42-B97F-A6B29E24114B}" type="presParOf" srcId="{56F5420A-7C79-F842-90E3-D83355B59889}" destId="{DEC9F62D-8FA3-E049-9611-C0ACED1B5CFD}" srcOrd="2" destOrd="0" presId="urn:microsoft.com/office/officeart/2016/7/layout/BasicLinearProcessNumbered#193"/>
    <dgm:cxn modelId="{CC0ECD7E-D32D-A547-A057-8D97FA51EDE9}" type="presParOf" srcId="{56F5420A-7C79-F842-90E3-D83355B59889}" destId="{515C16FF-3F8C-3542-89E5-8C0C86F6FCBC}" srcOrd="3" destOrd="0" presId="urn:microsoft.com/office/officeart/2016/7/layout/BasicLinearProcessNumbered#193"/>
    <dgm:cxn modelId="{94876B93-E5C4-0441-A234-778F3803807E}" type="presParOf" srcId="{EE8186E6-F6D2-6744-B8DB-B63EF326BAB8}" destId="{D0D23BCC-3FDC-BA41-A097-38E14A6C345A}" srcOrd="5" destOrd="0" presId="urn:microsoft.com/office/officeart/2016/7/layout/BasicLinearProcessNumbered#193"/>
    <dgm:cxn modelId="{6EA24230-25FC-BE48-83F1-84DC3D87C8FA}" type="presParOf" srcId="{EE8186E6-F6D2-6744-B8DB-B63EF326BAB8}" destId="{79B0855B-4FDF-F844-BC19-814FE3391FF2}" srcOrd="6" destOrd="0" presId="urn:microsoft.com/office/officeart/2016/7/layout/BasicLinearProcessNumbered#193"/>
    <dgm:cxn modelId="{90D0984A-D809-A140-B15B-95214183DE98}" type="presParOf" srcId="{79B0855B-4FDF-F844-BC19-814FE3391FF2}" destId="{A0E70ABA-AE78-F94E-88AF-B5A63CDD0671}" srcOrd="0" destOrd="0" presId="urn:microsoft.com/office/officeart/2016/7/layout/BasicLinearProcessNumbered#193"/>
    <dgm:cxn modelId="{66D82D25-6D40-EC4C-9A64-BB00D9EC7CA7}" type="presParOf" srcId="{79B0855B-4FDF-F844-BC19-814FE3391FF2}" destId="{BE0DDFB4-3063-554C-8AAC-66A447B5151A}" srcOrd="1" destOrd="0" presId="urn:microsoft.com/office/officeart/2016/7/layout/BasicLinearProcessNumbered#193"/>
    <dgm:cxn modelId="{2A7D8AE2-AEE4-8242-82F9-6617D97CC33A}" type="presParOf" srcId="{79B0855B-4FDF-F844-BC19-814FE3391FF2}" destId="{578D11D9-97A6-ED42-B5D9-EF70C537452D}" srcOrd="2" destOrd="0" presId="urn:microsoft.com/office/officeart/2016/7/layout/BasicLinearProcessNumbered#193"/>
    <dgm:cxn modelId="{5CB3FDAC-35CE-1544-BED9-3290D9887425}" type="presParOf" srcId="{79B0855B-4FDF-F844-BC19-814FE3391FF2}" destId="{26979989-E9BE-E742-A870-1F34A2D6DC17}" srcOrd="3" destOrd="0" presId="urn:microsoft.com/office/officeart/2016/7/layout/BasicLinearProcessNumbered#19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4" loCatId="process" qsTypeId="urn:microsoft.com/office/officeart/2005/8/quickstyle/simple2" qsCatId="simple" csTypeId="urn:microsoft.com/office/officeart/2005/8/colors/colorful1" csCatId="colorful" phldr="1"/>
      <dgm:spPr/>
      <dgm:t>
        <a:bodyPr/>
        <a:lstStyle/>
        <a:p>
          <a:endParaRPr lang="en-US"/>
        </a:p>
      </dgm:t>
    </dgm:pt>
    <dgm:pt modelId="{D992CE9C-32A7-BD4A-BE17-271CBD94D922}">
      <dgm:prSet/>
      <dgm:spPr/>
      <dgm:t>
        <a:bodyPr/>
        <a:lstStyle/>
        <a:p>
          <a:r>
            <a:rPr lang="en-US" dirty="0"/>
            <a:t>Offer Maria additional training to improve her social skills. </a:t>
          </a:r>
        </a:p>
      </dgm:t>
    </dgm:pt>
    <dgm:pt modelId="{A04A9BAB-D455-374F-A50D-8AE73B423794}" type="parTrans" cxnId="{8C9C94F6-6EE5-FF49-BA19-6A57C3B770BC}">
      <dgm:prSet/>
      <dgm:spPr/>
      <dgm:t>
        <a:bodyPr/>
        <a:lstStyle/>
        <a:p>
          <a:endParaRPr lang="en-US"/>
        </a:p>
      </dgm:t>
    </dgm:pt>
    <dgm:pt modelId="{7BB709F4-1CEB-804E-AACE-48E45425E007}" type="sibTrans" cxnId="{8C9C94F6-6EE5-FF49-BA19-6A57C3B770BC}">
      <dgm:prSet phldrT="1" phldr="0"/>
      <dgm:spPr/>
      <dgm:t>
        <a:bodyPr/>
        <a:lstStyle/>
        <a:p>
          <a:r>
            <a:rPr lang="en-US" dirty="0"/>
            <a:t>1</a:t>
          </a:r>
        </a:p>
      </dgm:t>
    </dgm:pt>
    <dgm:pt modelId="{9913D9A9-4E42-E343-93DE-F9F3E2914877}">
      <dgm:prSet/>
      <dgm:spPr/>
      <dgm:t>
        <a:bodyPr/>
        <a:lstStyle/>
        <a:p>
          <a:r>
            <a:rPr lang="en-US" dirty="0"/>
            <a:t>Provide specific feedback to Maria on her interview performance. </a:t>
          </a:r>
        </a:p>
      </dgm:t>
    </dgm:pt>
    <dgm:pt modelId="{64E528AA-CAF4-1F4B-BF88-48CBF9F7343A}" type="parTrans" cxnId="{3BA5339D-0B16-CB44-9B99-70D59B1BDC05}">
      <dgm:prSet/>
      <dgm:spPr/>
      <dgm:t>
        <a:bodyPr/>
        <a:lstStyle/>
        <a:p>
          <a:endParaRPr lang="en-US"/>
        </a:p>
      </dgm:t>
    </dgm:pt>
    <dgm:pt modelId="{51E64D24-E0D9-D146-902F-842BB259C8BF}" type="sibTrans" cxnId="{3BA5339D-0B16-CB44-9B99-70D59B1BDC05}">
      <dgm:prSet phldrT="2" phldr="0"/>
      <dgm:spPr/>
      <dgm:t>
        <a:bodyPr/>
        <a:lstStyle/>
        <a:p>
          <a:r>
            <a:rPr lang="en-US" dirty="0"/>
            <a:t>2</a:t>
          </a:r>
        </a:p>
      </dgm:t>
    </dgm:pt>
    <dgm:pt modelId="{40BCA8B1-6DF1-2E47-87C0-79D8EBCED461}">
      <dgm:prSet/>
      <dgm:spPr/>
      <dgm:t>
        <a:bodyPr/>
        <a:lstStyle/>
        <a:p>
          <a:r>
            <a:rPr lang="en-US" dirty="0"/>
            <a:t>Interview Maria again for the managerial role.</a:t>
          </a:r>
        </a:p>
      </dgm:t>
    </dgm:pt>
    <dgm:pt modelId="{06B2EE44-243B-764B-B8CF-2835A4C2313F}" type="parTrans" cxnId="{EA3A4A72-A5D6-7C41-B792-F8D52B342F15}">
      <dgm:prSet/>
      <dgm:spPr/>
      <dgm:t>
        <a:bodyPr/>
        <a:lstStyle/>
        <a:p>
          <a:endParaRPr lang="en-US"/>
        </a:p>
      </dgm:t>
    </dgm:pt>
    <dgm:pt modelId="{E8FC62FB-93C9-034D-9380-936A1F4484DA}" type="sibTrans" cxnId="{EA3A4A72-A5D6-7C41-B792-F8D52B342F15}">
      <dgm:prSet phldrT="3" phldr="0"/>
      <dgm:spPr/>
      <dgm:t>
        <a:bodyPr/>
        <a:lstStyle/>
        <a:p>
          <a:r>
            <a:rPr lang="en-US" dirty="0"/>
            <a:t>3</a:t>
          </a:r>
        </a:p>
      </dgm:t>
    </dgm:pt>
    <dgm:pt modelId="{F156D761-BEC2-2341-ADF1-0A76DD13E254}">
      <dgm:prSet/>
      <dgm:spPr/>
      <dgm:t>
        <a:bodyPr/>
        <a:lstStyle/>
        <a:p>
          <a:r>
            <a:rPr lang="en-US" dirty="0"/>
            <a:t>Promote education and training for the team on neurodiversity and inclusive hiring practices. </a:t>
          </a:r>
        </a:p>
      </dgm:t>
    </dgm:pt>
    <dgm:pt modelId="{EBAF6ED2-EA12-3941-AA12-69A84451960D}" type="parTrans" cxnId="{AACF12B0-6D22-914A-93F5-BA19A9018750}">
      <dgm:prSet/>
      <dgm:spPr/>
      <dgm:t>
        <a:bodyPr/>
        <a:lstStyle/>
        <a:p>
          <a:endParaRPr lang="en-US"/>
        </a:p>
      </dgm:t>
    </dgm:pt>
    <dgm:pt modelId="{9B44253F-94C6-1D45-B316-6723861D56BF}" type="sibTrans" cxnId="{AACF12B0-6D22-914A-93F5-BA19A9018750}">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CFF332A8-CAB5-D744-A1CF-1B01E05E624A}" type="pres">
      <dgm:prSet presAssocID="{D992CE9C-32A7-BD4A-BE17-271CBD94D922}" presName="compositeNode" presStyleCnt="0">
        <dgm:presLayoutVars>
          <dgm:bulletEnabled val="1"/>
        </dgm:presLayoutVars>
      </dgm:prSet>
      <dgm:spPr/>
    </dgm:pt>
    <dgm:pt modelId="{DCCFF53C-FA0A-E145-8F09-19BBF032FBF1}" type="pres">
      <dgm:prSet presAssocID="{D992CE9C-32A7-BD4A-BE17-271CBD94D922}" presName="bgRect" presStyleLbl="bgAccFollowNode1" presStyleIdx="0" presStyleCnt="4"/>
      <dgm:spPr/>
    </dgm:pt>
    <dgm:pt modelId="{D87019FF-F73D-014F-80E0-3B0E0A93E28F}" type="pres">
      <dgm:prSet presAssocID="{7BB709F4-1CEB-804E-AACE-48E45425E007}" presName="sibTransNodeCircle" presStyleLbl="alignNode1" presStyleIdx="0" presStyleCnt="8">
        <dgm:presLayoutVars>
          <dgm:chMax val="0"/>
          <dgm:bulletEnabled/>
        </dgm:presLayoutVars>
      </dgm:prSet>
      <dgm:spPr/>
    </dgm:pt>
    <dgm:pt modelId="{69290FD2-CA30-8B4B-B727-80A932306D64}" type="pres">
      <dgm:prSet presAssocID="{D992CE9C-32A7-BD4A-BE17-271CBD94D922}" presName="bottomLine" presStyleLbl="alignNode1" presStyleIdx="1" presStyleCnt="8">
        <dgm:presLayoutVars/>
      </dgm:prSet>
      <dgm:spPr/>
    </dgm:pt>
    <dgm:pt modelId="{EA396245-CBE5-ED4B-9DB2-F3FAD4EE0D42}" type="pres">
      <dgm:prSet presAssocID="{D992CE9C-32A7-BD4A-BE17-271CBD94D922}" presName="nodeText" presStyleLbl="bgAccFollowNode1" presStyleIdx="0" presStyleCnt="4">
        <dgm:presLayoutVars>
          <dgm:bulletEnabled val="1"/>
        </dgm:presLayoutVars>
      </dgm:prSet>
      <dgm:spPr/>
    </dgm:pt>
    <dgm:pt modelId="{358A5719-28F5-C44C-BFAE-BCC4FF7260E0}" type="pres">
      <dgm:prSet presAssocID="{7BB709F4-1CEB-804E-AACE-48E45425E007}" presName="sibTrans" presStyleCnt="0"/>
      <dgm:spPr/>
    </dgm:pt>
    <dgm:pt modelId="{8B1EC22B-C6F8-194F-BB6A-51AB1B3CE449}" type="pres">
      <dgm:prSet presAssocID="{9913D9A9-4E42-E343-93DE-F9F3E2914877}" presName="compositeNode" presStyleCnt="0">
        <dgm:presLayoutVars>
          <dgm:bulletEnabled val="1"/>
        </dgm:presLayoutVars>
      </dgm:prSet>
      <dgm:spPr/>
    </dgm:pt>
    <dgm:pt modelId="{36B1439C-2C24-E24A-8326-9215F4AB7464}" type="pres">
      <dgm:prSet presAssocID="{9913D9A9-4E42-E343-93DE-F9F3E2914877}" presName="bgRect" presStyleLbl="bgAccFollowNode1" presStyleIdx="1" presStyleCnt="4"/>
      <dgm:spPr/>
    </dgm:pt>
    <dgm:pt modelId="{3FB925A5-3E95-1545-BDC9-8CA2A3A0A219}" type="pres">
      <dgm:prSet presAssocID="{51E64D24-E0D9-D146-902F-842BB259C8BF}" presName="sibTransNodeCircle" presStyleLbl="alignNode1" presStyleIdx="2" presStyleCnt="8">
        <dgm:presLayoutVars>
          <dgm:chMax val="0"/>
          <dgm:bulletEnabled/>
        </dgm:presLayoutVars>
      </dgm:prSet>
      <dgm:spPr/>
    </dgm:pt>
    <dgm:pt modelId="{BB4FF136-B7E0-3A44-B626-E457DA531B09}" type="pres">
      <dgm:prSet presAssocID="{9913D9A9-4E42-E343-93DE-F9F3E2914877}" presName="bottomLine" presStyleLbl="alignNode1" presStyleIdx="3" presStyleCnt="8">
        <dgm:presLayoutVars/>
      </dgm:prSet>
      <dgm:spPr/>
    </dgm:pt>
    <dgm:pt modelId="{D3275A00-E321-654D-ACEF-4B8C450A9F3C}" type="pres">
      <dgm:prSet presAssocID="{9913D9A9-4E42-E343-93DE-F9F3E2914877}" presName="nodeText" presStyleLbl="bgAccFollowNode1" presStyleIdx="1" presStyleCnt="4">
        <dgm:presLayoutVars>
          <dgm:bulletEnabled val="1"/>
        </dgm:presLayoutVars>
      </dgm:prSet>
      <dgm:spPr/>
    </dgm:pt>
    <dgm:pt modelId="{44D0692F-E590-E94C-8F39-836469F8C92C}" type="pres">
      <dgm:prSet presAssocID="{51E64D24-E0D9-D146-902F-842BB259C8BF}" presName="sibTrans" presStyleCnt="0"/>
      <dgm:spPr/>
    </dgm:pt>
    <dgm:pt modelId="{56F5420A-7C79-F842-90E3-D83355B59889}" type="pres">
      <dgm:prSet presAssocID="{40BCA8B1-6DF1-2E47-87C0-79D8EBCED461}" presName="compositeNode" presStyleCnt="0">
        <dgm:presLayoutVars>
          <dgm:bulletEnabled val="1"/>
        </dgm:presLayoutVars>
      </dgm:prSet>
      <dgm:spPr/>
    </dgm:pt>
    <dgm:pt modelId="{598A9584-69E1-5B46-B5EA-70C2C11D9E42}" type="pres">
      <dgm:prSet presAssocID="{40BCA8B1-6DF1-2E47-87C0-79D8EBCED461}" presName="bgRect" presStyleLbl="bgAccFollowNode1" presStyleIdx="2" presStyleCnt="4"/>
      <dgm:spPr/>
    </dgm:pt>
    <dgm:pt modelId="{73D8D0D4-0423-3F47-912F-DF9CE21CF53D}" type="pres">
      <dgm:prSet presAssocID="{E8FC62FB-93C9-034D-9380-936A1F4484DA}" presName="sibTransNodeCircle" presStyleLbl="alignNode1" presStyleIdx="4" presStyleCnt="8">
        <dgm:presLayoutVars>
          <dgm:chMax val="0"/>
          <dgm:bulletEnabled/>
        </dgm:presLayoutVars>
      </dgm:prSet>
      <dgm:spPr/>
    </dgm:pt>
    <dgm:pt modelId="{DEC9F62D-8FA3-E049-9611-C0ACED1B5CFD}" type="pres">
      <dgm:prSet presAssocID="{40BCA8B1-6DF1-2E47-87C0-79D8EBCED461}" presName="bottomLine" presStyleLbl="alignNode1" presStyleIdx="5" presStyleCnt="8">
        <dgm:presLayoutVars/>
      </dgm:prSet>
      <dgm:spPr/>
    </dgm:pt>
    <dgm:pt modelId="{515C16FF-3F8C-3542-89E5-8C0C86F6FCBC}" type="pres">
      <dgm:prSet presAssocID="{40BCA8B1-6DF1-2E47-87C0-79D8EBCED461}" presName="nodeText" presStyleLbl="bgAccFollowNode1" presStyleIdx="2" presStyleCnt="4">
        <dgm:presLayoutVars>
          <dgm:bulletEnabled val="1"/>
        </dgm:presLayoutVars>
      </dgm:prSet>
      <dgm:spPr/>
    </dgm:pt>
    <dgm:pt modelId="{D0D23BCC-3FDC-BA41-A097-38E14A6C345A}" type="pres">
      <dgm:prSet presAssocID="{E8FC62FB-93C9-034D-9380-936A1F4484DA}" presName="sibTrans" presStyleCnt="0"/>
      <dgm:spPr/>
    </dgm:pt>
    <dgm:pt modelId="{79B0855B-4FDF-F844-BC19-814FE3391FF2}" type="pres">
      <dgm:prSet presAssocID="{F156D761-BEC2-2341-ADF1-0A76DD13E254}" presName="compositeNode" presStyleCnt="0">
        <dgm:presLayoutVars>
          <dgm:bulletEnabled val="1"/>
        </dgm:presLayoutVars>
      </dgm:prSet>
      <dgm:spPr/>
    </dgm:pt>
    <dgm:pt modelId="{A0E70ABA-AE78-F94E-88AF-B5A63CDD0671}" type="pres">
      <dgm:prSet presAssocID="{F156D761-BEC2-2341-ADF1-0A76DD13E254}" presName="bgRect" presStyleLbl="bgAccFollowNode1" presStyleIdx="3" presStyleCnt="4"/>
      <dgm:spPr/>
    </dgm:pt>
    <dgm:pt modelId="{BE0DDFB4-3063-554C-8AAC-66A447B5151A}" type="pres">
      <dgm:prSet presAssocID="{9B44253F-94C6-1D45-B316-6723861D56BF}" presName="sibTransNodeCircle" presStyleLbl="alignNode1" presStyleIdx="6" presStyleCnt="8">
        <dgm:presLayoutVars>
          <dgm:chMax val="0"/>
          <dgm:bulletEnabled/>
        </dgm:presLayoutVars>
      </dgm:prSet>
      <dgm:spPr/>
    </dgm:pt>
    <dgm:pt modelId="{578D11D9-97A6-ED42-B5D9-EF70C537452D}" type="pres">
      <dgm:prSet presAssocID="{F156D761-BEC2-2341-ADF1-0A76DD13E254}" presName="bottomLine" presStyleLbl="alignNode1" presStyleIdx="7" presStyleCnt="8">
        <dgm:presLayoutVars/>
      </dgm:prSet>
      <dgm:spPr/>
    </dgm:pt>
    <dgm:pt modelId="{26979989-E9BE-E742-A870-1F34A2D6DC17}" type="pres">
      <dgm:prSet presAssocID="{F156D761-BEC2-2341-ADF1-0A76DD13E254}" presName="nodeText" presStyleLbl="bgAccFollowNode1" presStyleIdx="3" presStyleCnt="4">
        <dgm:presLayoutVars>
          <dgm:bulletEnabled val="1"/>
        </dgm:presLayoutVars>
      </dgm:prSet>
      <dgm:spPr/>
    </dgm:pt>
  </dgm:ptLst>
  <dgm:cxnLst>
    <dgm:cxn modelId="{3DCE9108-1700-2D45-8DB3-881F0BE21A3C}" type="presOf" srcId="{40BCA8B1-6DF1-2E47-87C0-79D8EBCED461}" destId="{515C16FF-3F8C-3542-89E5-8C0C86F6FCBC}" srcOrd="1" destOrd="0" presId="urn:microsoft.com/office/officeart/2016/7/layout/BasicLinearProcessNumbered#194"/>
    <dgm:cxn modelId="{F4074E16-5ECF-EA48-9278-1910B8946734}" type="presOf" srcId="{40BCA8B1-6DF1-2E47-87C0-79D8EBCED461}" destId="{598A9584-69E1-5B46-B5EA-70C2C11D9E42}" srcOrd="0" destOrd="0" presId="urn:microsoft.com/office/officeart/2016/7/layout/BasicLinearProcessNumbered#194"/>
    <dgm:cxn modelId="{E8562920-B531-274F-9C60-2A3667F85F1D}" type="presOf" srcId="{F156D761-BEC2-2341-ADF1-0A76DD13E254}" destId="{26979989-E9BE-E742-A870-1F34A2D6DC17}" srcOrd="1" destOrd="0" presId="urn:microsoft.com/office/officeart/2016/7/layout/BasicLinearProcessNumbered#194"/>
    <dgm:cxn modelId="{A9BB3F22-F704-3A40-96F9-E331BFB0D6E8}" type="presOf" srcId="{D992CE9C-32A7-BD4A-BE17-271CBD94D922}" destId="{EA396245-CBE5-ED4B-9DB2-F3FAD4EE0D42}" srcOrd="1" destOrd="0" presId="urn:microsoft.com/office/officeart/2016/7/layout/BasicLinearProcessNumbered#194"/>
    <dgm:cxn modelId="{69628836-0537-704A-8DF2-42FBACF04AD5}" type="presOf" srcId="{F156D761-BEC2-2341-ADF1-0A76DD13E254}" destId="{A0E70ABA-AE78-F94E-88AF-B5A63CDD0671}" srcOrd="0" destOrd="0" presId="urn:microsoft.com/office/officeart/2016/7/layout/BasicLinearProcessNumbered#194"/>
    <dgm:cxn modelId="{0CF66F3D-F995-E841-8423-80FD240DE225}" type="presOf" srcId="{9913D9A9-4E42-E343-93DE-F9F3E2914877}" destId="{36B1439C-2C24-E24A-8326-9215F4AB7464}" srcOrd="0" destOrd="0" presId="urn:microsoft.com/office/officeart/2016/7/layout/BasicLinearProcessNumbered#194"/>
    <dgm:cxn modelId="{C301D45D-2112-EF49-9105-EB9264C2548F}" type="presOf" srcId="{5CF1339E-5EDC-4B86-B7B5-C17D16343EC3}" destId="{EE8186E6-F6D2-6744-B8DB-B63EF326BAB8}" srcOrd="0" destOrd="0" presId="urn:microsoft.com/office/officeart/2016/7/layout/BasicLinearProcessNumbered#194"/>
    <dgm:cxn modelId="{72A43965-4225-9C4E-86AB-CE756139E422}" type="presOf" srcId="{D992CE9C-32A7-BD4A-BE17-271CBD94D922}" destId="{DCCFF53C-FA0A-E145-8F09-19BBF032FBF1}" srcOrd="0" destOrd="0" presId="urn:microsoft.com/office/officeart/2016/7/layout/BasicLinearProcessNumbered#194"/>
    <dgm:cxn modelId="{EA3A4A72-A5D6-7C41-B792-F8D52B342F15}" srcId="{5CF1339E-5EDC-4B86-B7B5-C17D16343EC3}" destId="{40BCA8B1-6DF1-2E47-87C0-79D8EBCED461}" srcOrd="2" destOrd="0" parTransId="{06B2EE44-243B-764B-B8CF-2835A4C2313F}" sibTransId="{E8FC62FB-93C9-034D-9380-936A1F4484DA}"/>
    <dgm:cxn modelId="{ADE25A80-2DE4-4C44-80CA-7FBF8C84102C}" type="presOf" srcId="{9913D9A9-4E42-E343-93DE-F9F3E2914877}" destId="{D3275A00-E321-654D-ACEF-4B8C450A9F3C}" srcOrd="1" destOrd="0" presId="urn:microsoft.com/office/officeart/2016/7/layout/BasicLinearProcessNumbered#194"/>
    <dgm:cxn modelId="{3BA5339D-0B16-CB44-9B99-70D59B1BDC05}" srcId="{5CF1339E-5EDC-4B86-B7B5-C17D16343EC3}" destId="{9913D9A9-4E42-E343-93DE-F9F3E2914877}" srcOrd="1" destOrd="0" parTransId="{64E528AA-CAF4-1F4B-BF88-48CBF9F7343A}" sibTransId="{51E64D24-E0D9-D146-902F-842BB259C8BF}"/>
    <dgm:cxn modelId="{3BB300A1-213E-184F-BBEE-82D113D7556E}" type="presOf" srcId="{7BB709F4-1CEB-804E-AACE-48E45425E007}" destId="{D87019FF-F73D-014F-80E0-3B0E0A93E28F}" srcOrd="0" destOrd="0" presId="urn:microsoft.com/office/officeart/2016/7/layout/BasicLinearProcessNumbered#194"/>
    <dgm:cxn modelId="{AACF12B0-6D22-914A-93F5-BA19A9018750}" srcId="{5CF1339E-5EDC-4B86-B7B5-C17D16343EC3}" destId="{F156D761-BEC2-2341-ADF1-0A76DD13E254}" srcOrd="3" destOrd="0" parTransId="{EBAF6ED2-EA12-3941-AA12-69A84451960D}" sibTransId="{9B44253F-94C6-1D45-B316-6723861D56BF}"/>
    <dgm:cxn modelId="{769340BD-5354-8A4A-BA39-03CC3E24AF34}" type="presOf" srcId="{E8FC62FB-93C9-034D-9380-936A1F4484DA}" destId="{73D8D0D4-0423-3F47-912F-DF9CE21CF53D}" srcOrd="0" destOrd="0" presId="urn:microsoft.com/office/officeart/2016/7/layout/BasicLinearProcessNumbered#194"/>
    <dgm:cxn modelId="{912C71E3-23CA-4D4D-ACB3-D0A96FFC6D3A}" type="presOf" srcId="{9B44253F-94C6-1D45-B316-6723861D56BF}" destId="{BE0DDFB4-3063-554C-8AAC-66A447B5151A}" srcOrd="0" destOrd="0" presId="urn:microsoft.com/office/officeart/2016/7/layout/BasicLinearProcessNumbered#194"/>
    <dgm:cxn modelId="{3E891CE4-D040-F84A-BC02-56E5FD5DF36F}" type="presOf" srcId="{51E64D24-E0D9-D146-902F-842BB259C8BF}" destId="{3FB925A5-3E95-1545-BDC9-8CA2A3A0A219}" srcOrd="0" destOrd="0" presId="urn:microsoft.com/office/officeart/2016/7/layout/BasicLinearProcessNumbered#194"/>
    <dgm:cxn modelId="{8C9C94F6-6EE5-FF49-BA19-6A57C3B770BC}" srcId="{5CF1339E-5EDC-4B86-B7B5-C17D16343EC3}" destId="{D992CE9C-32A7-BD4A-BE17-271CBD94D922}" srcOrd="0" destOrd="0" parTransId="{A04A9BAB-D455-374F-A50D-8AE73B423794}" sibTransId="{7BB709F4-1CEB-804E-AACE-48E45425E007}"/>
    <dgm:cxn modelId="{1DD78809-2848-3743-8E68-E729691DD1BE}" type="presParOf" srcId="{EE8186E6-F6D2-6744-B8DB-B63EF326BAB8}" destId="{CFF332A8-CAB5-D744-A1CF-1B01E05E624A}" srcOrd="0" destOrd="0" presId="urn:microsoft.com/office/officeart/2016/7/layout/BasicLinearProcessNumbered#194"/>
    <dgm:cxn modelId="{E26ABE7E-25BA-7249-B016-3BFA91CA7D21}" type="presParOf" srcId="{CFF332A8-CAB5-D744-A1CF-1B01E05E624A}" destId="{DCCFF53C-FA0A-E145-8F09-19BBF032FBF1}" srcOrd="0" destOrd="0" presId="urn:microsoft.com/office/officeart/2016/7/layout/BasicLinearProcessNumbered#194"/>
    <dgm:cxn modelId="{118286AF-0BB1-9147-81C2-DF42528A93D2}" type="presParOf" srcId="{CFF332A8-CAB5-D744-A1CF-1B01E05E624A}" destId="{D87019FF-F73D-014F-80E0-3B0E0A93E28F}" srcOrd="1" destOrd="0" presId="urn:microsoft.com/office/officeart/2016/7/layout/BasicLinearProcessNumbered#194"/>
    <dgm:cxn modelId="{145B462E-677B-A246-B18D-CF41B5C864AC}" type="presParOf" srcId="{CFF332A8-CAB5-D744-A1CF-1B01E05E624A}" destId="{69290FD2-CA30-8B4B-B727-80A932306D64}" srcOrd="2" destOrd="0" presId="urn:microsoft.com/office/officeart/2016/7/layout/BasicLinearProcessNumbered#194"/>
    <dgm:cxn modelId="{A5820405-FFEE-E940-8133-A6B0A7852DBB}" type="presParOf" srcId="{CFF332A8-CAB5-D744-A1CF-1B01E05E624A}" destId="{EA396245-CBE5-ED4B-9DB2-F3FAD4EE0D42}" srcOrd="3" destOrd="0" presId="urn:microsoft.com/office/officeart/2016/7/layout/BasicLinearProcessNumbered#194"/>
    <dgm:cxn modelId="{E7762ADD-6588-3740-99AB-726E31D32BC8}" type="presParOf" srcId="{EE8186E6-F6D2-6744-B8DB-B63EF326BAB8}" destId="{358A5719-28F5-C44C-BFAE-BCC4FF7260E0}" srcOrd="1" destOrd="0" presId="urn:microsoft.com/office/officeart/2016/7/layout/BasicLinearProcessNumbered#194"/>
    <dgm:cxn modelId="{E2AE469C-81C4-6640-BB72-1B2407AF7984}" type="presParOf" srcId="{EE8186E6-F6D2-6744-B8DB-B63EF326BAB8}" destId="{8B1EC22B-C6F8-194F-BB6A-51AB1B3CE449}" srcOrd="2" destOrd="0" presId="urn:microsoft.com/office/officeart/2016/7/layout/BasicLinearProcessNumbered#194"/>
    <dgm:cxn modelId="{722F7FE4-9389-2041-9DB0-B68206A50FA6}" type="presParOf" srcId="{8B1EC22B-C6F8-194F-BB6A-51AB1B3CE449}" destId="{36B1439C-2C24-E24A-8326-9215F4AB7464}" srcOrd="0" destOrd="0" presId="urn:microsoft.com/office/officeart/2016/7/layout/BasicLinearProcessNumbered#194"/>
    <dgm:cxn modelId="{E0BF5677-E709-4048-9454-E8ABAC68CF61}" type="presParOf" srcId="{8B1EC22B-C6F8-194F-BB6A-51AB1B3CE449}" destId="{3FB925A5-3E95-1545-BDC9-8CA2A3A0A219}" srcOrd="1" destOrd="0" presId="urn:microsoft.com/office/officeart/2016/7/layout/BasicLinearProcessNumbered#194"/>
    <dgm:cxn modelId="{C16056B1-3667-FA4F-BC84-3C7FEEE7590A}" type="presParOf" srcId="{8B1EC22B-C6F8-194F-BB6A-51AB1B3CE449}" destId="{BB4FF136-B7E0-3A44-B626-E457DA531B09}" srcOrd="2" destOrd="0" presId="urn:microsoft.com/office/officeart/2016/7/layout/BasicLinearProcessNumbered#194"/>
    <dgm:cxn modelId="{C260ACE2-F687-B440-A6F4-16AB9D172A7B}" type="presParOf" srcId="{8B1EC22B-C6F8-194F-BB6A-51AB1B3CE449}" destId="{D3275A00-E321-654D-ACEF-4B8C450A9F3C}" srcOrd="3" destOrd="0" presId="urn:microsoft.com/office/officeart/2016/7/layout/BasicLinearProcessNumbered#194"/>
    <dgm:cxn modelId="{C1AEDA51-34D6-5644-9D4A-2508DA320240}" type="presParOf" srcId="{EE8186E6-F6D2-6744-B8DB-B63EF326BAB8}" destId="{44D0692F-E590-E94C-8F39-836469F8C92C}" srcOrd="3" destOrd="0" presId="urn:microsoft.com/office/officeart/2016/7/layout/BasicLinearProcessNumbered#194"/>
    <dgm:cxn modelId="{A4CEE82B-9604-DA4A-95E5-D095C897106C}" type="presParOf" srcId="{EE8186E6-F6D2-6744-B8DB-B63EF326BAB8}" destId="{56F5420A-7C79-F842-90E3-D83355B59889}" srcOrd="4" destOrd="0" presId="urn:microsoft.com/office/officeart/2016/7/layout/BasicLinearProcessNumbered#194"/>
    <dgm:cxn modelId="{26FC8FD5-C3E7-F04E-8E61-06108990D3D3}" type="presParOf" srcId="{56F5420A-7C79-F842-90E3-D83355B59889}" destId="{598A9584-69E1-5B46-B5EA-70C2C11D9E42}" srcOrd="0" destOrd="0" presId="urn:microsoft.com/office/officeart/2016/7/layout/BasicLinearProcessNumbered#194"/>
    <dgm:cxn modelId="{9BD488CE-55F2-E541-8E15-244262EB1A3A}" type="presParOf" srcId="{56F5420A-7C79-F842-90E3-D83355B59889}" destId="{73D8D0D4-0423-3F47-912F-DF9CE21CF53D}" srcOrd="1" destOrd="0" presId="urn:microsoft.com/office/officeart/2016/7/layout/BasicLinearProcessNumbered#194"/>
    <dgm:cxn modelId="{1B634A46-9082-5E42-B97F-A6B29E24114B}" type="presParOf" srcId="{56F5420A-7C79-F842-90E3-D83355B59889}" destId="{DEC9F62D-8FA3-E049-9611-C0ACED1B5CFD}" srcOrd="2" destOrd="0" presId="urn:microsoft.com/office/officeart/2016/7/layout/BasicLinearProcessNumbered#194"/>
    <dgm:cxn modelId="{CC0ECD7E-D32D-A547-A057-8D97FA51EDE9}" type="presParOf" srcId="{56F5420A-7C79-F842-90E3-D83355B59889}" destId="{515C16FF-3F8C-3542-89E5-8C0C86F6FCBC}" srcOrd="3" destOrd="0" presId="urn:microsoft.com/office/officeart/2016/7/layout/BasicLinearProcessNumbered#194"/>
    <dgm:cxn modelId="{94876B93-E5C4-0441-A234-778F3803807E}" type="presParOf" srcId="{EE8186E6-F6D2-6744-B8DB-B63EF326BAB8}" destId="{D0D23BCC-3FDC-BA41-A097-38E14A6C345A}" srcOrd="5" destOrd="0" presId="urn:microsoft.com/office/officeart/2016/7/layout/BasicLinearProcessNumbered#194"/>
    <dgm:cxn modelId="{6EA24230-25FC-BE48-83F1-84DC3D87C8FA}" type="presParOf" srcId="{EE8186E6-F6D2-6744-B8DB-B63EF326BAB8}" destId="{79B0855B-4FDF-F844-BC19-814FE3391FF2}" srcOrd="6" destOrd="0" presId="urn:microsoft.com/office/officeart/2016/7/layout/BasicLinearProcessNumbered#194"/>
    <dgm:cxn modelId="{90D0984A-D809-A140-B15B-95214183DE98}" type="presParOf" srcId="{79B0855B-4FDF-F844-BC19-814FE3391FF2}" destId="{A0E70ABA-AE78-F94E-88AF-B5A63CDD0671}" srcOrd="0" destOrd="0" presId="urn:microsoft.com/office/officeart/2016/7/layout/BasicLinearProcessNumbered#194"/>
    <dgm:cxn modelId="{66D82D25-6D40-EC4C-9A64-BB00D9EC7CA7}" type="presParOf" srcId="{79B0855B-4FDF-F844-BC19-814FE3391FF2}" destId="{BE0DDFB4-3063-554C-8AAC-66A447B5151A}" srcOrd="1" destOrd="0" presId="urn:microsoft.com/office/officeart/2016/7/layout/BasicLinearProcessNumbered#194"/>
    <dgm:cxn modelId="{2A7D8AE2-AEE4-8242-82F9-6617D97CC33A}" type="presParOf" srcId="{79B0855B-4FDF-F844-BC19-814FE3391FF2}" destId="{578D11D9-97A6-ED42-B5D9-EF70C537452D}" srcOrd="2" destOrd="0" presId="urn:microsoft.com/office/officeart/2016/7/layout/BasicLinearProcessNumbered#194"/>
    <dgm:cxn modelId="{5CB3FDAC-35CE-1544-BED9-3290D9887425}" type="presParOf" srcId="{79B0855B-4FDF-F844-BC19-814FE3391FF2}" destId="{26979989-E9BE-E742-A870-1F34A2D6DC17}" srcOrd="3" destOrd="0" presId="urn:microsoft.com/office/officeart/2016/7/layout/BasicLinearProcessNumbered#19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58" loCatId="process" qsTypeId="urn:microsoft.com/office/officeart/2005/8/quickstyle/simple2" qsCatId="simple" csTypeId="urn:microsoft.com/office/officeart/2005/8/colors/colorful4" csCatId="colorful" phldr="1"/>
      <dgm:spPr/>
      <dgm:t>
        <a:bodyPr/>
        <a:lstStyle/>
        <a:p>
          <a:endParaRPr lang="en-US"/>
        </a:p>
      </dgm:t>
    </dgm:pt>
    <dgm:pt modelId="{83B9E24E-5CD9-9347-A3B3-F34C6163B321}">
      <dgm:prSet custT="1"/>
      <dgm:spPr/>
      <dgm:t>
        <a:bodyPr/>
        <a:lstStyle/>
        <a:p>
          <a:r>
            <a:rPr lang="en-US" sz="1600" dirty="0"/>
            <a:t>Michael's lack of social skills. </a:t>
          </a:r>
        </a:p>
      </dgm:t>
    </dgm:pt>
    <dgm:pt modelId="{03BD1580-E9C1-8A45-8697-9570677D86B4}" type="parTrans" cxnId="{2EB6FDF2-8BF7-CC46-8845-0C527346E272}">
      <dgm:prSet/>
      <dgm:spPr/>
      <dgm:t>
        <a:bodyPr/>
        <a:lstStyle/>
        <a:p>
          <a:endParaRPr lang="en-US"/>
        </a:p>
      </dgm:t>
    </dgm:pt>
    <dgm:pt modelId="{285D8FA2-800F-6840-9617-0D35178F2D75}" type="sibTrans" cxnId="{2EB6FDF2-8BF7-CC46-8845-0C527346E272}">
      <dgm:prSet phldrT="1" phldr="0"/>
      <dgm:spPr/>
      <dgm:t>
        <a:bodyPr/>
        <a:lstStyle/>
        <a:p>
          <a:r>
            <a:rPr lang="en-US" dirty="0"/>
            <a:t>1</a:t>
          </a:r>
        </a:p>
      </dgm:t>
    </dgm:pt>
    <dgm:pt modelId="{31CCA85D-1915-7848-A9D7-24684C18EF7C}">
      <dgm:prSet custT="1"/>
      <dgm:spPr/>
      <dgm:t>
        <a:bodyPr/>
        <a:lstStyle/>
        <a:p>
          <a:r>
            <a:rPr lang="en-US" sz="1600" dirty="0"/>
            <a:t>Michael's desire for promotion. </a:t>
          </a:r>
        </a:p>
      </dgm:t>
    </dgm:pt>
    <dgm:pt modelId="{922C442B-DF47-3545-B9AF-72BD29A83A53}" type="parTrans" cxnId="{4E5CE24B-37F8-A44A-B3BC-62B44D94C5B1}">
      <dgm:prSet/>
      <dgm:spPr/>
      <dgm:t>
        <a:bodyPr/>
        <a:lstStyle/>
        <a:p>
          <a:endParaRPr lang="en-US"/>
        </a:p>
      </dgm:t>
    </dgm:pt>
    <dgm:pt modelId="{24DC7AAC-0ED3-1D4C-87A6-7A009E8637EE}" type="sibTrans" cxnId="{4E5CE24B-37F8-A44A-B3BC-62B44D94C5B1}">
      <dgm:prSet phldrT="2" phldr="0"/>
      <dgm:spPr/>
      <dgm:t>
        <a:bodyPr/>
        <a:lstStyle/>
        <a:p>
          <a:r>
            <a:rPr lang="en-US" dirty="0"/>
            <a:t>2</a:t>
          </a:r>
        </a:p>
      </dgm:t>
    </dgm:pt>
    <dgm:pt modelId="{B4B36C5D-ED0E-5D4D-8B20-B85EC8C257E1}">
      <dgm:prSet custT="1"/>
      <dgm:spPr/>
      <dgm:t>
        <a:bodyPr/>
        <a:lstStyle/>
        <a:p>
          <a:r>
            <a:rPr lang="en-US" sz="1600" dirty="0"/>
            <a:t>The supervisor's perception of Michael's suitability for leadership roles. </a:t>
          </a:r>
        </a:p>
      </dgm:t>
    </dgm:pt>
    <dgm:pt modelId="{A52DAB86-B467-734F-B384-918839875EF7}" type="parTrans" cxnId="{38E86CAE-8108-3849-B82D-0A2059A7865C}">
      <dgm:prSet/>
      <dgm:spPr/>
      <dgm:t>
        <a:bodyPr/>
        <a:lstStyle/>
        <a:p>
          <a:endParaRPr lang="en-US"/>
        </a:p>
      </dgm:t>
    </dgm:pt>
    <dgm:pt modelId="{6EC743C9-5739-014A-B888-DD0625774698}" type="sibTrans" cxnId="{38E86CAE-8108-3849-B82D-0A2059A7865C}">
      <dgm:prSet phldrT="3" phldr="0"/>
      <dgm:spPr/>
      <dgm:t>
        <a:bodyPr/>
        <a:lstStyle/>
        <a:p>
          <a:r>
            <a:rPr lang="en-US" dirty="0"/>
            <a:t>3</a:t>
          </a:r>
        </a:p>
      </dgm:t>
    </dgm:pt>
    <dgm:pt modelId="{E4C17D6D-EF39-C843-9E71-50DA1F15D088}">
      <dgm:prSet custT="1"/>
      <dgm:spPr/>
      <dgm:t>
        <a:bodyPr/>
        <a:lstStyle/>
        <a:p>
          <a:r>
            <a:rPr lang="en-US" sz="1600" dirty="0"/>
            <a:t>Michael's strong analytical mind.</a:t>
          </a:r>
        </a:p>
      </dgm:t>
    </dgm:pt>
    <dgm:pt modelId="{88230101-0343-204C-BE4D-65D8044F4424}" type="parTrans" cxnId="{84021288-93B3-4E46-ACD9-D565E0627D04}">
      <dgm:prSet/>
      <dgm:spPr/>
      <dgm:t>
        <a:bodyPr/>
        <a:lstStyle/>
        <a:p>
          <a:endParaRPr lang="en-US"/>
        </a:p>
      </dgm:t>
    </dgm:pt>
    <dgm:pt modelId="{11EBAC59-1AC8-AC41-9AAC-CFFFC08A6C2B}" type="sibTrans" cxnId="{84021288-93B3-4E46-ACD9-D565E0627D04}">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2B245B6C-E98A-174F-8D69-6EC06759FE88}" type="pres">
      <dgm:prSet presAssocID="{83B9E24E-5CD9-9347-A3B3-F34C6163B321}" presName="compositeNode" presStyleCnt="0">
        <dgm:presLayoutVars>
          <dgm:bulletEnabled val="1"/>
        </dgm:presLayoutVars>
      </dgm:prSet>
      <dgm:spPr/>
    </dgm:pt>
    <dgm:pt modelId="{DEF77957-460B-4742-BB22-75BEF198E1BB}" type="pres">
      <dgm:prSet presAssocID="{83B9E24E-5CD9-9347-A3B3-F34C6163B321}" presName="bgRect" presStyleLbl="bgAccFollowNode1" presStyleIdx="0" presStyleCnt="4"/>
      <dgm:spPr/>
    </dgm:pt>
    <dgm:pt modelId="{5AB74228-027E-6046-B2E1-39EA6A059832}" type="pres">
      <dgm:prSet presAssocID="{285D8FA2-800F-6840-9617-0D35178F2D75}" presName="sibTransNodeCircle" presStyleLbl="alignNode1" presStyleIdx="0" presStyleCnt="8">
        <dgm:presLayoutVars>
          <dgm:chMax val="0"/>
          <dgm:bulletEnabled/>
        </dgm:presLayoutVars>
      </dgm:prSet>
      <dgm:spPr/>
    </dgm:pt>
    <dgm:pt modelId="{BA123B67-7AEB-C14D-8E55-A90A2B8CC644}" type="pres">
      <dgm:prSet presAssocID="{83B9E24E-5CD9-9347-A3B3-F34C6163B321}" presName="bottomLine" presStyleLbl="alignNode1" presStyleIdx="1" presStyleCnt="8">
        <dgm:presLayoutVars/>
      </dgm:prSet>
      <dgm:spPr/>
    </dgm:pt>
    <dgm:pt modelId="{1146AF68-6D8B-5648-A62B-1CDED47A9511}" type="pres">
      <dgm:prSet presAssocID="{83B9E24E-5CD9-9347-A3B3-F34C6163B321}" presName="nodeText" presStyleLbl="bgAccFollowNode1" presStyleIdx="0" presStyleCnt="4">
        <dgm:presLayoutVars>
          <dgm:bulletEnabled val="1"/>
        </dgm:presLayoutVars>
      </dgm:prSet>
      <dgm:spPr/>
    </dgm:pt>
    <dgm:pt modelId="{80EE53E9-954F-0A4C-9B79-067767DB6DC4}" type="pres">
      <dgm:prSet presAssocID="{285D8FA2-800F-6840-9617-0D35178F2D75}" presName="sibTrans" presStyleCnt="0"/>
      <dgm:spPr/>
    </dgm:pt>
    <dgm:pt modelId="{861D3352-8CCB-0847-AD4D-BD758A57E504}" type="pres">
      <dgm:prSet presAssocID="{31CCA85D-1915-7848-A9D7-24684C18EF7C}" presName="compositeNode" presStyleCnt="0">
        <dgm:presLayoutVars>
          <dgm:bulletEnabled val="1"/>
        </dgm:presLayoutVars>
      </dgm:prSet>
      <dgm:spPr/>
    </dgm:pt>
    <dgm:pt modelId="{B65DA55D-04FA-7B47-AB3D-313A640774AE}" type="pres">
      <dgm:prSet presAssocID="{31CCA85D-1915-7848-A9D7-24684C18EF7C}" presName="bgRect" presStyleLbl="bgAccFollowNode1" presStyleIdx="1" presStyleCnt="4"/>
      <dgm:spPr/>
    </dgm:pt>
    <dgm:pt modelId="{CA278E15-DECA-A14E-96B5-0D9E8623BF72}" type="pres">
      <dgm:prSet presAssocID="{24DC7AAC-0ED3-1D4C-87A6-7A009E8637EE}" presName="sibTransNodeCircle" presStyleLbl="alignNode1" presStyleIdx="2" presStyleCnt="8">
        <dgm:presLayoutVars>
          <dgm:chMax val="0"/>
          <dgm:bulletEnabled/>
        </dgm:presLayoutVars>
      </dgm:prSet>
      <dgm:spPr/>
    </dgm:pt>
    <dgm:pt modelId="{590F78C2-EF92-BD46-9BDF-4519B9953FFB}" type="pres">
      <dgm:prSet presAssocID="{31CCA85D-1915-7848-A9D7-24684C18EF7C}" presName="bottomLine" presStyleLbl="alignNode1" presStyleIdx="3" presStyleCnt="8">
        <dgm:presLayoutVars/>
      </dgm:prSet>
      <dgm:spPr/>
    </dgm:pt>
    <dgm:pt modelId="{911389BB-78D4-A441-8D15-3917D2653D16}" type="pres">
      <dgm:prSet presAssocID="{31CCA85D-1915-7848-A9D7-24684C18EF7C}" presName="nodeText" presStyleLbl="bgAccFollowNode1" presStyleIdx="1" presStyleCnt="4">
        <dgm:presLayoutVars>
          <dgm:bulletEnabled val="1"/>
        </dgm:presLayoutVars>
      </dgm:prSet>
      <dgm:spPr/>
    </dgm:pt>
    <dgm:pt modelId="{F403E7AB-EFA8-634B-B550-0AE837432269}" type="pres">
      <dgm:prSet presAssocID="{24DC7AAC-0ED3-1D4C-87A6-7A009E8637EE}" presName="sibTrans" presStyleCnt="0"/>
      <dgm:spPr/>
    </dgm:pt>
    <dgm:pt modelId="{5CA68A91-2C02-B84E-BED3-56FB27B5663A}" type="pres">
      <dgm:prSet presAssocID="{B4B36C5D-ED0E-5D4D-8B20-B85EC8C257E1}" presName="compositeNode" presStyleCnt="0">
        <dgm:presLayoutVars>
          <dgm:bulletEnabled val="1"/>
        </dgm:presLayoutVars>
      </dgm:prSet>
      <dgm:spPr/>
    </dgm:pt>
    <dgm:pt modelId="{470F183C-78CA-AD40-B49B-8A4ADDB9BEB3}" type="pres">
      <dgm:prSet presAssocID="{B4B36C5D-ED0E-5D4D-8B20-B85EC8C257E1}" presName="bgRect" presStyleLbl="bgAccFollowNode1" presStyleIdx="2" presStyleCnt="4"/>
      <dgm:spPr/>
    </dgm:pt>
    <dgm:pt modelId="{5813BDBD-3FC2-2E4B-B50F-A7783224A07C}" type="pres">
      <dgm:prSet presAssocID="{6EC743C9-5739-014A-B888-DD0625774698}" presName="sibTransNodeCircle" presStyleLbl="alignNode1" presStyleIdx="4" presStyleCnt="8">
        <dgm:presLayoutVars>
          <dgm:chMax val="0"/>
          <dgm:bulletEnabled/>
        </dgm:presLayoutVars>
      </dgm:prSet>
      <dgm:spPr/>
    </dgm:pt>
    <dgm:pt modelId="{5B999EA2-79CB-8141-B123-6AF43B5C0254}" type="pres">
      <dgm:prSet presAssocID="{B4B36C5D-ED0E-5D4D-8B20-B85EC8C257E1}" presName="bottomLine" presStyleLbl="alignNode1" presStyleIdx="5" presStyleCnt="8">
        <dgm:presLayoutVars/>
      </dgm:prSet>
      <dgm:spPr/>
    </dgm:pt>
    <dgm:pt modelId="{C5F9DE1D-9E52-574E-9089-005CA712DC9A}" type="pres">
      <dgm:prSet presAssocID="{B4B36C5D-ED0E-5D4D-8B20-B85EC8C257E1}" presName="nodeText" presStyleLbl="bgAccFollowNode1" presStyleIdx="2" presStyleCnt="4">
        <dgm:presLayoutVars>
          <dgm:bulletEnabled val="1"/>
        </dgm:presLayoutVars>
      </dgm:prSet>
      <dgm:spPr/>
    </dgm:pt>
    <dgm:pt modelId="{4D6D89D9-169B-7E4B-88A7-1C23D19A4683}" type="pres">
      <dgm:prSet presAssocID="{6EC743C9-5739-014A-B888-DD0625774698}" presName="sibTrans" presStyleCnt="0"/>
      <dgm:spPr/>
    </dgm:pt>
    <dgm:pt modelId="{A492FB4E-BE38-BC4C-89BB-A12F98A6FDB3}" type="pres">
      <dgm:prSet presAssocID="{E4C17D6D-EF39-C843-9E71-50DA1F15D088}" presName="compositeNode" presStyleCnt="0">
        <dgm:presLayoutVars>
          <dgm:bulletEnabled val="1"/>
        </dgm:presLayoutVars>
      </dgm:prSet>
      <dgm:spPr/>
    </dgm:pt>
    <dgm:pt modelId="{72F13A2A-0EBB-4940-B79F-5F41193B0E82}" type="pres">
      <dgm:prSet presAssocID="{E4C17D6D-EF39-C843-9E71-50DA1F15D088}" presName="bgRect" presStyleLbl="bgAccFollowNode1" presStyleIdx="3" presStyleCnt="4"/>
      <dgm:spPr/>
    </dgm:pt>
    <dgm:pt modelId="{AFDD713B-B11D-FD43-824E-B48AE83F8FE8}" type="pres">
      <dgm:prSet presAssocID="{11EBAC59-1AC8-AC41-9AAC-CFFFC08A6C2B}" presName="sibTransNodeCircle" presStyleLbl="alignNode1" presStyleIdx="6" presStyleCnt="8">
        <dgm:presLayoutVars>
          <dgm:chMax val="0"/>
          <dgm:bulletEnabled/>
        </dgm:presLayoutVars>
      </dgm:prSet>
      <dgm:spPr/>
    </dgm:pt>
    <dgm:pt modelId="{65549E66-EA51-014B-BAF3-CADAAFCCB7CA}" type="pres">
      <dgm:prSet presAssocID="{E4C17D6D-EF39-C843-9E71-50DA1F15D088}" presName="bottomLine" presStyleLbl="alignNode1" presStyleIdx="7" presStyleCnt="8">
        <dgm:presLayoutVars/>
      </dgm:prSet>
      <dgm:spPr/>
    </dgm:pt>
    <dgm:pt modelId="{EF6271BA-913A-DF49-BCB7-2C489F187AE4}" type="pres">
      <dgm:prSet presAssocID="{E4C17D6D-EF39-C843-9E71-50DA1F15D088}" presName="nodeText" presStyleLbl="bgAccFollowNode1" presStyleIdx="3" presStyleCnt="4">
        <dgm:presLayoutVars>
          <dgm:bulletEnabled val="1"/>
        </dgm:presLayoutVars>
      </dgm:prSet>
      <dgm:spPr/>
    </dgm:pt>
  </dgm:ptLst>
  <dgm:cxnLst>
    <dgm:cxn modelId="{3972553A-7108-F244-989A-4F5F452D6324}" type="presOf" srcId="{E4C17D6D-EF39-C843-9E71-50DA1F15D088}" destId="{72F13A2A-0EBB-4940-B79F-5F41193B0E82}" srcOrd="0" destOrd="0" presId="urn:microsoft.com/office/officeart/2016/7/layout/BasicLinearProcessNumbered#158"/>
    <dgm:cxn modelId="{C301D45D-2112-EF49-9105-EB9264C2548F}" type="presOf" srcId="{5CF1339E-5EDC-4B86-B7B5-C17D16343EC3}" destId="{EE8186E6-F6D2-6744-B8DB-B63EF326BAB8}" srcOrd="0" destOrd="0" presId="urn:microsoft.com/office/officeart/2016/7/layout/BasicLinearProcessNumbered#158"/>
    <dgm:cxn modelId="{4E5CE24B-37F8-A44A-B3BC-62B44D94C5B1}" srcId="{5CF1339E-5EDC-4B86-B7B5-C17D16343EC3}" destId="{31CCA85D-1915-7848-A9D7-24684C18EF7C}" srcOrd="1" destOrd="0" parTransId="{922C442B-DF47-3545-B9AF-72BD29A83A53}" sibTransId="{24DC7AAC-0ED3-1D4C-87A6-7A009E8637EE}"/>
    <dgm:cxn modelId="{6FA4FB72-D7DB-FC46-9F86-652686BCB607}" type="presOf" srcId="{31CCA85D-1915-7848-A9D7-24684C18EF7C}" destId="{911389BB-78D4-A441-8D15-3917D2653D16}" srcOrd="1" destOrd="0" presId="urn:microsoft.com/office/officeart/2016/7/layout/BasicLinearProcessNumbered#158"/>
    <dgm:cxn modelId="{2FAC637C-CB4E-9445-BD62-C31A099DEE5A}" type="presOf" srcId="{11EBAC59-1AC8-AC41-9AAC-CFFFC08A6C2B}" destId="{AFDD713B-B11D-FD43-824E-B48AE83F8FE8}" srcOrd="0" destOrd="0" presId="urn:microsoft.com/office/officeart/2016/7/layout/BasicLinearProcessNumbered#158"/>
    <dgm:cxn modelId="{84021288-93B3-4E46-ACD9-D565E0627D04}" srcId="{5CF1339E-5EDC-4B86-B7B5-C17D16343EC3}" destId="{E4C17D6D-EF39-C843-9E71-50DA1F15D088}" srcOrd="3" destOrd="0" parTransId="{88230101-0343-204C-BE4D-65D8044F4424}" sibTransId="{11EBAC59-1AC8-AC41-9AAC-CFFFC08A6C2B}"/>
    <dgm:cxn modelId="{08EE938A-AF5F-E046-97DF-F2A1898F5C6F}" type="presOf" srcId="{B4B36C5D-ED0E-5D4D-8B20-B85EC8C257E1}" destId="{C5F9DE1D-9E52-574E-9089-005CA712DC9A}" srcOrd="1" destOrd="0" presId="urn:microsoft.com/office/officeart/2016/7/layout/BasicLinearProcessNumbered#158"/>
    <dgm:cxn modelId="{74D8369A-D344-DF40-B55A-66E3E43C21E8}" type="presOf" srcId="{B4B36C5D-ED0E-5D4D-8B20-B85EC8C257E1}" destId="{470F183C-78CA-AD40-B49B-8A4ADDB9BEB3}" srcOrd="0" destOrd="0" presId="urn:microsoft.com/office/officeart/2016/7/layout/BasicLinearProcessNumbered#158"/>
    <dgm:cxn modelId="{A65E25AE-3769-BE44-B0D7-AFA16CB3DED4}" type="presOf" srcId="{E4C17D6D-EF39-C843-9E71-50DA1F15D088}" destId="{EF6271BA-913A-DF49-BCB7-2C489F187AE4}" srcOrd="1" destOrd="0" presId="urn:microsoft.com/office/officeart/2016/7/layout/BasicLinearProcessNumbered#158"/>
    <dgm:cxn modelId="{38E86CAE-8108-3849-B82D-0A2059A7865C}" srcId="{5CF1339E-5EDC-4B86-B7B5-C17D16343EC3}" destId="{B4B36C5D-ED0E-5D4D-8B20-B85EC8C257E1}" srcOrd="2" destOrd="0" parTransId="{A52DAB86-B467-734F-B384-918839875EF7}" sibTransId="{6EC743C9-5739-014A-B888-DD0625774698}"/>
    <dgm:cxn modelId="{0D3CCDAE-F908-A541-9CFD-3A44A9A7916D}" type="presOf" srcId="{6EC743C9-5739-014A-B888-DD0625774698}" destId="{5813BDBD-3FC2-2E4B-B50F-A7783224A07C}" srcOrd="0" destOrd="0" presId="urn:microsoft.com/office/officeart/2016/7/layout/BasicLinearProcessNumbered#158"/>
    <dgm:cxn modelId="{349A53B8-0A42-324E-804F-2CA4E4B654DC}" type="presOf" srcId="{24DC7AAC-0ED3-1D4C-87A6-7A009E8637EE}" destId="{CA278E15-DECA-A14E-96B5-0D9E8623BF72}" srcOrd="0" destOrd="0" presId="urn:microsoft.com/office/officeart/2016/7/layout/BasicLinearProcessNumbered#158"/>
    <dgm:cxn modelId="{4AF002C0-7508-B14B-88AA-EDE7B60D0A19}" type="presOf" srcId="{31CCA85D-1915-7848-A9D7-24684C18EF7C}" destId="{B65DA55D-04FA-7B47-AB3D-313A640774AE}" srcOrd="0" destOrd="0" presId="urn:microsoft.com/office/officeart/2016/7/layout/BasicLinearProcessNumbered#158"/>
    <dgm:cxn modelId="{43BC08E5-F86B-7A49-8BED-B9AEAB1127B5}" type="presOf" srcId="{83B9E24E-5CD9-9347-A3B3-F34C6163B321}" destId="{DEF77957-460B-4742-BB22-75BEF198E1BB}" srcOrd="0" destOrd="0" presId="urn:microsoft.com/office/officeart/2016/7/layout/BasicLinearProcessNumbered#158"/>
    <dgm:cxn modelId="{BD7B18E9-38E2-E94D-90F2-AB2119B49A33}" type="presOf" srcId="{285D8FA2-800F-6840-9617-0D35178F2D75}" destId="{5AB74228-027E-6046-B2E1-39EA6A059832}" srcOrd="0" destOrd="0" presId="urn:microsoft.com/office/officeart/2016/7/layout/BasicLinearProcessNumbered#158"/>
    <dgm:cxn modelId="{2EB6FDF2-8BF7-CC46-8845-0C527346E272}" srcId="{5CF1339E-5EDC-4B86-B7B5-C17D16343EC3}" destId="{83B9E24E-5CD9-9347-A3B3-F34C6163B321}" srcOrd="0" destOrd="0" parTransId="{03BD1580-E9C1-8A45-8697-9570677D86B4}" sibTransId="{285D8FA2-800F-6840-9617-0D35178F2D75}"/>
    <dgm:cxn modelId="{E09A39FB-92CD-8B4A-A7AD-45D3794FB226}" type="presOf" srcId="{83B9E24E-5CD9-9347-A3B3-F34C6163B321}" destId="{1146AF68-6D8B-5648-A62B-1CDED47A9511}" srcOrd="1" destOrd="0" presId="urn:microsoft.com/office/officeart/2016/7/layout/BasicLinearProcessNumbered#158"/>
    <dgm:cxn modelId="{4BFEB351-9099-F743-B398-1EE2F9973741}" type="presParOf" srcId="{EE8186E6-F6D2-6744-B8DB-B63EF326BAB8}" destId="{2B245B6C-E98A-174F-8D69-6EC06759FE88}" srcOrd="0" destOrd="0" presId="urn:microsoft.com/office/officeart/2016/7/layout/BasicLinearProcessNumbered#158"/>
    <dgm:cxn modelId="{B12CBD7D-A091-7A4C-BD83-139568E1A3F8}" type="presParOf" srcId="{2B245B6C-E98A-174F-8D69-6EC06759FE88}" destId="{DEF77957-460B-4742-BB22-75BEF198E1BB}" srcOrd="0" destOrd="0" presId="urn:microsoft.com/office/officeart/2016/7/layout/BasicLinearProcessNumbered#158"/>
    <dgm:cxn modelId="{E0C29206-3969-504A-B109-11B10FB7575C}" type="presParOf" srcId="{2B245B6C-E98A-174F-8D69-6EC06759FE88}" destId="{5AB74228-027E-6046-B2E1-39EA6A059832}" srcOrd="1" destOrd="0" presId="urn:microsoft.com/office/officeart/2016/7/layout/BasicLinearProcessNumbered#158"/>
    <dgm:cxn modelId="{D661B6D0-0B0D-8B46-8BF4-D202AB281F09}" type="presParOf" srcId="{2B245B6C-E98A-174F-8D69-6EC06759FE88}" destId="{BA123B67-7AEB-C14D-8E55-A90A2B8CC644}" srcOrd="2" destOrd="0" presId="urn:microsoft.com/office/officeart/2016/7/layout/BasicLinearProcessNumbered#158"/>
    <dgm:cxn modelId="{EB5DDF5B-1447-9D45-B53B-9865E8F788AD}" type="presParOf" srcId="{2B245B6C-E98A-174F-8D69-6EC06759FE88}" destId="{1146AF68-6D8B-5648-A62B-1CDED47A9511}" srcOrd="3" destOrd="0" presId="urn:microsoft.com/office/officeart/2016/7/layout/BasicLinearProcessNumbered#158"/>
    <dgm:cxn modelId="{8CDA424F-A6CD-5E46-858B-4F1D5DC9F672}" type="presParOf" srcId="{EE8186E6-F6D2-6744-B8DB-B63EF326BAB8}" destId="{80EE53E9-954F-0A4C-9B79-067767DB6DC4}" srcOrd="1" destOrd="0" presId="urn:microsoft.com/office/officeart/2016/7/layout/BasicLinearProcessNumbered#158"/>
    <dgm:cxn modelId="{F3284D4C-BC66-864B-B832-F8D20372DF5F}" type="presParOf" srcId="{EE8186E6-F6D2-6744-B8DB-B63EF326BAB8}" destId="{861D3352-8CCB-0847-AD4D-BD758A57E504}" srcOrd="2" destOrd="0" presId="urn:microsoft.com/office/officeart/2016/7/layout/BasicLinearProcessNumbered#158"/>
    <dgm:cxn modelId="{06362C40-4767-6243-BCC7-C620DC65E220}" type="presParOf" srcId="{861D3352-8CCB-0847-AD4D-BD758A57E504}" destId="{B65DA55D-04FA-7B47-AB3D-313A640774AE}" srcOrd="0" destOrd="0" presId="urn:microsoft.com/office/officeart/2016/7/layout/BasicLinearProcessNumbered#158"/>
    <dgm:cxn modelId="{89ABB9CF-C4D7-2842-9036-858AA79ABB7F}" type="presParOf" srcId="{861D3352-8CCB-0847-AD4D-BD758A57E504}" destId="{CA278E15-DECA-A14E-96B5-0D9E8623BF72}" srcOrd="1" destOrd="0" presId="urn:microsoft.com/office/officeart/2016/7/layout/BasicLinearProcessNumbered#158"/>
    <dgm:cxn modelId="{25FF0BE7-E35E-A746-B1C0-F01D10DA0271}" type="presParOf" srcId="{861D3352-8CCB-0847-AD4D-BD758A57E504}" destId="{590F78C2-EF92-BD46-9BDF-4519B9953FFB}" srcOrd="2" destOrd="0" presId="urn:microsoft.com/office/officeart/2016/7/layout/BasicLinearProcessNumbered#158"/>
    <dgm:cxn modelId="{435D57E4-5820-6E45-8FCA-F5EFE239DDD7}" type="presParOf" srcId="{861D3352-8CCB-0847-AD4D-BD758A57E504}" destId="{911389BB-78D4-A441-8D15-3917D2653D16}" srcOrd="3" destOrd="0" presId="urn:microsoft.com/office/officeart/2016/7/layout/BasicLinearProcessNumbered#158"/>
    <dgm:cxn modelId="{461264A9-9D94-CD4B-9A68-EE5BB57F7479}" type="presParOf" srcId="{EE8186E6-F6D2-6744-B8DB-B63EF326BAB8}" destId="{F403E7AB-EFA8-634B-B550-0AE837432269}" srcOrd="3" destOrd="0" presId="urn:microsoft.com/office/officeart/2016/7/layout/BasicLinearProcessNumbered#158"/>
    <dgm:cxn modelId="{7BCD51A8-A612-9E48-9C18-0624A4C17285}" type="presParOf" srcId="{EE8186E6-F6D2-6744-B8DB-B63EF326BAB8}" destId="{5CA68A91-2C02-B84E-BED3-56FB27B5663A}" srcOrd="4" destOrd="0" presId="urn:microsoft.com/office/officeart/2016/7/layout/BasicLinearProcessNumbered#158"/>
    <dgm:cxn modelId="{792001E7-76E1-B14E-B58A-F98D0D8D3D8E}" type="presParOf" srcId="{5CA68A91-2C02-B84E-BED3-56FB27B5663A}" destId="{470F183C-78CA-AD40-B49B-8A4ADDB9BEB3}" srcOrd="0" destOrd="0" presId="urn:microsoft.com/office/officeart/2016/7/layout/BasicLinearProcessNumbered#158"/>
    <dgm:cxn modelId="{25EE3AC9-0B02-8146-8D13-2C22F13A3B16}" type="presParOf" srcId="{5CA68A91-2C02-B84E-BED3-56FB27B5663A}" destId="{5813BDBD-3FC2-2E4B-B50F-A7783224A07C}" srcOrd="1" destOrd="0" presId="urn:microsoft.com/office/officeart/2016/7/layout/BasicLinearProcessNumbered#158"/>
    <dgm:cxn modelId="{E8A60399-638F-C14B-95A3-A0AA93282899}" type="presParOf" srcId="{5CA68A91-2C02-B84E-BED3-56FB27B5663A}" destId="{5B999EA2-79CB-8141-B123-6AF43B5C0254}" srcOrd="2" destOrd="0" presId="urn:microsoft.com/office/officeart/2016/7/layout/BasicLinearProcessNumbered#158"/>
    <dgm:cxn modelId="{77A38465-4D0C-1445-B712-535B8E11DC08}" type="presParOf" srcId="{5CA68A91-2C02-B84E-BED3-56FB27B5663A}" destId="{C5F9DE1D-9E52-574E-9089-005CA712DC9A}" srcOrd="3" destOrd="0" presId="urn:microsoft.com/office/officeart/2016/7/layout/BasicLinearProcessNumbered#158"/>
    <dgm:cxn modelId="{9D534F53-A299-5346-8282-E2135755C43A}" type="presParOf" srcId="{EE8186E6-F6D2-6744-B8DB-B63EF326BAB8}" destId="{4D6D89D9-169B-7E4B-88A7-1C23D19A4683}" srcOrd="5" destOrd="0" presId="urn:microsoft.com/office/officeart/2016/7/layout/BasicLinearProcessNumbered#158"/>
    <dgm:cxn modelId="{807833AB-9E16-C24C-AF4E-41E7D967D7FB}" type="presParOf" srcId="{EE8186E6-F6D2-6744-B8DB-B63EF326BAB8}" destId="{A492FB4E-BE38-BC4C-89BB-A12F98A6FDB3}" srcOrd="6" destOrd="0" presId="urn:microsoft.com/office/officeart/2016/7/layout/BasicLinearProcessNumbered#158"/>
    <dgm:cxn modelId="{DCCD9FF3-F38F-924E-A9E0-16FF4C85092C}" type="presParOf" srcId="{A492FB4E-BE38-BC4C-89BB-A12F98A6FDB3}" destId="{72F13A2A-0EBB-4940-B79F-5F41193B0E82}" srcOrd="0" destOrd="0" presId="urn:microsoft.com/office/officeart/2016/7/layout/BasicLinearProcessNumbered#158"/>
    <dgm:cxn modelId="{C369998E-300A-1C4C-9E6A-D6780EC243E1}" type="presParOf" srcId="{A492FB4E-BE38-BC4C-89BB-A12F98A6FDB3}" destId="{AFDD713B-B11D-FD43-824E-B48AE83F8FE8}" srcOrd="1" destOrd="0" presId="urn:microsoft.com/office/officeart/2016/7/layout/BasicLinearProcessNumbered#158"/>
    <dgm:cxn modelId="{4BEEC91F-6D99-FD48-8D04-C164EF0CE1AB}" type="presParOf" srcId="{A492FB4E-BE38-BC4C-89BB-A12F98A6FDB3}" destId="{65549E66-EA51-014B-BAF3-CADAAFCCB7CA}" srcOrd="2" destOrd="0" presId="urn:microsoft.com/office/officeart/2016/7/layout/BasicLinearProcessNumbered#158"/>
    <dgm:cxn modelId="{7032C867-0C33-0242-9821-076A5CFB576B}" type="presParOf" srcId="{A492FB4E-BE38-BC4C-89BB-A12F98A6FDB3}" destId="{EF6271BA-913A-DF49-BCB7-2C489F187AE4}" srcOrd="3" destOrd="0" presId="urn:microsoft.com/office/officeart/2016/7/layout/BasicLinearProcessNumbered#15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5" loCatId="process" qsTypeId="urn:microsoft.com/office/officeart/2005/8/quickstyle/simple2" qsCatId="simple" csTypeId="urn:microsoft.com/office/officeart/2005/8/colors/colorful4" csCatId="colorful" phldr="1"/>
      <dgm:spPr/>
      <dgm:t>
        <a:bodyPr/>
        <a:lstStyle/>
        <a:p>
          <a:endParaRPr lang="en-US"/>
        </a:p>
      </dgm:t>
    </dgm:pt>
    <dgm:pt modelId="{83B9E24E-5CD9-9347-A3B3-F34C6163B321}">
      <dgm:prSet custT="1"/>
      <dgm:spPr/>
      <dgm:t>
        <a:bodyPr/>
        <a:lstStyle/>
        <a:p>
          <a:r>
            <a:rPr lang="en-US" sz="1600" dirty="0"/>
            <a:t>Michael's lack of social skills. </a:t>
          </a:r>
        </a:p>
      </dgm:t>
    </dgm:pt>
    <dgm:pt modelId="{03BD1580-E9C1-8A45-8697-9570677D86B4}" type="parTrans" cxnId="{2EB6FDF2-8BF7-CC46-8845-0C527346E272}">
      <dgm:prSet/>
      <dgm:spPr/>
      <dgm:t>
        <a:bodyPr/>
        <a:lstStyle/>
        <a:p>
          <a:endParaRPr lang="en-US"/>
        </a:p>
      </dgm:t>
    </dgm:pt>
    <dgm:pt modelId="{285D8FA2-800F-6840-9617-0D35178F2D75}" type="sibTrans" cxnId="{2EB6FDF2-8BF7-CC46-8845-0C527346E272}">
      <dgm:prSet phldrT="1" phldr="0"/>
      <dgm:spPr/>
      <dgm:t>
        <a:bodyPr/>
        <a:lstStyle/>
        <a:p>
          <a:r>
            <a:rPr lang="en-US" dirty="0"/>
            <a:t>1</a:t>
          </a:r>
        </a:p>
      </dgm:t>
    </dgm:pt>
    <dgm:pt modelId="{31CCA85D-1915-7848-A9D7-24684C18EF7C}">
      <dgm:prSet custT="1"/>
      <dgm:spPr/>
      <dgm:t>
        <a:bodyPr/>
        <a:lstStyle/>
        <a:p>
          <a:r>
            <a:rPr lang="en-US" sz="1600" dirty="0"/>
            <a:t>Michael's desire for promotion. </a:t>
          </a:r>
        </a:p>
      </dgm:t>
    </dgm:pt>
    <dgm:pt modelId="{922C442B-DF47-3545-B9AF-72BD29A83A53}" type="parTrans" cxnId="{4E5CE24B-37F8-A44A-B3BC-62B44D94C5B1}">
      <dgm:prSet/>
      <dgm:spPr/>
      <dgm:t>
        <a:bodyPr/>
        <a:lstStyle/>
        <a:p>
          <a:endParaRPr lang="en-US"/>
        </a:p>
      </dgm:t>
    </dgm:pt>
    <dgm:pt modelId="{24DC7AAC-0ED3-1D4C-87A6-7A009E8637EE}" type="sibTrans" cxnId="{4E5CE24B-37F8-A44A-B3BC-62B44D94C5B1}">
      <dgm:prSet phldrT="2" phldr="0"/>
      <dgm:spPr/>
      <dgm:t>
        <a:bodyPr/>
        <a:lstStyle/>
        <a:p>
          <a:r>
            <a:rPr lang="en-US" dirty="0"/>
            <a:t>2</a:t>
          </a:r>
        </a:p>
      </dgm:t>
    </dgm:pt>
    <dgm:pt modelId="{B4B36C5D-ED0E-5D4D-8B20-B85EC8C257E1}">
      <dgm:prSet custT="1"/>
      <dgm:spPr/>
      <dgm:t>
        <a:bodyPr/>
        <a:lstStyle/>
        <a:p>
          <a:r>
            <a:rPr lang="en-US" sz="1600" dirty="0"/>
            <a:t>The supervisor's perception of Michael's suitability for leadership roles. </a:t>
          </a:r>
        </a:p>
      </dgm:t>
    </dgm:pt>
    <dgm:pt modelId="{A52DAB86-B467-734F-B384-918839875EF7}" type="parTrans" cxnId="{38E86CAE-8108-3849-B82D-0A2059A7865C}">
      <dgm:prSet/>
      <dgm:spPr/>
      <dgm:t>
        <a:bodyPr/>
        <a:lstStyle/>
        <a:p>
          <a:endParaRPr lang="en-US"/>
        </a:p>
      </dgm:t>
    </dgm:pt>
    <dgm:pt modelId="{6EC743C9-5739-014A-B888-DD0625774698}" type="sibTrans" cxnId="{38E86CAE-8108-3849-B82D-0A2059A7865C}">
      <dgm:prSet phldrT="3" phldr="0"/>
      <dgm:spPr/>
      <dgm:t>
        <a:bodyPr/>
        <a:lstStyle/>
        <a:p>
          <a:r>
            <a:rPr lang="en-US" dirty="0"/>
            <a:t>3</a:t>
          </a:r>
        </a:p>
      </dgm:t>
    </dgm:pt>
    <dgm:pt modelId="{E4C17D6D-EF39-C843-9E71-50DA1F15D088}">
      <dgm:prSet custT="1"/>
      <dgm:spPr/>
      <dgm:t>
        <a:bodyPr/>
        <a:lstStyle/>
        <a:p>
          <a:r>
            <a:rPr lang="en-US" sz="1600" dirty="0"/>
            <a:t>Michael's strong analytical mind.</a:t>
          </a:r>
        </a:p>
      </dgm:t>
    </dgm:pt>
    <dgm:pt modelId="{88230101-0343-204C-BE4D-65D8044F4424}" type="parTrans" cxnId="{84021288-93B3-4E46-ACD9-D565E0627D04}">
      <dgm:prSet/>
      <dgm:spPr/>
      <dgm:t>
        <a:bodyPr/>
        <a:lstStyle/>
        <a:p>
          <a:endParaRPr lang="en-US"/>
        </a:p>
      </dgm:t>
    </dgm:pt>
    <dgm:pt modelId="{11EBAC59-1AC8-AC41-9AAC-CFFFC08A6C2B}" type="sibTrans" cxnId="{84021288-93B3-4E46-ACD9-D565E0627D04}">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2B245B6C-E98A-174F-8D69-6EC06759FE88}" type="pres">
      <dgm:prSet presAssocID="{83B9E24E-5CD9-9347-A3B3-F34C6163B321}" presName="compositeNode" presStyleCnt="0">
        <dgm:presLayoutVars>
          <dgm:bulletEnabled val="1"/>
        </dgm:presLayoutVars>
      </dgm:prSet>
      <dgm:spPr/>
    </dgm:pt>
    <dgm:pt modelId="{DEF77957-460B-4742-BB22-75BEF198E1BB}" type="pres">
      <dgm:prSet presAssocID="{83B9E24E-5CD9-9347-A3B3-F34C6163B321}" presName="bgRect" presStyleLbl="bgAccFollowNode1" presStyleIdx="0" presStyleCnt="4"/>
      <dgm:spPr/>
    </dgm:pt>
    <dgm:pt modelId="{5AB74228-027E-6046-B2E1-39EA6A059832}" type="pres">
      <dgm:prSet presAssocID="{285D8FA2-800F-6840-9617-0D35178F2D75}" presName="sibTransNodeCircle" presStyleLbl="alignNode1" presStyleIdx="0" presStyleCnt="8">
        <dgm:presLayoutVars>
          <dgm:chMax val="0"/>
          <dgm:bulletEnabled/>
        </dgm:presLayoutVars>
      </dgm:prSet>
      <dgm:spPr/>
    </dgm:pt>
    <dgm:pt modelId="{BA123B67-7AEB-C14D-8E55-A90A2B8CC644}" type="pres">
      <dgm:prSet presAssocID="{83B9E24E-5CD9-9347-A3B3-F34C6163B321}" presName="bottomLine" presStyleLbl="alignNode1" presStyleIdx="1" presStyleCnt="8">
        <dgm:presLayoutVars/>
      </dgm:prSet>
      <dgm:spPr/>
    </dgm:pt>
    <dgm:pt modelId="{1146AF68-6D8B-5648-A62B-1CDED47A9511}" type="pres">
      <dgm:prSet presAssocID="{83B9E24E-5CD9-9347-A3B3-F34C6163B321}" presName="nodeText" presStyleLbl="bgAccFollowNode1" presStyleIdx="0" presStyleCnt="4">
        <dgm:presLayoutVars>
          <dgm:bulletEnabled val="1"/>
        </dgm:presLayoutVars>
      </dgm:prSet>
      <dgm:spPr/>
    </dgm:pt>
    <dgm:pt modelId="{80EE53E9-954F-0A4C-9B79-067767DB6DC4}" type="pres">
      <dgm:prSet presAssocID="{285D8FA2-800F-6840-9617-0D35178F2D75}" presName="sibTrans" presStyleCnt="0"/>
      <dgm:spPr/>
    </dgm:pt>
    <dgm:pt modelId="{861D3352-8CCB-0847-AD4D-BD758A57E504}" type="pres">
      <dgm:prSet presAssocID="{31CCA85D-1915-7848-A9D7-24684C18EF7C}" presName="compositeNode" presStyleCnt="0">
        <dgm:presLayoutVars>
          <dgm:bulletEnabled val="1"/>
        </dgm:presLayoutVars>
      </dgm:prSet>
      <dgm:spPr/>
    </dgm:pt>
    <dgm:pt modelId="{B65DA55D-04FA-7B47-AB3D-313A640774AE}" type="pres">
      <dgm:prSet presAssocID="{31CCA85D-1915-7848-A9D7-24684C18EF7C}" presName="bgRect" presStyleLbl="bgAccFollowNode1" presStyleIdx="1" presStyleCnt="4"/>
      <dgm:spPr/>
    </dgm:pt>
    <dgm:pt modelId="{CA278E15-DECA-A14E-96B5-0D9E8623BF72}" type="pres">
      <dgm:prSet presAssocID="{24DC7AAC-0ED3-1D4C-87A6-7A009E8637EE}" presName="sibTransNodeCircle" presStyleLbl="alignNode1" presStyleIdx="2" presStyleCnt="8">
        <dgm:presLayoutVars>
          <dgm:chMax val="0"/>
          <dgm:bulletEnabled/>
        </dgm:presLayoutVars>
      </dgm:prSet>
      <dgm:spPr/>
    </dgm:pt>
    <dgm:pt modelId="{590F78C2-EF92-BD46-9BDF-4519B9953FFB}" type="pres">
      <dgm:prSet presAssocID="{31CCA85D-1915-7848-A9D7-24684C18EF7C}" presName="bottomLine" presStyleLbl="alignNode1" presStyleIdx="3" presStyleCnt="8">
        <dgm:presLayoutVars/>
      </dgm:prSet>
      <dgm:spPr/>
    </dgm:pt>
    <dgm:pt modelId="{911389BB-78D4-A441-8D15-3917D2653D16}" type="pres">
      <dgm:prSet presAssocID="{31CCA85D-1915-7848-A9D7-24684C18EF7C}" presName="nodeText" presStyleLbl="bgAccFollowNode1" presStyleIdx="1" presStyleCnt="4">
        <dgm:presLayoutVars>
          <dgm:bulletEnabled val="1"/>
        </dgm:presLayoutVars>
      </dgm:prSet>
      <dgm:spPr/>
    </dgm:pt>
    <dgm:pt modelId="{F403E7AB-EFA8-634B-B550-0AE837432269}" type="pres">
      <dgm:prSet presAssocID="{24DC7AAC-0ED3-1D4C-87A6-7A009E8637EE}" presName="sibTrans" presStyleCnt="0"/>
      <dgm:spPr/>
    </dgm:pt>
    <dgm:pt modelId="{5CA68A91-2C02-B84E-BED3-56FB27B5663A}" type="pres">
      <dgm:prSet presAssocID="{B4B36C5D-ED0E-5D4D-8B20-B85EC8C257E1}" presName="compositeNode" presStyleCnt="0">
        <dgm:presLayoutVars>
          <dgm:bulletEnabled val="1"/>
        </dgm:presLayoutVars>
      </dgm:prSet>
      <dgm:spPr/>
    </dgm:pt>
    <dgm:pt modelId="{470F183C-78CA-AD40-B49B-8A4ADDB9BEB3}" type="pres">
      <dgm:prSet presAssocID="{B4B36C5D-ED0E-5D4D-8B20-B85EC8C257E1}" presName="bgRect" presStyleLbl="bgAccFollowNode1" presStyleIdx="2" presStyleCnt="4"/>
      <dgm:spPr/>
    </dgm:pt>
    <dgm:pt modelId="{5813BDBD-3FC2-2E4B-B50F-A7783224A07C}" type="pres">
      <dgm:prSet presAssocID="{6EC743C9-5739-014A-B888-DD0625774698}" presName="sibTransNodeCircle" presStyleLbl="alignNode1" presStyleIdx="4" presStyleCnt="8">
        <dgm:presLayoutVars>
          <dgm:chMax val="0"/>
          <dgm:bulletEnabled/>
        </dgm:presLayoutVars>
      </dgm:prSet>
      <dgm:spPr/>
    </dgm:pt>
    <dgm:pt modelId="{5B999EA2-79CB-8141-B123-6AF43B5C0254}" type="pres">
      <dgm:prSet presAssocID="{B4B36C5D-ED0E-5D4D-8B20-B85EC8C257E1}" presName="bottomLine" presStyleLbl="alignNode1" presStyleIdx="5" presStyleCnt="8">
        <dgm:presLayoutVars/>
      </dgm:prSet>
      <dgm:spPr/>
    </dgm:pt>
    <dgm:pt modelId="{C5F9DE1D-9E52-574E-9089-005CA712DC9A}" type="pres">
      <dgm:prSet presAssocID="{B4B36C5D-ED0E-5D4D-8B20-B85EC8C257E1}" presName="nodeText" presStyleLbl="bgAccFollowNode1" presStyleIdx="2" presStyleCnt="4">
        <dgm:presLayoutVars>
          <dgm:bulletEnabled val="1"/>
        </dgm:presLayoutVars>
      </dgm:prSet>
      <dgm:spPr/>
    </dgm:pt>
    <dgm:pt modelId="{4D6D89D9-169B-7E4B-88A7-1C23D19A4683}" type="pres">
      <dgm:prSet presAssocID="{6EC743C9-5739-014A-B888-DD0625774698}" presName="sibTrans" presStyleCnt="0"/>
      <dgm:spPr/>
    </dgm:pt>
    <dgm:pt modelId="{A492FB4E-BE38-BC4C-89BB-A12F98A6FDB3}" type="pres">
      <dgm:prSet presAssocID="{E4C17D6D-EF39-C843-9E71-50DA1F15D088}" presName="compositeNode" presStyleCnt="0">
        <dgm:presLayoutVars>
          <dgm:bulletEnabled val="1"/>
        </dgm:presLayoutVars>
      </dgm:prSet>
      <dgm:spPr/>
    </dgm:pt>
    <dgm:pt modelId="{72F13A2A-0EBB-4940-B79F-5F41193B0E82}" type="pres">
      <dgm:prSet presAssocID="{E4C17D6D-EF39-C843-9E71-50DA1F15D088}" presName="bgRect" presStyleLbl="bgAccFollowNode1" presStyleIdx="3" presStyleCnt="4"/>
      <dgm:spPr/>
    </dgm:pt>
    <dgm:pt modelId="{AFDD713B-B11D-FD43-824E-B48AE83F8FE8}" type="pres">
      <dgm:prSet presAssocID="{11EBAC59-1AC8-AC41-9AAC-CFFFC08A6C2B}" presName="sibTransNodeCircle" presStyleLbl="alignNode1" presStyleIdx="6" presStyleCnt="8">
        <dgm:presLayoutVars>
          <dgm:chMax val="0"/>
          <dgm:bulletEnabled/>
        </dgm:presLayoutVars>
      </dgm:prSet>
      <dgm:spPr/>
    </dgm:pt>
    <dgm:pt modelId="{65549E66-EA51-014B-BAF3-CADAAFCCB7CA}" type="pres">
      <dgm:prSet presAssocID="{E4C17D6D-EF39-C843-9E71-50DA1F15D088}" presName="bottomLine" presStyleLbl="alignNode1" presStyleIdx="7" presStyleCnt="8">
        <dgm:presLayoutVars/>
      </dgm:prSet>
      <dgm:spPr/>
    </dgm:pt>
    <dgm:pt modelId="{EF6271BA-913A-DF49-BCB7-2C489F187AE4}" type="pres">
      <dgm:prSet presAssocID="{E4C17D6D-EF39-C843-9E71-50DA1F15D088}" presName="nodeText" presStyleLbl="bgAccFollowNode1" presStyleIdx="3" presStyleCnt="4">
        <dgm:presLayoutVars>
          <dgm:bulletEnabled val="1"/>
        </dgm:presLayoutVars>
      </dgm:prSet>
      <dgm:spPr/>
    </dgm:pt>
  </dgm:ptLst>
  <dgm:cxnLst>
    <dgm:cxn modelId="{3972553A-7108-F244-989A-4F5F452D6324}" type="presOf" srcId="{E4C17D6D-EF39-C843-9E71-50DA1F15D088}" destId="{72F13A2A-0EBB-4940-B79F-5F41193B0E82}" srcOrd="0" destOrd="0" presId="urn:microsoft.com/office/officeart/2016/7/layout/BasicLinearProcessNumbered#195"/>
    <dgm:cxn modelId="{C301D45D-2112-EF49-9105-EB9264C2548F}" type="presOf" srcId="{5CF1339E-5EDC-4B86-B7B5-C17D16343EC3}" destId="{EE8186E6-F6D2-6744-B8DB-B63EF326BAB8}" srcOrd="0" destOrd="0" presId="urn:microsoft.com/office/officeart/2016/7/layout/BasicLinearProcessNumbered#195"/>
    <dgm:cxn modelId="{4E5CE24B-37F8-A44A-B3BC-62B44D94C5B1}" srcId="{5CF1339E-5EDC-4B86-B7B5-C17D16343EC3}" destId="{31CCA85D-1915-7848-A9D7-24684C18EF7C}" srcOrd="1" destOrd="0" parTransId="{922C442B-DF47-3545-B9AF-72BD29A83A53}" sibTransId="{24DC7AAC-0ED3-1D4C-87A6-7A009E8637EE}"/>
    <dgm:cxn modelId="{6FA4FB72-D7DB-FC46-9F86-652686BCB607}" type="presOf" srcId="{31CCA85D-1915-7848-A9D7-24684C18EF7C}" destId="{911389BB-78D4-A441-8D15-3917D2653D16}" srcOrd="1" destOrd="0" presId="urn:microsoft.com/office/officeart/2016/7/layout/BasicLinearProcessNumbered#195"/>
    <dgm:cxn modelId="{2FAC637C-CB4E-9445-BD62-C31A099DEE5A}" type="presOf" srcId="{11EBAC59-1AC8-AC41-9AAC-CFFFC08A6C2B}" destId="{AFDD713B-B11D-FD43-824E-B48AE83F8FE8}" srcOrd="0" destOrd="0" presId="urn:microsoft.com/office/officeart/2016/7/layout/BasicLinearProcessNumbered#195"/>
    <dgm:cxn modelId="{84021288-93B3-4E46-ACD9-D565E0627D04}" srcId="{5CF1339E-5EDC-4B86-B7B5-C17D16343EC3}" destId="{E4C17D6D-EF39-C843-9E71-50DA1F15D088}" srcOrd="3" destOrd="0" parTransId="{88230101-0343-204C-BE4D-65D8044F4424}" sibTransId="{11EBAC59-1AC8-AC41-9AAC-CFFFC08A6C2B}"/>
    <dgm:cxn modelId="{08EE938A-AF5F-E046-97DF-F2A1898F5C6F}" type="presOf" srcId="{B4B36C5D-ED0E-5D4D-8B20-B85EC8C257E1}" destId="{C5F9DE1D-9E52-574E-9089-005CA712DC9A}" srcOrd="1" destOrd="0" presId="urn:microsoft.com/office/officeart/2016/7/layout/BasicLinearProcessNumbered#195"/>
    <dgm:cxn modelId="{74D8369A-D344-DF40-B55A-66E3E43C21E8}" type="presOf" srcId="{B4B36C5D-ED0E-5D4D-8B20-B85EC8C257E1}" destId="{470F183C-78CA-AD40-B49B-8A4ADDB9BEB3}" srcOrd="0" destOrd="0" presId="urn:microsoft.com/office/officeart/2016/7/layout/BasicLinearProcessNumbered#195"/>
    <dgm:cxn modelId="{A65E25AE-3769-BE44-B0D7-AFA16CB3DED4}" type="presOf" srcId="{E4C17D6D-EF39-C843-9E71-50DA1F15D088}" destId="{EF6271BA-913A-DF49-BCB7-2C489F187AE4}" srcOrd="1" destOrd="0" presId="urn:microsoft.com/office/officeart/2016/7/layout/BasicLinearProcessNumbered#195"/>
    <dgm:cxn modelId="{38E86CAE-8108-3849-B82D-0A2059A7865C}" srcId="{5CF1339E-5EDC-4B86-B7B5-C17D16343EC3}" destId="{B4B36C5D-ED0E-5D4D-8B20-B85EC8C257E1}" srcOrd="2" destOrd="0" parTransId="{A52DAB86-B467-734F-B384-918839875EF7}" sibTransId="{6EC743C9-5739-014A-B888-DD0625774698}"/>
    <dgm:cxn modelId="{0D3CCDAE-F908-A541-9CFD-3A44A9A7916D}" type="presOf" srcId="{6EC743C9-5739-014A-B888-DD0625774698}" destId="{5813BDBD-3FC2-2E4B-B50F-A7783224A07C}" srcOrd="0" destOrd="0" presId="urn:microsoft.com/office/officeart/2016/7/layout/BasicLinearProcessNumbered#195"/>
    <dgm:cxn modelId="{349A53B8-0A42-324E-804F-2CA4E4B654DC}" type="presOf" srcId="{24DC7AAC-0ED3-1D4C-87A6-7A009E8637EE}" destId="{CA278E15-DECA-A14E-96B5-0D9E8623BF72}" srcOrd="0" destOrd="0" presId="urn:microsoft.com/office/officeart/2016/7/layout/BasicLinearProcessNumbered#195"/>
    <dgm:cxn modelId="{4AF002C0-7508-B14B-88AA-EDE7B60D0A19}" type="presOf" srcId="{31CCA85D-1915-7848-A9D7-24684C18EF7C}" destId="{B65DA55D-04FA-7B47-AB3D-313A640774AE}" srcOrd="0" destOrd="0" presId="urn:microsoft.com/office/officeart/2016/7/layout/BasicLinearProcessNumbered#195"/>
    <dgm:cxn modelId="{43BC08E5-F86B-7A49-8BED-B9AEAB1127B5}" type="presOf" srcId="{83B9E24E-5CD9-9347-A3B3-F34C6163B321}" destId="{DEF77957-460B-4742-BB22-75BEF198E1BB}" srcOrd="0" destOrd="0" presId="urn:microsoft.com/office/officeart/2016/7/layout/BasicLinearProcessNumbered#195"/>
    <dgm:cxn modelId="{BD7B18E9-38E2-E94D-90F2-AB2119B49A33}" type="presOf" srcId="{285D8FA2-800F-6840-9617-0D35178F2D75}" destId="{5AB74228-027E-6046-B2E1-39EA6A059832}" srcOrd="0" destOrd="0" presId="urn:microsoft.com/office/officeart/2016/7/layout/BasicLinearProcessNumbered#195"/>
    <dgm:cxn modelId="{2EB6FDF2-8BF7-CC46-8845-0C527346E272}" srcId="{5CF1339E-5EDC-4B86-B7B5-C17D16343EC3}" destId="{83B9E24E-5CD9-9347-A3B3-F34C6163B321}" srcOrd="0" destOrd="0" parTransId="{03BD1580-E9C1-8A45-8697-9570677D86B4}" sibTransId="{285D8FA2-800F-6840-9617-0D35178F2D75}"/>
    <dgm:cxn modelId="{E09A39FB-92CD-8B4A-A7AD-45D3794FB226}" type="presOf" srcId="{83B9E24E-5CD9-9347-A3B3-F34C6163B321}" destId="{1146AF68-6D8B-5648-A62B-1CDED47A9511}" srcOrd="1" destOrd="0" presId="urn:microsoft.com/office/officeart/2016/7/layout/BasicLinearProcessNumbered#195"/>
    <dgm:cxn modelId="{4BFEB351-9099-F743-B398-1EE2F9973741}" type="presParOf" srcId="{EE8186E6-F6D2-6744-B8DB-B63EF326BAB8}" destId="{2B245B6C-E98A-174F-8D69-6EC06759FE88}" srcOrd="0" destOrd="0" presId="urn:microsoft.com/office/officeart/2016/7/layout/BasicLinearProcessNumbered#195"/>
    <dgm:cxn modelId="{B12CBD7D-A091-7A4C-BD83-139568E1A3F8}" type="presParOf" srcId="{2B245B6C-E98A-174F-8D69-6EC06759FE88}" destId="{DEF77957-460B-4742-BB22-75BEF198E1BB}" srcOrd="0" destOrd="0" presId="urn:microsoft.com/office/officeart/2016/7/layout/BasicLinearProcessNumbered#195"/>
    <dgm:cxn modelId="{E0C29206-3969-504A-B109-11B10FB7575C}" type="presParOf" srcId="{2B245B6C-E98A-174F-8D69-6EC06759FE88}" destId="{5AB74228-027E-6046-B2E1-39EA6A059832}" srcOrd="1" destOrd="0" presId="urn:microsoft.com/office/officeart/2016/7/layout/BasicLinearProcessNumbered#195"/>
    <dgm:cxn modelId="{D661B6D0-0B0D-8B46-8BF4-D202AB281F09}" type="presParOf" srcId="{2B245B6C-E98A-174F-8D69-6EC06759FE88}" destId="{BA123B67-7AEB-C14D-8E55-A90A2B8CC644}" srcOrd="2" destOrd="0" presId="urn:microsoft.com/office/officeart/2016/7/layout/BasicLinearProcessNumbered#195"/>
    <dgm:cxn modelId="{EB5DDF5B-1447-9D45-B53B-9865E8F788AD}" type="presParOf" srcId="{2B245B6C-E98A-174F-8D69-6EC06759FE88}" destId="{1146AF68-6D8B-5648-A62B-1CDED47A9511}" srcOrd="3" destOrd="0" presId="urn:microsoft.com/office/officeart/2016/7/layout/BasicLinearProcessNumbered#195"/>
    <dgm:cxn modelId="{8CDA424F-A6CD-5E46-858B-4F1D5DC9F672}" type="presParOf" srcId="{EE8186E6-F6D2-6744-B8DB-B63EF326BAB8}" destId="{80EE53E9-954F-0A4C-9B79-067767DB6DC4}" srcOrd="1" destOrd="0" presId="urn:microsoft.com/office/officeart/2016/7/layout/BasicLinearProcessNumbered#195"/>
    <dgm:cxn modelId="{F3284D4C-BC66-864B-B832-F8D20372DF5F}" type="presParOf" srcId="{EE8186E6-F6D2-6744-B8DB-B63EF326BAB8}" destId="{861D3352-8CCB-0847-AD4D-BD758A57E504}" srcOrd="2" destOrd="0" presId="urn:microsoft.com/office/officeart/2016/7/layout/BasicLinearProcessNumbered#195"/>
    <dgm:cxn modelId="{06362C40-4767-6243-BCC7-C620DC65E220}" type="presParOf" srcId="{861D3352-8CCB-0847-AD4D-BD758A57E504}" destId="{B65DA55D-04FA-7B47-AB3D-313A640774AE}" srcOrd="0" destOrd="0" presId="urn:microsoft.com/office/officeart/2016/7/layout/BasicLinearProcessNumbered#195"/>
    <dgm:cxn modelId="{89ABB9CF-C4D7-2842-9036-858AA79ABB7F}" type="presParOf" srcId="{861D3352-8CCB-0847-AD4D-BD758A57E504}" destId="{CA278E15-DECA-A14E-96B5-0D9E8623BF72}" srcOrd="1" destOrd="0" presId="urn:microsoft.com/office/officeart/2016/7/layout/BasicLinearProcessNumbered#195"/>
    <dgm:cxn modelId="{25FF0BE7-E35E-A746-B1C0-F01D10DA0271}" type="presParOf" srcId="{861D3352-8CCB-0847-AD4D-BD758A57E504}" destId="{590F78C2-EF92-BD46-9BDF-4519B9953FFB}" srcOrd="2" destOrd="0" presId="urn:microsoft.com/office/officeart/2016/7/layout/BasicLinearProcessNumbered#195"/>
    <dgm:cxn modelId="{435D57E4-5820-6E45-8FCA-F5EFE239DDD7}" type="presParOf" srcId="{861D3352-8CCB-0847-AD4D-BD758A57E504}" destId="{911389BB-78D4-A441-8D15-3917D2653D16}" srcOrd="3" destOrd="0" presId="urn:microsoft.com/office/officeart/2016/7/layout/BasicLinearProcessNumbered#195"/>
    <dgm:cxn modelId="{461264A9-9D94-CD4B-9A68-EE5BB57F7479}" type="presParOf" srcId="{EE8186E6-F6D2-6744-B8DB-B63EF326BAB8}" destId="{F403E7AB-EFA8-634B-B550-0AE837432269}" srcOrd="3" destOrd="0" presId="urn:microsoft.com/office/officeart/2016/7/layout/BasicLinearProcessNumbered#195"/>
    <dgm:cxn modelId="{7BCD51A8-A612-9E48-9C18-0624A4C17285}" type="presParOf" srcId="{EE8186E6-F6D2-6744-B8DB-B63EF326BAB8}" destId="{5CA68A91-2C02-B84E-BED3-56FB27B5663A}" srcOrd="4" destOrd="0" presId="urn:microsoft.com/office/officeart/2016/7/layout/BasicLinearProcessNumbered#195"/>
    <dgm:cxn modelId="{792001E7-76E1-B14E-B58A-F98D0D8D3D8E}" type="presParOf" srcId="{5CA68A91-2C02-B84E-BED3-56FB27B5663A}" destId="{470F183C-78CA-AD40-B49B-8A4ADDB9BEB3}" srcOrd="0" destOrd="0" presId="urn:microsoft.com/office/officeart/2016/7/layout/BasicLinearProcessNumbered#195"/>
    <dgm:cxn modelId="{25EE3AC9-0B02-8146-8D13-2C22F13A3B16}" type="presParOf" srcId="{5CA68A91-2C02-B84E-BED3-56FB27B5663A}" destId="{5813BDBD-3FC2-2E4B-B50F-A7783224A07C}" srcOrd="1" destOrd="0" presId="urn:microsoft.com/office/officeart/2016/7/layout/BasicLinearProcessNumbered#195"/>
    <dgm:cxn modelId="{E8A60399-638F-C14B-95A3-A0AA93282899}" type="presParOf" srcId="{5CA68A91-2C02-B84E-BED3-56FB27B5663A}" destId="{5B999EA2-79CB-8141-B123-6AF43B5C0254}" srcOrd="2" destOrd="0" presId="urn:microsoft.com/office/officeart/2016/7/layout/BasicLinearProcessNumbered#195"/>
    <dgm:cxn modelId="{77A38465-4D0C-1445-B712-535B8E11DC08}" type="presParOf" srcId="{5CA68A91-2C02-B84E-BED3-56FB27B5663A}" destId="{C5F9DE1D-9E52-574E-9089-005CA712DC9A}" srcOrd="3" destOrd="0" presId="urn:microsoft.com/office/officeart/2016/7/layout/BasicLinearProcessNumbered#195"/>
    <dgm:cxn modelId="{9D534F53-A299-5346-8282-E2135755C43A}" type="presParOf" srcId="{EE8186E6-F6D2-6744-B8DB-B63EF326BAB8}" destId="{4D6D89D9-169B-7E4B-88A7-1C23D19A4683}" srcOrd="5" destOrd="0" presId="urn:microsoft.com/office/officeart/2016/7/layout/BasicLinearProcessNumbered#195"/>
    <dgm:cxn modelId="{807833AB-9E16-C24C-AF4E-41E7D967D7FB}" type="presParOf" srcId="{EE8186E6-F6D2-6744-B8DB-B63EF326BAB8}" destId="{A492FB4E-BE38-BC4C-89BB-A12F98A6FDB3}" srcOrd="6" destOrd="0" presId="urn:microsoft.com/office/officeart/2016/7/layout/BasicLinearProcessNumbered#195"/>
    <dgm:cxn modelId="{DCCD9FF3-F38F-924E-A9E0-16FF4C85092C}" type="presParOf" srcId="{A492FB4E-BE38-BC4C-89BB-A12F98A6FDB3}" destId="{72F13A2A-0EBB-4940-B79F-5F41193B0E82}" srcOrd="0" destOrd="0" presId="urn:microsoft.com/office/officeart/2016/7/layout/BasicLinearProcessNumbered#195"/>
    <dgm:cxn modelId="{C369998E-300A-1C4C-9E6A-D6780EC243E1}" type="presParOf" srcId="{A492FB4E-BE38-BC4C-89BB-A12F98A6FDB3}" destId="{AFDD713B-B11D-FD43-824E-B48AE83F8FE8}" srcOrd="1" destOrd="0" presId="urn:microsoft.com/office/officeart/2016/7/layout/BasicLinearProcessNumbered#195"/>
    <dgm:cxn modelId="{4BEEC91F-6D99-FD48-8D04-C164EF0CE1AB}" type="presParOf" srcId="{A492FB4E-BE38-BC4C-89BB-A12F98A6FDB3}" destId="{65549E66-EA51-014B-BAF3-CADAAFCCB7CA}" srcOrd="2" destOrd="0" presId="urn:microsoft.com/office/officeart/2016/7/layout/BasicLinearProcessNumbered#195"/>
    <dgm:cxn modelId="{7032C867-0C33-0242-9821-076A5CFB576B}" type="presParOf" srcId="{A492FB4E-BE38-BC4C-89BB-A12F98A6FDB3}" destId="{EF6271BA-913A-DF49-BCB7-2C489F187AE4}" srcOrd="3" destOrd="0" presId="urn:microsoft.com/office/officeart/2016/7/layout/BasicLinearProcessNumbered#19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6" loCatId="process" qsTypeId="urn:microsoft.com/office/officeart/2005/8/quickstyle/simple2" qsCatId="simple" csTypeId="urn:microsoft.com/office/officeart/2005/8/colors/colorful1" csCatId="colorful" phldr="1"/>
      <dgm:spPr/>
      <dgm:t>
        <a:bodyPr/>
        <a:lstStyle/>
        <a:p>
          <a:endParaRPr lang="en-US"/>
        </a:p>
      </dgm:t>
    </dgm:pt>
    <dgm:pt modelId="{DC3CE31B-BC92-A94A-854D-8B0CFABAE17A}">
      <dgm:prSet custT="1"/>
      <dgm:spPr/>
      <dgm:t>
        <a:bodyPr/>
        <a:lstStyle/>
        <a:p>
          <a:r>
            <a:rPr lang="en-US" sz="1600" dirty="0"/>
            <a:t>Continue to assign Michael to back-office projects to avoid client interactions. </a:t>
          </a:r>
        </a:p>
      </dgm:t>
    </dgm:pt>
    <dgm:pt modelId="{1D457601-82C4-F84C-8C9C-AA45B1A12D36}" type="parTrans" cxnId="{4BD6390F-A2CC-A844-85F9-9BD9F8000EED}">
      <dgm:prSet/>
      <dgm:spPr/>
      <dgm:t>
        <a:bodyPr/>
        <a:lstStyle/>
        <a:p>
          <a:endParaRPr lang="en-US"/>
        </a:p>
      </dgm:t>
    </dgm:pt>
    <dgm:pt modelId="{7525BDEB-1BF4-AA4E-AA34-B869888DC4D2}" type="sibTrans" cxnId="{4BD6390F-A2CC-A844-85F9-9BD9F8000EED}">
      <dgm:prSet phldrT="1" phldr="0"/>
      <dgm:spPr/>
      <dgm:t>
        <a:bodyPr/>
        <a:lstStyle/>
        <a:p>
          <a:r>
            <a:rPr lang="en-US" dirty="0"/>
            <a:t>1</a:t>
          </a:r>
        </a:p>
      </dgm:t>
    </dgm:pt>
    <dgm:pt modelId="{77E4B71E-3F93-C74A-973B-D8C3A3820E40}">
      <dgm:prSet custT="1"/>
      <dgm:spPr/>
      <dgm:t>
        <a:bodyPr/>
        <a:lstStyle/>
        <a:p>
          <a:r>
            <a:rPr lang="en-US" sz="1600" dirty="0"/>
            <a:t>Promote Michael to a leadership role to address his concerns. </a:t>
          </a:r>
        </a:p>
      </dgm:t>
    </dgm:pt>
    <dgm:pt modelId="{BA494CDE-70AA-F74B-BE06-95F89CC43F22}" type="parTrans" cxnId="{10841035-BDEB-FA41-A4B6-F0EC03FF0BAC}">
      <dgm:prSet/>
      <dgm:spPr/>
      <dgm:t>
        <a:bodyPr/>
        <a:lstStyle/>
        <a:p>
          <a:endParaRPr lang="en-US"/>
        </a:p>
      </dgm:t>
    </dgm:pt>
    <dgm:pt modelId="{40823657-708F-6742-9699-CEC43945284F}" type="sibTrans" cxnId="{10841035-BDEB-FA41-A4B6-F0EC03FF0BAC}">
      <dgm:prSet phldrT="2" phldr="0"/>
      <dgm:spPr/>
      <dgm:t>
        <a:bodyPr/>
        <a:lstStyle/>
        <a:p>
          <a:r>
            <a:rPr lang="en-US" dirty="0"/>
            <a:t>2</a:t>
          </a:r>
        </a:p>
      </dgm:t>
    </dgm:pt>
    <dgm:pt modelId="{38FDFAE2-C891-BC44-9735-FEFE283954E1}">
      <dgm:prSet custT="1"/>
      <dgm:spPr/>
      <dgm:t>
        <a:bodyPr/>
        <a:lstStyle/>
        <a:p>
          <a:r>
            <a:rPr lang="en-US" sz="1600" dirty="0"/>
            <a:t>Have a discussion with Michael to understand his career goals and provide opportunities that align with his skills and interests. </a:t>
          </a:r>
        </a:p>
      </dgm:t>
    </dgm:pt>
    <dgm:pt modelId="{67254D36-5A18-CA4B-A93F-197F480A35E4}" type="parTrans" cxnId="{3FD3C0E7-9E00-A14F-B8BE-A67F4319F2C5}">
      <dgm:prSet/>
      <dgm:spPr/>
      <dgm:t>
        <a:bodyPr/>
        <a:lstStyle/>
        <a:p>
          <a:endParaRPr lang="en-US"/>
        </a:p>
      </dgm:t>
    </dgm:pt>
    <dgm:pt modelId="{0B0EF70D-1C1E-554C-B50B-21FC557CB55C}" type="sibTrans" cxnId="{3FD3C0E7-9E00-A14F-B8BE-A67F4319F2C5}">
      <dgm:prSet phldrT="4" phldr="0"/>
      <dgm:spPr/>
      <dgm:t>
        <a:bodyPr/>
        <a:lstStyle/>
        <a:p>
          <a:r>
            <a:rPr lang="en-US" dirty="0"/>
            <a:t>4</a:t>
          </a:r>
        </a:p>
      </dgm:t>
    </dgm:pt>
    <dgm:pt modelId="{81A3AF4E-A583-ED42-87E2-8225AAA46DD1}">
      <dgm:prSet custT="1"/>
      <dgm:spPr/>
      <dgm:t>
        <a:bodyPr/>
        <a:lstStyle/>
        <a:p>
          <a:r>
            <a:rPr lang="en-US" sz="1600" dirty="0"/>
            <a:t>Transfer Michael to a different department with no client interactions.</a:t>
          </a:r>
        </a:p>
      </dgm:t>
    </dgm:pt>
    <dgm:pt modelId="{20A88CE3-3425-0A43-A1AF-7D70529291AD}" type="parTrans" cxnId="{52B6639D-2A71-9143-9479-B1CE7C62F5DD}">
      <dgm:prSet/>
      <dgm:spPr/>
      <dgm:t>
        <a:bodyPr/>
        <a:lstStyle/>
        <a:p>
          <a:endParaRPr lang="en-US"/>
        </a:p>
      </dgm:t>
    </dgm:pt>
    <dgm:pt modelId="{EED9CA64-B193-0F44-A441-FEF1D67D6C8A}" type="sibTrans" cxnId="{52B6639D-2A71-9143-9479-B1CE7C62F5DD}">
      <dgm:prSet phldrT="3" phldr="0"/>
      <dgm:spPr/>
      <dgm:t>
        <a:bodyPr/>
        <a:lstStyle/>
        <a:p>
          <a:r>
            <a:rPr lang="en-US" dirty="0"/>
            <a:t>3</a:t>
          </a:r>
        </a:p>
      </dgm:t>
    </dgm:pt>
    <dgm:pt modelId="{EE8186E6-F6D2-6744-B8DB-B63EF326BAB8}" type="pres">
      <dgm:prSet presAssocID="{5CF1339E-5EDC-4B86-B7B5-C17D16343EC3}" presName="Name0" presStyleCnt="0">
        <dgm:presLayoutVars>
          <dgm:animLvl val="lvl"/>
          <dgm:resizeHandles val="exact"/>
        </dgm:presLayoutVars>
      </dgm:prSet>
      <dgm:spPr/>
    </dgm:pt>
    <dgm:pt modelId="{99BAC4F8-FD97-F74D-922C-712143E7FB7F}" type="pres">
      <dgm:prSet presAssocID="{DC3CE31B-BC92-A94A-854D-8B0CFABAE17A}" presName="compositeNode" presStyleCnt="0">
        <dgm:presLayoutVars>
          <dgm:bulletEnabled val="1"/>
        </dgm:presLayoutVars>
      </dgm:prSet>
      <dgm:spPr/>
    </dgm:pt>
    <dgm:pt modelId="{2F1EE3AC-325B-504C-99C5-6FBB62622647}" type="pres">
      <dgm:prSet presAssocID="{DC3CE31B-BC92-A94A-854D-8B0CFABAE17A}" presName="bgRect" presStyleLbl="bgAccFollowNode1" presStyleIdx="0" presStyleCnt="4"/>
      <dgm:spPr/>
    </dgm:pt>
    <dgm:pt modelId="{F55117C1-B5A7-1749-9AC8-5275E535A515}" type="pres">
      <dgm:prSet presAssocID="{7525BDEB-1BF4-AA4E-AA34-B869888DC4D2}" presName="sibTransNodeCircle" presStyleLbl="alignNode1" presStyleIdx="0" presStyleCnt="8">
        <dgm:presLayoutVars>
          <dgm:chMax val="0"/>
          <dgm:bulletEnabled/>
        </dgm:presLayoutVars>
      </dgm:prSet>
      <dgm:spPr/>
    </dgm:pt>
    <dgm:pt modelId="{76A1F6A4-5BA5-5048-AB9E-BBE5163FD209}" type="pres">
      <dgm:prSet presAssocID="{DC3CE31B-BC92-A94A-854D-8B0CFABAE17A}" presName="bottomLine" presStyleLbl="alignNode1" presStyleIdx="1" presStyleCnt="8">
        <dgm:presLayoutVars/>
      </dgm:prSet>
      <dgm:spPr/>
    </dgm:pt>
    <dgm:pt modelId="{B8FD2134-6118-6742-8472-C8284A372036}" type="pres">
      <dgm:prSet presAssocID="{DC3CE31B-BC92-A94A-854D-8B0CFABAE17A}" presName="nodeText" presStyleLbl="bgAccFollowNode1" presStyleIdx="0" presStyleCnt="4">
        <dgm:presLayoutVars>
          <dgm:bulletEnabled val="1"/>
        </dgm:presLayoutVars>
      </dgm:prSet>
      <dgm:spPr/>
    </dgm:pt>
    <dgm:pt modelId="{0FFCEF17-1FF7-8745-93B1-D4B468858823}" type="pres">
      <dgm:prSet presAssocID="{7525BDEB-1BF4-AA4E-AA34-B869888DC4D2}" presName="sibTrans" presStyleCnt="0"/>
      <dgm:spPr/>
    </dgm:pt>
    <dgm:pt modelId="{8E57B9A7-6392-0A44-A035-D887205E6353}" type="pres">
      <dgm:prSet presAssocID="{77E4B71E-3F93-C74A-973B-D8C3A3820E40}" presName="compositeNode" presStyleCnt="0">
        <dgm:presLayoutVars>
          <dgm:bulletEnabled val="1"/>
        </dgm:presLayoutVars>
      </dgm:prSet>
      <dgm:spPr/>
    </dgm:pt>
    <dgm:pt modelId="{66A88DBB-E657-E941-B669-4BB1F047F125}" type="pres">
      <dgm:prSet presAssocID="{77E4B71E-3F93-C74A-973B-D8C3A3820E40}" presName="bgRect" presStyleLbl="bgAccFollowNode1" presStyleIdx="1" presStyleCnt="4"/>
      <dgm:spPr/>
    </dgm:pt>
    <dgm:pt modelId="{B9FECCB0-D855-3847-91FD-890AA807A191}" type="pres">
      <dgm:prSet presAssocID="{40823657-708F-6742-9699-CEC43945284F}" presName="sibTransNodeCircle" presStyleLbl="alignNode1" presStyleIdx="2" presStyleCnt="8">
        <dgm:presLayoutVars>
          <dgm:chMax val="0"/>
          <dgm:bulletEnabled/>
        </dgm:presLayoutVars>
      </dgm:prSet>
      <dgm:spPr/>
    </dgm:pt>
    <dgm:pt modelId="{7A29D6D5-606B-DB49-AAE2-A47131407111}" type="pres">
      <dgm:prSet presAssocID="{77E4B71E-3F93-C74A-973B-D8C3A3820E40}" presName="bottomLine" presStyleLbl="alignNode1" presStyleIdx="3" presStyleCnt="8">
        <dgm:presLayoutVars/>
      </dgm:prSet>
      <dgm:spPr/>
    </dgm:pt>
    <dgm:pt modelId="{53F6E01A-FD7A-FC44-9717-6A10070579FD}" type="pres">
      <dgm:prSet presAssocID="{77E4B71E-3F93-C74A-973B-D8C3A3820E40}" presName="nodeText" presStyleLbl="bgAccFollowNode1" presStyleIdx="1" presStyleCnt="4">
        <dgm:presLayoutVars>
          <dgm:bulletEnabled val="1"/>
        </dgm:presLayoutVars>
      </dgm:prSet>
      <dgm:spPr/>
    </dgm:pt>
    <dgm:pt modelId="{093219FE-C3C2-7A4F-931C-8BCCE00D6B01}" type="pres">
      <dgm:prSet presAssocID="{40823657-708F-6742-9699-CEC43945284F}" presName="sibTrans" presStyleCnt="0"/>
      <dgm:spPr/>
    </dgm:pt>
    <dgm:pt modelId="{6AA5DFE3-C8B4-0444-ACD7-7B7BA207511A}" type="pres">
      <dgm:prSet presAssocID="{81A3AF4E-A583-ED42-87E2-8225AAA46DD1}" presName="compositeNode" presStyleCnt="0">
        <dgm:presLayoutVars>
          <dgm:bulletEnabled val="1"/>
        </dgm:presLayoutVars>
      </dgm:prSet>
      <dgm:spPr/>
    </dgm:pt>
    <dgm:pt modelId="{751E83E5-4E86-B94A-9E48-B84A568669BC}" type="pres">
      <dgm:prSet presAssocID="{81A3AF4E-A583-ED42-87E2-8225AAA46DD1}" presName="bgRect" presStyleLbl="bgAccFollowNode1" presStyleIdx="2" presStyleCnt="4"/>
      <dgm:spPr/>
    </dgm:pt>
    <dgm:pt modelId="{F1F0E2DA-E3DC-1C4C-884E-7F917674267A}" type="pres">
      <dgm:prSet presAssocID="{EED9CA64-B193-0F44-A441-FEF1D67D6C8A}" presName="sibTransNodeCircle" presStyleLbl="alignNode1" presStyleIdx="4" presStyleCnt="8">
        <dgm:presLayoutVars>
          <dgm:chMax val="0"/>
          <dgm:bulletEnabled/>
        </dgm:presLayoutVars>
      </dgm:prSet>
      <dgm:spPr/>
    </dgm:pt>
    <dgm:pt modelId="{BD9F5543-B7C8-2F4F-AC13-4D8842D32C48}" type="pres">
      <dgm:prSet presAssocID="{81A3AF4E-A583-ED42-87E2-8225AAA46DD1}" presName="bottomLine" presStyleLbl="alignNode1" presStyleIdx="5" presStyleCnt="8">
        <dgm:presLayoutVars/>
      </dgm:prSet>
      <dgm:spPr/>
    </dgm:pt>
    <dgm:pt modelId="{7FDBB6E7-0841-D04C-8415-762CB6F0B3BB}" type="pres">
      <dgm:prSet presAssocID="{81A3AF4E-A583-ED42-87E2-8225AAA46DD1}" presName="nodeText" presStyleLbl="bgAccFollowNode1" presStyleIdx="2" presStyleCnt="4">
        <dgm:presLayoutVars>
          <dgm:bulletEnabled val="1"/>
        </dgm:presLayoutVars>
      </dgm:prSet>
      <dgm:spPr/>
    </dgm:pt>
    <dgm:pt modelId="{824137EC-DA9E-C248-90FB-AF1373F0AE9B}" type="pres">
      <dgm:prSet presAssocID="{EED9CA64-B193-0F44-A441-FEF1D67D6C8A}" presName="sibTrans" presStyleCnt="0"/>
      <dgm:spPr/>
    </dgm:pt>
    <dgm:pt modelId="{5B6FBEED-73D7-3845-BE73-E891FA9367D6}" type="pres">
      <dgm:prSet presAssocID="{38FDFAE2-C891-BC44-9735-FEFE283954E1}" presName="compositeNode" presStyleCnt="0">
        <dgm:presLayoutVars>
          <dgm:bulletEnabled val="1"/>
        </dgm:presLayoutVars>
      </dgm:prSet>
      <dgm:spPr/>
    </dgm:pt>
    <dgm:pt modelId="{8F149BA8-D888-274A-BB1C-6E954672CBB6}" type="pres">
      <dgm:prSet presAssocID="{38FDFAE2-C891-BC44-9735-FEFE283954E1}" presName="bgRect" presStyleLbl="bgAccFollowNode1" presStyleIdx="3" presStyleCnt="4"/>
      <dgm:spPr/>
    </dgm:pt>
    <dgm:pt modelId="{296CAB60-9529-3145-B460-1A5CBCFA699F}" type="pres">
      <dgm:prSet presAssocID="{0B0EF70D-1C1E-554C-B50B-21FC557CB55C}" presName="sibTransNodeCircle" presStyleLbl="alignNode1" presStyleIdx="6" presStyleCnt="8">
        <dgm:presLayoutVars>
          <dgm:chMax val="0"/>
          <dgm:bulletEnabled/>
        </dgm:presLayoutVars>
      </dgm:prSet>
      <dgm:spPr/>
    </dgm:pt>
    <dgm:pt modelId="{6A9DD701-98AB-FE42-8AB9-3C0045A3AB74}" type="pres">
      <dgm:prSet presAssocID="{38FDFAE2-C891-BC44-9735-FEFE283954E1}" presName="bottomLine" presStyleLbl="alignNode1" presStyleIdx="7" presStyleCnt="8">
        <dgm:presLayoutVars/>
      </dgm:prSet>
      <dgm:spPr/>
    </dgm:pt>
    <dgm:pt modelId="{EE75CD9B-CDAE-504A-AFA5-F4071D79FD2B}" type="pres">
      <dgm:prSet presAssocID="{38FDFAE2-C891-BC44-9735-FEFE283954E1}" presName="nodeText" presStyleLbl="bgAccFollowNode1" presStyleIdx="3" presStyleCnt="4">
        <dgm:presLayoutVars>
          <dgm:bulletEnabled val="1"/>
        </dgm:presLayoutVars>
      </dgm:prSet>
      <dgm:spPr/>
    </dgm:pt>
  </dgm:ptLst>
  <dgm:cxnLst>
    <dgm:cxn modelId="{7C440B02-2F50-8343-B92F-EF6A7DE7A238}" type="presOf" srcId="{7525BDEB-1BF4-AA4E-AA34-B869888DC4D2}" destId="{F55117C1-B5A7-1749-9AC8-5275E535A515}" srcOrd="0" destOrd="0" presId="urn:microsoft.com/office/officeart/2016/7/layout/BasicLinearProcessNumbered#196"/>
    <dgm:cxn modelId="{0538190D-6B71-3846-BA63-9168D5CF7C72}" type="presOf" srcId="{77E4B71E-3F93-C74A-973B-D8C3A3820E40}" destId="{53F6E01A-FD7A-FC44-9717-6A10070579FD}" srcOrd="1" destOrd="0" presId="urn:microsoft.com/office/officeart/2016/7/layout/BasicLinearProcessNumbered#196"/>
    <dgm:cxn modelId="{4BD6390F-A2CC-A844-85F9-9BD9F8000EED}" srcId="{5CF1339E-5EDC-4B86-B7B5-C17D16343EC3}" destId="{DC3CE31B-BC92-A94A-854D-8B0CFABAE17A}" srcOrd="0" destOrd="0" parTransId="{1D457601-82C4-F84C-8C9C-AA45B1A12D36}" sibTransId="{7525BDEB-1BF4-AA4E-AA34-B869888DC4D2}"/>
    <dgm:cxn modelId="{80B69C1D-FEC6-9842-82E2-21BE2EFBCAFB}" type="presOf" srcId="{40823657-708F-6742-9699-CEC43945284F}" destId="{B9FECCB0-D855-3847-91FD-890AA807A191}" srcOrd="0" destOrd="0" presId="urn:microsoft.com/office/officeart/2016/7/layout/BasicLinearProcessNumbered#196"/>
    <dgm:cxn modelId="{10841035-BDEB-FA41-A4B6-F0EC03FF0BAC}" srcId="{5CF1339E-5EDC-4B86-B7B5-C17D16343EC3}" destId="{77E4B71E-3F93-C74A-973B-D8C3A3820E40}" srcOrd="1" destOrd="0" parTransId="{BA494CDE-70AA-F74B-BE06-95F89CC43F22}" sibTransId="{40823657-708F-6742-9699-CEC43945284F}"/>
    <dgm:cxn modelId="{DB0F3437-CB09-2E40-BF39-8C7A8E63D5E1}" type="presOf" srcId="{38FDFAE2-C891-BC44-9735-FEFE283954E1}" destId="{EE75CD9B-CDAE-504A-AFA5-F4071D79FD2B}" srcOrd="1" destOrd="0" presId="urn:microsoft.com/office/officeart/2016/7/layout/BasicLinearProcessNumbered#196"/>
    <dgm:cxn modelId="{C301D45D-2112-EF49-9105-EB9264C2548F}" type="presOf" srcId="{5CF1339E-5EDC-4B86-B7B5-C17D16343EC3}" destId="{EE8186E6-F6D2-6744-B8DB-B63EF326BAB8}" srcOrd="0" destOrd="0" presId="urn:microsoft.com/office/officeart/2016/7/layout/BasicLinearProcessNumbered#196"/>
    <dgm:cxn modelId="{905D2862-3293-324F-ADB5-8489EA4C7107}" type="presOf" srcId="{0B0EF70D-1C1E-554C-B50B-21FC557CB55C}" destId="{296CAB60-9529-3145-B460-1A5CBCFA699F}" srcOrd="0" destOrd="0" presId="urn:microsoft.com/office/officeart/2016/7/layout/BasicLinearProcessNumbered#196"/>
    <dgm:cxn modelId="{197F5E74-60EB-2640-A000-C329AC7846E7}" type="presOf" srcId="{81A3AF4E-A583-ED42-87E2-8225AAA46DD1}" destId="{7FDBB6E7-0841-D04C-8415-762CB6F0B3BB}" srcOrd="1" destOrd="0" presId="urn:microsoft.com/office/officeart/2016/7/layout/BasicLinearProcessNumbered#196"/>
    <dgm:cxn modelId="{FDD7F658-7740-6546-B598-7F8CCABE7EC7}" type="presOf" srcId="{77E4B71E-3F93-C74A-973B-D8C3A3820E40}" destId="{66A88DBB-E657-E941-B669-4BB1F047F125}" srcOrd="0" destOrd="0" presId="urn:microsoft.com/office/officeart/2016/7/layout/BasicLinearProcessNumbered#196"/>
    <dgm:cxn modelId="{7B89CC88-C2B9-9847-9B21-0BC50A23D0BC}" type="presOf" srcId="{EED9CA64-B193-0F44-A441-FEF1D67D6C8A}" destId="{F1F0E2DA-E3DC-1C4C-884E-7F917674267A}" srcOrd="0" destOrd="0" presId="urn:microsoft.com/office/officeart/2016/7/layout/BasicLinearProcessNumbered#196"/>
    <dgm:cxn modelId="{E5FB5E9B-E4E5-F748-9E6C-239535278CF2}" type="presOf" srcId="{81A3AF4E-A583-ED42-87E2-8225AAA46DD1}" destId="{751E83E5-4E86-B94A-9E48-B84A568669BC}" srcOrd="0" destOrd="0" presId="urn:microsoft.com/office/officeart/2016/7/layout/BasicLinearProcessNumbered#196"/>
    <dgm:cxn modelId="{52B6639D-2A71-9143-9479-B1CE7C62F5DD}" srcId="{5CF1339E-5EDC-4B86-B7B5-C17D16343EC3}" destId="{81A3AF4E-A583-ED42-87E2-8225AAA46DD1}" srcOrd="2" destOrd="0" parTransId="{20A88CE3-3425-0A43-A1AF-7D70529291AD}" sibTransId="{EED9CA64-B193-0F44-A441-FEF1D67D6C8A}"/>
    <dgm:cxn modelId="{495E38A4-E978-BC43-9031-0783628E81B3}" type="presOf" srcId="{38FDFAE2-C891-BC44-9735-FEFE283954E1}" destId="{8F149BA8-D888-274A-BB1C-6E954672CBB6}" srcOrd="0" destOrd="0" presId="urn:microsoft.com/office/officeart/2016/7/layout/BasicLinearProcessNumbered#196"/>
    <dgm:cxn modelId="{3FD3C0E7-9E00-A14F-B8BE-A67F4319F2C5}" srcId="{5CF1339E-5EDC-4B86-B7B5-C17D16343EC3}" destId="{38FDFAE2-C891-BC44-9735-FEFE283954E1}" srcOrd="3" destOrd="0" parTransId="{67254D36-5A18-CA4B-A93F-197F480A35E4}" sibTransId="{0B0EF70D-1C1E-554C-B50B-21FC557CB55C}"/>
    <dgm:cxn modelId="{3A3A48EB-6B4F-5C4B-87F8-D533E50BA234}" type="presOf" srcId="{DC3CE31B-BC92-A94A-854D-8B0CFABAE17A}" destId="{2F1EE3AC-325B-504C-99C5-6FBB62622647}" srcOrd="0" destOrd="0" presId="urn:microsoft.com/office/officeart/2016/7/layout/BasicLinearProcessNumbered#196"/>
    <dgm:cxn modelId="{378061EC-12D3-8F44-BF62-3E08292BE53B}" type="presOf" srcId="{DC3CE31B-BC92-A94A-854D-8B0CFABAE17A}" destId="{B8FD2134-6118-6742-8472-C8284A372036}" srcOrd="1" destOrd="0" presId="urn:microsoft.com/office/officeart/2016/7/layout/BasicLinearProcessNumbered#196"/>
    <dgm:cxn modelId="{CA920E7F-E3B6-3A44-9228-535F09990714}" type="presParOf" srcId="{EE8186E6-F6D2-6744-B8DB-B63EF326BAB8}" destId="{99BAC4F8-FD97-F74D-922C-712143E7FB7F}" srcOrd="0" destOrd="0" presId="urn:microsoft.com/office/officeart/2016/7/layout/BasicLinearProcessNumbered#196"/>
    <dgm:cxn modelId="{B5E6CE51-9556-6748-9CF3-584A6486D533}" type="presParOf" srcId="{99BAC4F8-FD97-F74D-922C-712143E7FB7F}" destId="{2F1EE3AC-325B-504C-99C5-6FBB62622647}" srcOrd="0" destOrd="0" presId="urn:microsoft.com/office/officeart/2016/7/layout/BasicLinearProcessNumbered#196"/>
    <dgm:cxn modelId="{D9BE4AF7-F5E8-F946-8D1D-2867C5714D9A}" type="presParOf" srcId="{99BAC4F8-FD97-F74D-922C-712143E7FB7F}" destId="{F55117C1-B5A7-1749-9AC8-5275E535A515}" srcOrd="1" destOrd="0" presId="urn:microsoft.com/office/officeart/2016/7/layout/BasicLinearProcessNumbered#196"/>
    <dgm:cxn modelId="{8B81C434-4CB3-6E49-8457-A861A23AABD4}" type="presParOf" srcId="{99BAC4F8-FD97-F74D-922C-712143E7FB7F}" destId="{76A1F6A4-5BA5-5048-AB9E-BBE5163FD209}" srcOrd="2" destOrd="0" presId="urn:microsoft.com/office/officeart/2016/7/layout/BasicLinearProcessNumbered#196"/>
    <dgm:cxn modelId="{C55819F3-9738-454C-A9AD-213986C1581A}" type="presParOf" srcId="{99BAC4F8-FD97-F74D-922C-712143E7FB7F}" destId="{B8FD2134-6118-6742-8472-C8284A372036}" srcOrd="3" destOrd="0" presId="urn:microsoft.com/office/officeart/2016/7/layout/BasicLinearProcessNumbered#196"/>
    <dgm:cxn modelId="{F803D12C-77AB-9F40-A21F-DBF941A03BB4}" type="presParOf" srcId="{EE8186E6-F6D2-6744-B8DB-B63EF326BAB8}" destId="{0FFCEF17-1FF7-8745-93B1-D4B468858823}" srcOrd="1" destOrd="0" presId="urn:microsoft.com/office/officeart/2016/7/layout/BasicLinearProcessNumbered#196"/>
    <dgm:cxn modelId="{FE0329BA-676A-0046-ABFD-E8CD6100F93E}" type="presParOf" srcId="{EE8186E6-F6D2-6744-B8DB-B63EF326BAB8}" destId="{8E57B9A7-6392-0A44-A035-D887205E6353}" srcOrd="2" destOrd="0" presId="urn:microsoft.com/office/officeart/2016/7/layout/BasicLinearProcessNumbered#196"/>
    <dgm:cxn modelId="{61D4E8D0-CEE1-294E-B98D-8336CE7B80FB}" type="presParOf" srcId="{8E57B9A7-6392-0A44-A035-D887205E6353}" destId="{66A88DBB-E657-E941-B669-4BB1F047F125}" srcOrd="0" destOrd="0" presId="urn:microsoft.com/office/officeart/2016/7/layout/BasicLinearProcessNumbered#196"/>
    <dgm:cxn modelId="{882E0071-E2E4-8844-A8E8-C569A2053ACE}" type="presParOf" srcId="{8E57B9A7-6392-0A44-A035-D887205E6353}" destId="{B9FECCB0-D855-3847-91FD-890AA807A191}" srcOrd="1" destOrd="0" presId="urn:microsoft.com/office/officeart/2016/7/layout/BasicLinearProcessNumbered#196"/>
    <dgm:cxn modelId="{79DA942E-A6DE-3C4F-ADA1-D2022426E197}" type="presParOf" srcId="{8E57B9A7-6392-0A44-A035-D887205E6353}" destId="{7A29D6D5-606B-DB49-AAE2-A47131407111}" srcOrd="2" destOrd="0" presId="urn:microsoft.com/office/officeart/2016/7/layout/BasicLinearProcessNumbered#196"/>
    <dgm:cxn modelId="{6050F809-56D9-4140-9DAA-9AA606A636BC}" type="presParOf" srcId="{8E57B9A7-6392-0A44-A035-D887205E6353}" destId="{53F6E01A-FD7A-FC44-9717-6A10070579FD}" srcOrd="3" destOrd="0" presId="urn:microsoft.com/office/officeart/2016/7/layout/BasicLinearProcessNumbered#196"/>
    <dgm:cxn modelId="{8BA253E7-D39E-B048-86CF-DAC0BA8719DE}" type="presParOf" srcId="{EE8186E6-F6D2-6744-B8DB-B63EF326BAB8}" destId="{093219FE-C3C2-7A4F-931C-8BCCE00D6B01}" srcOrd="3" destOrd="0" presId="urn:microsoft.com/office/officeart/2016/7/layout/BasicLinearProcessNumbered#196"/>
    <dgm:cxn modelId="{7DBE12C1-7CD9-8946-99F5-660AFCD1E294}" type="presParOf" srcId="{EE8186E6-F6D2-6744-B8DB-B63EF326BAB8}" destId="{6AA5DFE3-C8B4-0444-ACD7-7B7BA207511A}" srcOrd="4" destOrd="0" presId="urn:microsoft.com/office/officeart/2016/7/layout/BasicLinearProcessNumbered#196"/>
    <dgm:cxn modelId="{AEDDFF10-6CED-3946-804F-4511FC20B4D5}" type="presParOf" srcId="{6AA5DFE3-C8B4-0444-ACD7-7B7BA207511A}" destId="{751E83E5-4E86-B94A-9E48-B84A568669BC}" srcOrd="0" destOrd="0" presId="urn:microsoft.com/office/officeart/2016/7/layout/BasicLinearProcessNumbered#196"/>
    <dgm:cxn modelId="{DBADBC14-57E4-A840-8DDE-F7FA54979000}" type="presParOf" srcId="{6AA5DFE3-C8B4-0444-ACD7-7B7BA207511A}" destId="{F1F0E2DA-E3DC-1C4C-884E-7F917674267A}" srcOrd="1" destOrd="0" presId="urn:microsoft.com/office/officeart/2016/7/layout/BasicLinearProcessNumbered#196"/>
    <dgm:cxn modelId="{508DEF61-192A-564A-8FF7-1961632E0A02}" type="presParOf" srcId="{6AA5DFE3-C8B4-0444-ACD7-7B7BA207511A}" destId="{BD9F5543-B7C8-2F4F-AC13-4D8842D32C48}" srcOrd="2" destOrd="0" presId="urn:microsoft.com/office/officeart/2016/7/layout/BasicLinearProcessNumbered#196"/>
    <dgm:cxn modelId="{61A10D7B-32B3-4948-8CBB-FB9F061834A4}" type="presParOf" srcId="{6AA5DFE3-C8B4-0444-ACD7-7B7BA207511A}" destId="{7FDBB6E7-0841-D04C-8415-762CB6F0B3BB}" srcOrd="3" destOrd="0" presId="urn:microsoft.com/office/officeart/2016/7/layout/BasicLinearProcessNumbered#196"/>
    <dgm:cxn modelId="{2CA28BA3-1A81-DC48-8FFB-A46AA2BF49DC}" type="presParOf" srcId="{EE8186E6-F6D2-6744-B8DB-B63EF326BAB8}" destId="{824137EC-DA9E-C248-90FB-AF1373F0AE9B}" srcOrd="5" destOrd="0" presId="urn:microsoft.com/office/officeart/2016/7/layout/BasicLinearProcessNumbered#196"/>
    <dgm:cxn modelId="{FC920C10-9346-C149-BC2E-652BB3AA762E}" type="presParOf" srcId="{EE8186E6-F6D2-6744-B8DB-B63EF326BAB8}" destId="{5B6FBEED-73D7-3845-BE73-E891FA9367D6}" srcOrd="6" destOrd="0" presId="urn:microsoft.com/office/officeart/2016/7/layout/BasicLinearProcessNumbered#196"/>
    <dgm:cxn modelId="{5C37812B-C3AA-F148-BAA1-26EE1F4FAE02}" type="presParOf" srcId="{5B6FBEED-73D7-3845-BE73-E891FA9367D6}" destId="{8F149BA8-D888-274A-BB1C-6E954672CBB6}" srcOrd="0" destOrd="0" presId="urn:microsoft.com/office/officeart/2016/7/layout/BasicLinearProcessNumbered#196"/>
    <dgm:cxn modelId="{2CF29756-104D-8049-8BDE-243F1BAB7AB3}" type="presParOf" srcId="{5B6FBEED-73D7-3845-BE73-E891FA9367D6}" destId="{296CAB60-9529-3145-B460-1A5CBCFA699F}" srcOrd="1" destOrd="0" presId="urn:microsoft.com/office/officeart/2016/7/layout/BasicLinearProcessNumbered#196"/>
    <dgm:cxn modelId="{97EAD12F-4CE5-3C45-A54B-38EA59CF28E7}" type="presParOf" srcId="{5B6FBEED-73D7-3845-BE73-E891FA9367D6}" destId="{6A9DD701-98AB-FE42-8AB9-3C0045A3AB74}" srcOrd="2" destOrd="0" presId="urn:microsoft.com/office/officeart/2016/7/layout/BasicLinearProcessNumbered#196"/>
    <dgm:cxn modelId="{A312405F-4224-0744-BB19-67828C6B14E5}" type="presParOf" srcId="{5B6FBEED-73D7-3845-BE73-E891FA9367D6}" destId="{EE75CD9B-CDAE-504A-AFA5-F4071D79FD2B}" srcOrd="3" destOrd="0" presId="urn:microsoft.com/office/officeart/2016/7/layout/BasicLinearProcessNumbered#19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ECD51-07C1-4E95-91E7-0218EFF6B06D}"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5B473854-B8C1-426A-B65B-822210AC662A}">
      <dgm:prSet/>
      <dgm:spPr/>
      <dgm:t>
        <a:bodyPr/>
        <a:lstStyle/>
        <a:p>
          <a:r>
            <a:rPr lang="en-US" dirty="0"/>
            <a:t>Autism </a:t>
          </a:r>
        </a:p>
      </dgm:t>
    </dgm:pt>
    <dgm:pt modelId="{FFFA5B9F-1C4B-4913-99F5-FF77BA400D0E}" type="parTrans" cxnId="{D1F7D504-B53F-4503-9883-5C93B41F4BB1}">
      <dgm:prSet/>
      <dgm:spPr/>
      <dgm:t>
        <a:bodyPr/>
        <a:lstStyle/>
        <a:p>
          <a:endParaRPr lang="en-US"/>
        </a:p>
      </dgm:t>
    </dgm:pt>
    <dgm:pt modelId="{3B9705A9-9C8F-4D10-9035-5AE7D06B8C1C}" type="sibTrans" cxnId="{D1F7D504-B53F-4503-9883-5C93B41F4BB1}">
      <dgm:prSet/>
      <dgm:spPr/>
      <dgm:t>
        <a:bodyPr/>
        <a:lstStyle/>
        <a:p>
          <a:endParaRPr lang="en-US"/>
        </a:p>
      </dgm:t>
    </dgm:pt>
    <dgm:pt modelId="{61F29113-E967-4419-B5FF-042A441018A9}">
      <dgm:prSet/>
      <dgm:spPr/>
      <dgm:t>
        <a:bodyPr/>
        <a:lstStyle/>
        <a:p>
          <a:r>
            <a:rPr lang="en-US" dirty="0"/>
            <a:t>ADHD </a:t>
          </a:r>
        </a:p>
      </dgm:t>
    </dgm:pt>
    <dgm:pt modelId="{CF75B253-F9FF-4857-9776-09BE9A0F1417}" type="parTrans" cxnId="{999A1195-AC60-4639-B351-C58B68547A3F}">
      <dgm:prSet/>
      <dgm:spPr/>
      <dgm:t>
        <a:bodyPr/>
        <a:lstStyle/>
        <a:p>
          <a:endParaRPr lang="en-US"/>
        </a:p>
      </dgm:t>
    </dgm:pt>
    <dgm:pt modelId="{F411D3AA-AC91-4D53-B540-0ED92B1F8EB7}" type="sibTrans" cxnId="{999A1195-AC60-4639-B351-C58B68547A3F}">
      <dgm:prSet/>
      <dgm:spPr/>
      <dgm:t>
        <a:bodyPr/>
        <a:lstStyle/>
        <a:p>
          <a:endParaRPr lang="en-US"/>
        </a:p>
      </dgm:t>
    </dgm:pt>
    <dgm:pt modelId="{79C0C5A1-C51A-4F60-B3F6-CBD4E6206A99}">
      <dgm:prSet/>
      <dgm:spPr/>
      <dgm:t>
        <a:bodyPr/>
        <a:lstStyle/>
        <a:p>
          <a:r>
            <a:rPr lang="en-US" dirty="0"/>
            <a:t>Dyslexia </a:t>
          </a:r>
        </a:p>
      </dgm:t>
    </dgm:pt>
    <dgm:pt modelId="{3048FD80-3D53-4EE7-9111-BFE0B09924AF}" type="parTrans" cxnId="{0DCA517D-9C0D-44BD-8C34-733043CCD2EC}">
      <dgm:prSet/>
      <dgm:spPr/>
      <dgm:t>
        <a:bodyPr/>
        <a:lstStyle/>
        <a:p>
          <a:endParaRPr lang="en-US"/>
        </a:p>
      </dgm:t>
    </dgm:pt>
    <dgm:pt modelId="{95A48B7A-315B-4151-9B68-E341EAEE892D}" type="sibTrans" cxnId="{0DCA517D-9C0D-44BD-8C34-733043CCD2EC}">
      <dgm:prSet/>
      <dgm:spPr/>
      <dgm:t>
        <a:bodyPr/>
        <a:lstStyle/>
        <a:p>
          <a:endParaRPr lang="en-US"/>
        </a:p>
      </dgm:t>
    </dgm:pt>
    <dgm:pt modelId="{71277ADE-4E75-4F5D-A5F7-1898E7CFB304}">
      <dgm:prSet/>
      <dgm:spPr/>
      <dgm:t>
        <a:bodyPr/>
        <a:lstStyle/>
        <a:p>
          <a:r>
            <a:rPr lang="en-US" dirty="0"/>
            <a:t>Dyscalculia </a:t>
          </a:r>
        </a:p>
      </dgm:t>
    </dgm:pt>
    <dgm:pt modelId="{F1E77E8C-9B79-4DF0-8CE9-AE617D1E4F5A}" type="parTrans" cxnId="{EFFF9303-19E7-4F30-998D-492B10F86C22}">
      <dgm:prSet/>
      <dgm:spPr/>
      <dgm:t>
        <a:bodyPr/>
        <a:lstStyle/>
        <a:p>
          <a:endParaRPr lang="en-US"/>
        </a:p>
      </dgm:t>
    </dgm:pt>
    <dgm:pt modelId="{E65BD55E-D714-440F-BF3C-54F283EEAAF2}" type="sibTrans" cxnId="{EFFF9303-19E7-4F30-998D-492B10F86C22}">
      <dgm:prSet/>
      <dgm:spPr/>
      <dgm:t>
        <a:bodyPr/>
        <a:lstStyle/>
        <a:p>
          <a:endParaRPr lang="en-US"/>
        </a:p>
      </dgm:t>
    </dgm:pt>
    <dgm:pt modelId="{10DDFA8F-4FA4-4EEA-BBC2-4C44CF8DDC7D}">
      <dgm:prSet/>
      <dgm:spPr/>
      <dgm:t>
        <a:bodyPr/>
        <a:lstStyle/>
        <a:p>
          <a:r>
            <a:rPr lang="en-US" dirty="0"/>
            <a:t>Dyspraxia </a:t>
          </a:r>
        </a:p>
      </dgm:t>
    </dgm:pt>
    <dgm:pt modelId="{B2BD77AE-8337-4638-B275-693D43B5E0ED}" type="parTrans" cxnId="{1746822C-F46B-4808-A690-D7644B552454}">
      <dgm:prSet/>
      <dgm:spPr/>
      <dgm:t>
        <a:bodyPr/>
        <a:lstStyle/>
        <a:p>
          <a:endParaRPr lang="en-US"/>
        </a:p>
      </dgm:t>
    </dgm:pt>
    <dgm:pt modelId="{14815DC2-870D-4E24-98FB-4199A6093A6A}" type="sibTrans" cxnId="{1746822C-F46B-4808-A690-D7644B552454}">
      <dgm:prSet/>
      <dgm:spPr/>
      <dgm:t>
        <a:bodyPr/>
        <a:lstStyle/>
        <a:p>
          <a:endParaRPr lang="en-US"/>
        </a:p>
      </dgm:t>
    </dgm:pt>
    <dgm:pt modelId="{3974400D-3C1A-400D-BC09-46273DEE7685}">
      <dgm:prSet/>
      <dgm:spPr/>
      <dgm:t>
        <a:bodyPr/>
        <a:lstStyle/>
        <a:p>
          <a:r>
            <a:rPr lang="en-US" dirty="0"/>
            <a:t>Tourette's Syndrome</a:t>
          </a:r>
        </a:p>
      </dgm:t>
    </dgm:pt>
    <dgm:pt modelId="{C73226AA-394E-4AFA-9792-D454C011D254}" type="parTrans" cxnId="{72558AE1-3923-4C41-A6A6-B9E03682DEE8}">
      <dgm:prSet/>
      <dgm:spPr/>
      <dgm:t>
        <a:bodyPr/>
        <a:lstStyle/>
        <a:p>
          <a:endParaRPr lang="en-US"/>
        </a:p>
      </dgm:t>
    </dgm:pt>
    <dgm:pt modelId="{71E9B721-2072-4F0C-B38C-F25A50473B3A}" type="sibTrans" cxnId="{72558AE1-3923-4C41-A6A6-B9E03682DEE8}">
      <dgm:prSet/>
      <dgm:spPr/>
      <dgm:t>
        <a:bodyPr/>
        <a:lstStyle/>
        <a:p>
          <a:endParaRPr lang="en-US"/>
        </a:p>
      </dgm:t>
    </dgm:pt>
    <dgm:pt modelId="{41E79334-B9FC-CA4F-8388-5DE7BFC0D2FA}">
      <dgm:prSet/>
      <dgm:spPr/>
      <dgm:t>
        <a:bodyPr/>
        <a:lstStyle/>
        <a:p>
          <a:r>
            <a:rPr lang="en-US" dirty="0"/>
            <a:t>Giftedness</a:t>
          </a:r>
        </a:p>
      </dgm:t>
    </dgm:pt>
    <dgm:pt modelId="{54804AA5-C8AC-F347-B27B-F6951D0F77E2}" type="parTrans" cxnId="{CF3F891F-6CE9-0C44-8DD9-1742BACDEF8A}">
      <dgm:prSet/>
      <dgm:spPr/>
      <dgm:t>
        <a:bodyPr/>
        <a:lstStyle/>
        <a:p>
          <a:endParaRPr lang="en-US"/>
        </a:p>
      </dgm:t>
    </dgm:pt>
    <dgm:pt modelId="{C600E931-8368-8348-B6BF-162245F3334E}" type="sibTrans" cxnId="{CF3F891F-6CE9-0C44-8DD9-1742BACDEF8A}">
      <dgm:prSet/>
      <dgm:spPr/>
      <dgm:t>
        <a:bodyPr/>
        <a:lstStyle/>
        <a:p>
          <a:endParaRPr lang="en-US"/>
        </a:p>
      </dgm:t>
    </dgm:pt>
    <dgm:pt modelId="{BD9FAE10-89A7-554F-A12E-8BF5CFABAC78}">
      <dgm:prSet/>
      <dgm:spPr/>
      <dgm:t>
        <a:bodyPr/>
        <a:lstStyle/>
        <a:p>
          <a:r>
            <a:rPr lang="en-US" dirty="0"/>
            <a:t>Mental Health Conditions</a:t>
          </a:r>
        </a:p>
      </dgm:t>
    </dgm:pt>
    <dgm:pt modelId="{10A6BBE5-D4A8-A040-9E61-2566C33ABFFB}" type="parTrans" cxnId="{6BA62345-BB1A-FD4C-93CA-52AB2E11D5BA}">
      <dgm:prSet/>
      <dgm:spPr/>
      <dgm:t>
        <a:bodyPr/>
        <a:lstStyle/>
        <a:p>
          <a:endParaRPr lang="en-US"/>
        </a:p>
      </dgm:t>
    </dgm:pt>
    <dgm:pt modelId="{E4394881-1224-F742-835A-C920101EB0E6}" type="sibTrans" cxnId="{6BA62345-BB1A-FD4C-93CA-52AB2E11D5BA}">
      <dgm:prSet/>
      <dgm:spPr/>
      <dgm:t>
        <a:bodyPr/>
        <a:lstStyle/>
        <a:p>
          <a:endParaRPr lang="en-US"/>
        </a:p>
      </dgm:t>
    </dgm:pt>
    <dgm:pt modelId="{1C8D238A-2DCE-D941-B555-0B1593975BD6}">
      <dgm:prSet/>
      <dgm:spPr/>
      <dgm:t>
        <a:bodyPr/>
        <a:lstStyle/>
        <a:p>
          <a:r>
            <a:rPr lang="en-US" dirty="0"/>
            <a:t>Intellectual Disabilities</a:t>
          </a:r>
        </a:p>
      </dgm:t>
    </dgm:pt>
    <dgm:pt modelId="{54DB0AF1-B36B-3A4E-B92E-5DB207A97DE0}" type="parTrans" cxnId="{983EFA39-67E1-8349-BF7A-CAFBB421C9B4}">
      <dgm:prSet/>
      <dgm:spPr/>
      <dgm:t>
        <a:bodyPr/>
        <a:lstStyle/>
        <a:p>
          <a:endParaRPr lang="en-US"/>
        </a:p>
      </dgm:t>
    </dgm:pt>
    <dgm:pt modelId="{6377CD0E-D9CE-6241-A234-5D8B31E94332}" type="sibTrans" cxnId="{983EFA39-67E1-8349-BF7A-CAFBB421C9B4}">
      <dgm:prSet/>
      <dgm:spPr/>
      <dgm:t>
        <a:bodyPr/>
        <a:lstStyle/>
        <a:p>
          <a:endParaRPr lang="en-US"/>
        </a:p>
      </dgm:t>
    </dgm:pt>
    <dgm:pt modelId="{2A5BC4DC-D6B6-B14E-B560-CC165399D6B3}" type="pres">
      <dgm:prSet presAssocID="{811ECD51-07C1-4E95-91E7-0218EFF6B06D}" presName="diagram" presStyleCnt="0">
        <dgm:presLayoutVars>
          <dgm:dir/>
          <dgm:resizeHandles val="exact"/>
        </dgm:presLayoutVars>
      </dgm:prSet>
      <dgm:spPr/>
    </dgm:pt>
    <dgm:pt modelId="{BA5CA866-ED94-9140-ABA1-43FB4D62DC0A}" type="pres">
      <dgm:prSet presAssocID="{5B473854-B8C1-426A-B65B-822210AC662A}" presName="node" presStyleLbl="node1" presStyleIdx="0" presStyleCnt="9">
        <dgm:presLayoutVars>
          <dgm:bulletEnabled val="1"/>
        </dgm:presLayoutVars>
      </dgm:prSet>
      <dgm:spPr/>
    </dgm:pt>
    <dgm:pt modelId="{E5DE24F3-92CA-4E4E-A92D-03832D99901E}" type="pres">
      <dgm:prSet presAssocID="{3B9705A9-9C8F-4D10-9035-5AE7D06B8C1C}" presName="sibTrans" presStyleCnt="0"/>
      <dgm:spPr/>
    </dgm:pt>
    <dgm:pt modelId="{97FC75DD-18B0-9B46-813E-86B318AD85A7}" type="pres">
      <dgm:prSet presAssocID="{61F29113-E967-4419-B5FF-042A441018A9}" presName="node" presStyleLbl="node1" presStyleIdx="1" presStyleCnt="9">
        <dgm:presLayoutVars>
          <dgm:bulletEnabled val="1"/>
        </dgm:presLayoutVars>
      </dgm:prSet>
      <dgm:spPr/>
    </dgm:pt>
    <dgm:pt modelId="{1A28CA2D-3497-024B-AFA7-39148A421967}" type="pres">
      <dgm:prSet presAssocID="{F411D3AA-AC91-4D53-B540-0ED92B1F8EB7}" presName="sibTrans" presStyleCnt="0"/>
      <dgm:spPr/>
    </dgm:pt>
    <dgm:pt modelId="{1E100308-9EEB-2649-93B9-850031E1B9F3}" type="pres">
      <dgm:prSet presAssocID="{79C0C5A1-C51A-4F60-B3F6-CBD4E6206A99}" presName="node" presStyleLbl="node1" presStyleIdx="2" presStyleCnt="9">
        <dgm:presLayoutVars>
          <dgm:bulletEnabled val="1"/>
        </dgm:presLayoutVars>
      </dgm:prSet>
      <dgm:spPr/>
    </dgm:pt>
    <dgm:pt modelId="{7F5C4B80-9139-0E4D-9224-AA18DB4A9ED1}" type="pres">
      <dgm:prSet presAssocID="{95A48B7A-315B-4151-9B68-E341EAEE892D}" presName="sibTrans" presStyleCnt="0"/>
      <dgm:spPr/>
    </dgm:pt>
    <dgm:pt modelId="{D49D1DF4-0FB7-0245-B1C8-674EAB4386D7}" type="pres">
      <dgm:prSet presAssocID="{71277ADE-4E75-4F5D-A5F7-1898E7CFB304}" presName="node" presStyleLbl="node1" presStyleIdx="3" presStyleCnt="9">
        <dgm:presLayoutVars>
          <dgm:bulletEnabled val="1"/>
        </dgm:presLayoutVars>
      </dgm:prSet>
      <dgm:spPr/>
    </dgm:pt>
    <dgm:pt modelId="{C4226143-29A5-6347-A6CE-57789784FCA6}" type="pres">
      <dgm:prSet presAssocID="{E65BD55E-D714-440F-BF3C-54F283EEAAF2}" presName="sibTrans" presStyleCnt="0"/>
      <dgm:spPr/>
    </dgm:pt>
    <dgm:pt modelId="{729CA676-7EB3-3443-AD3C-3AF9792A43DE}" type="pres">
      <dgm:prSet presAssocID="{10DDFA8F-4FA4-4EEA-BBC2-4C44CF8DDC7D}" presName="node" presStyleLbl="node1" presStyleIdx="4" presStyleCnt="9">
        <dgm:presLayoutVars>
          <dgm:bulletEnabled val="1"/>
        </dgm:presLayoutVars>
      </dgm:prSet>
      <dgm:spPr/>
    </dgm:pt>
    <dgm:pt modelId="{8C6F6CEC-E8DA-644C-B5C5-217200B50870}" type="pres">
      <dgm:prSet presAssocID="{14815DC2-870D-4E24-98FB-4199A6093A6A}" presName="sibTrans" presStyleCnt="0"/>
      <dgm:spPr/>
    </dgm:pt>
    <dgm:pt modelId="{0E63B6D5-3162-D14A-BB33-CD58CFE7DB7E}" type="pres">
      <dgm:prSet presAssocID="{3974400D-3C1A-400D-BC09-46273DEE7685}" presName="node" presStyleLbl="node1" presStyleIdx="5" presStyleCnt="9">
        <dgm:presLayoutVars>
          <dgm:bulletEnabled val="1"/>
        </dgm:presLayoutVars>
      </dgm:prSet>
      <dgm:spPr/>
    </dgm:pt>
    <dgm:pt modelId="{6ACACDE3-F237-8542-B735-92B17BDF86F9}" type="pres">
      <dgm:prSet presAssocID="{71E9B721-2072-4F0C-B38C-F25A50473B3A}" presName="sibTrans" presStyleCnt="0"/>
      <dgm:spPr/>
    </dgm:pt>
    <dgm:pt modelId="{DD6C6A54-85EC-8D47-9A2E-E3ADDC44DBD9}" type="pres">
      <dgm:prSet presAssocID="{41E79334-B9FC-CA4F-8388-5DE7BFC0D2FA}" presName="node" presStyleLbl="node1" presStyleIdx="6" presStyleCnt="9">
        <dgm:presLayoutVars>
          <dgm:bulletEnabled val="1"/>
        </dgm:presLayoutVars>
      </dgm:prSet>
      <dgm:spPr/>
    </dgm:pt>
    <dgm:pt modelId="{3FA3BBA4-0057-9041-8F3E-28F905678335}" type="pres">
      <dgm:prSet presAssocID="{C600E931-8368-8348-B6BF-162245F3334E}" presName="sibTrans" presStyleCnt="0"/>
      <dgm:spPr/>
    </dgm:pt>
    <dgm:pt modelId="{D17DEB87-6987-C349-B16C-7CF66C649906}" type="pres">
      <dgm:prSet presAssocID="{BD9FAE10-89A7-554F-A12E-8BF5CFABAC78}" presName="node" presStyleLbl="node1" presStyleIdx="7" presStyleCnt="9">
        <dgm:presLayoutVars>
          <dgm:bulletEnabled val="1"/>
        </dgm:presLayoutVars>
      </dgm:prSet>
      <dgm:spPr/>
    </dgm:pt>
    <dgm:pt modelId="{FCE6B4A6-69C4-AC41-9DEE-57E3CF8F8B92}" type="pres">
      <dgm:prSet presAssocID="{E4394881-1224-F742-835A-C920101EB0E6}" presName="sibTrans" presStyleCnt="0"/>
      <dgm:spPr/>
    </dgm:pt>
    <dgm:pt modelId="{C17D6DC3-5706-794F-A2A9-659962F5129E}" type="pres">
      <dgm:prSet presAssocID="{1C8D238A-2DCE-D941-B555-0B1593975BD6}" presName="node" presStyleLbl="node1" presStyleIdx="8" presStyleCnt="9">
        <dgm:presLayoutVars>
          <dgm:bulletEnabled val="1"/>
        </dgm:presLayoutVars>
      </dgm:prSet>
      <dgm:spPr/>
    </dgm:pt>
  </dgm:ptLst>
  <dgm:cxnLst>
    <dgm:cxn modelId="{EFFF9303-19E7-4F30-998D-492B10F86C22}" srcId="{811ECD51-07C1-4E95-91E7-0218EFF6B06D}" destId="{71277ADE-4E75-4F5D-A5F7-1898E7CFB304}" srcOrd="3" destOrd="0" parTransId="{F1E77E8C-9B79-4DF0-8CE9-AE617D1E4F5A}" sibTransId="{E65BD55E-D714-440F-BF3C-54F283EEAAF2}"/>
    <dgm:cxn modelId="{D1F7D504-B53F-4503-9883-5C93B41F4BB1}" srcId="{811ECD51-07C1-4E95-91E7-0218EFF6B06D}" destId="{5B473854-B8C1-426A-B65B-822210AC662A}" srcOrd="0" destOrd="0" parTransId="{FFFA5B9F-1C4B-4913-99F5-FF77BA400D0E}" sibTransId="{3B9705A9-9C8F-4D10-9035-5AE7D06B8C1C}"/>
    <dgm:cxn modelId="{D260280C-93BE-1246-ABF6-9989C3B75CBD}" type="presOf" srcId="{61F29113-E967-4419-B5FF-042A441018A9}" destId="{97FC75DD-18B0-9B46-813E-86B318AD85A7}" srcOrd="0" destOrd="0" presId="urn:microsoft.com/office/officeart/2005/8/layout/default"/>
    <dgm:cxn modelId="{F4736E0C-5658-CE41-B22B-E92BE03F183D}" type="presOf" srcId="{1C8D238A-2DCE-D941-B555-0B1593975BD6}" destId="{C17D6DC3-5706-794F-A2A9-659962F5129E}" srcOrd="0" destOrd="0" presId="urn:microsoft.com/office/officeart/2005/8/layout/default"/>
    <dgm:cxn modelId="{6A50811B-B7CD-2F44-98B1-B8B3C2BFF85D}" type="presOf" srcId="{3974400D-3C1A-400D-BC09-46273DEE7685}" destId="{0E63B6D5-3162-D14A-BB33-CD58CFE7DB7E}" srcOrd="0" destOrd="0" presId="urn:microsoft.com/office/officeart/2005/8/layout/default"/>
    <dgm:cxn modelId="{CF3F891F-6CE9-0C44-8DD9-1742BACDEF8A}" srcId="{811ECD51-07C1-4E95-91E7-0218EFF6B06D}" destId="{41E79334-B9FC-CA4F-8388-5DE7BFC0D2FA}" srcOrd="6" destOrd="0" parTransId="{54804AA5-C8AC-F347-B27B-F6951D0F77E2}" sibTransId="{C600E931-8368-8348-B6BF-162245F3334E}"/>
    <dgm:cxn modelId="{1746822C-F46B-4808-A690-D7644B552454}" srcId="{811ECD51-07C1-4E95-91E7-0218EFF6B06D}" destId="{10DDFA8F-4FA4-4EEA-BBC2-4C44CF8DDC7D}" srcOrd="4" destOrd="0" parTransId="{B2BD77AE-8337-4638-B275-693D43B5E0ED}" sibTransId="{14815DC2-870D-4E24-98FB-4199A6093A6A}"/>
    <dgm:cxn modelId="{983EFA39-67E1-8349-BF7A-CAFBB421C9B4}" srcId="{811ECD51-07C1-4E95-91E7-0218EFF6B06D}" destId="{1C8D238A-2DCE-D941-B555-0B1593975BD6}" srcOrd="8" destOrd="0" parTransId="{54DB0AF1-B36B-3A4E-B92E-5DB207A97DE0}" sibTransId="{6377CD0E-D9CE-6241-A234-5D8B31E94332}"/>
    <dgm:cxn modelId="{82F91A3C-12CE-7146-B43C-B1F261A634DD}" type="presOf" srcId="{811ECD51-07C1-4E95-91E7-0218EFF6B06D}" destId="{2A5BC4DC-D6B6-B14E-B560-CC165399D6B3}" srcOrd="0" destOrd="0" presId="urn:microsoft.com/office/officeart/2005/8/layout/default"/>
    <dgm:cxn modelId="{C536BA5E-8BCC-0047-931C-4D24F2587078}" type="presOf" srcId="{71277ADE-4E75-4F5D-A5F7-1898E7CFB304}" destId="{D49D1DF4-0FB7-0245-B1C8-674EAB4386D7}" srcOrd="0" destOrd="0" presId="urn:microsoft.com/office/officeart/2005/8/layout/default"/>
    <dgm:cxn modelId="{6BA62345-BB1A-FD4C-93CA-52AB2E11D5BA}" srcId="{811ECD51-07C1-4E95-91E7-0218EFF6B06D}" destId="{BD9FAE10-89A7-554F-A12E-8BF5CFABAC78}" srcOrd="7" destOrd="0" parTransId="{10A6BBE5-D4A8-A040-9E61-2566C33ABFFB}" sibTransId="{E4394881-1224-F742-835A-C920101EB0E6}"/>
    <dgm:cxn modelId="{4CAAE16A-FCD1-0B48-A750-97F5C2B93466}" type="presOf" srcId="{10DDFA8F-4FA4-4EEA-BBC2-4C44CF8DDC7D}" destId="{729CA676-7EB3-3443-AD3C-3AF9792A43DE}" srcOrd="0" destOrd="0" presId="urn:microsoft.com/office/officeart/2005/8/layout/default"/>
    <dgm:cxn modelId="{0DCA517D-9C0D-44BD-8C34-733043CCD2EC}" srcId="{811ECD51-07C1-4E95-91E7-0218EFF6B06D}" destId="{79C0C5A1-C51A-4F60-B3F6-CBD4E6206A99}" srcOrd="2" destOrd="0" parTransId="{3048FD80-3D53-4EE7-9111-BFE0B09924AF}" sibTransId="{95A48B7A-315B-4151-9B68-E341EAEE892D}"/>
    <dgm:cxn modelId="{999A1195-AC60-4639-B351-C58B68547A3F}" srcId="{811ECD51-07C1-4E95-91E7-0218EFF6B06D}" destId="{61F29113-E967-4419-B5FF-042A441018A9}" srcOrd="1" destOrd="0" parTransId="{CF75B253-F9FF-4857-9776-09BE9A0F1417}" sibTransId="{F411D3AA-AC91-4D53-B540-0ED92B1F8EB7}"/>
    <dgm:cxn modelId="{5A9461A8-F0DB-8845-8D9D-8CB8FD288FFD}" type="presOf" srcId="{41E79334-B9FC-CA4F-8388-5DE7BFC0D2FA}" destId="{DD6C6A54-85EC-8D47-9A2E-E3ADDC44DBD9}" srcOrd="0" destOrd="0" presId="urn:microsoft.com/office/officeart/2005/8/layout/default"/>
    <dgm:cxn modelId="{B98BAAAC-E59D-D843-8B35-9CAF044DC5D2}" type="presOf" srcId="{5B473854-B8C1-426A-B65B-822210AC662A}" destId="{BA5CA866-ED94-9140-ABA1-43FB4D62DC0A}" srcOrd="0" destOrd="0" presId="urn:microsoft.com/office/officeart/2005/8/layout/default"/>
    <dgm:cxn modelId="{72558AE1-3923-4C41-A6A6-B9E03682DEE8}" srcId="{811ECD51-07C1-4E95-91E7-0218EFF6B06D}" destId="{3974400D-3C1A-400D-BC09-46273DEE7685}" srcOrd="5" destOrd="0" parTransId="{C73226AA-394E-4AFA-9792-D454C011D254}" sibTransId="{71E9B721-2072-4F0C-B38C-F25A50473B3A}"/>
    <dgm:cxn modelId="{1AC799EB-E785-1B43-9890-C888153F1174}" type="presOf" srcId="{79C0C5A1-C51A-4F60-B3F6-CBD4E6206A99}" destId="{1E100308-9EEB-2649-93B9-850031E1B9F3}" srcOrd="0" destOrd="0" presId="urn:microsoft.com/office/officeart/2005/8/layout/default"/>
    <dgm:cxn modelId="{D81E1DF7-F9C2-5E4F-B9F2-9D66D331A5A4}" type="presOf" srcId="{BD9FAE10-89A7-554F-A12E-8BF5CFABAC78}" destId="{D17DEB87-6987-C349-B16C-7CF66C649906}" srcOrd="0" destOrd="0" presId="urn:microsoft.com/office/officeart/2005/8/layout/default"/>
    <dgm:cxn modelId="{4E0AC8DE-88EE-DD4B-8014-EEFEAABC6D1E}" type="presParOf" srcId="{2A5BC4DC-D6B6-B14E-B560-CC165399D6B3}" destId="{BA5CA866-ED94-9140-ABA1-43FB4D62DC0A}" srcOrd="0" destOrd="0" presId="urn:microsoft.com/office/officeart/2005/8/layout/default"/>
    <dgm:cxn modelId="{5F9C22E5-5112-394E-AB0B-4F0CE48A9509}" type="presParOf" srcId="{2A5BC4DC-D6B6-B14E-B560-CC165399D6B3}" destId="{E5DE24F3-92CA-4E4E-A92D-03832D99901E}" srcOrd="1" destOrd="0" presId="urn:microsoft.com/office/officeart/2005/8/layout/default"/>
    <dgm:cxn modelId="{AA06BA9E-45FB-5943-A0D3-61D00AE3D42A}" type="presParOf" srcId="{2A5BC4DC-D6B6-B14E-B560-CC165399D6B3}" destId="{97FC75DD-18B0-9B46-813E-86B318AD85A7}" srcOrd="2" destOrd="0" presId="urn:microsoft.com/office/officeart/2005/8/layout/default"/>
    <dgm:cxn modelId="{1DCE6314-8F25-D345-96F8-560B74E49355}" type="presParOf" srcId="{2A5BC4DC-D6B6-B14E-B560-CC165399D6B3}" destId="{1A28CA2D-3497-024B-AFA7-39148A421967}" srcOrd="3" destOrd="0" presId="urn:microsoft.com/office/officeart/2005/8/layout/default"/>
    <dgm:cxn modelId="{DC53A9DA-CDB3-0648-8959-9812BB818941}" type="presParOf" srcId="{2A5BC4DC-D6B6-B14E-B560-CC165399D6B3}" destId="{1E100308-9EEB-2649-93B9-850031E1B9F3}" srcOrd="4" destOrd="0" presId="urn:microsoft.com/office/officeart/2005/8/layout/default"/>
    <dgm:cxn modelId="{6601E4C6-69C1-A749-A45F-B0362F37F7F5}" type="presParOf" srcId="{2A5BC4DC-D6B6-B14E-B560-CC165399D6B3}" destId="{7F5C4B80-9139-0E4D-9224-AA18DB4A9ED1}" srcOrd="5" destOrd="0" presId="urn:microsoft.com/office/officeart/2005/8/layout/default"/>
    <dgm:cxn modelId="{285B245C-1550-B341-9B2D-36DEF5039840}" type="presParOf" srcId="{2A5BC4DC-D6B6-B14E-B560-CC165399D6B3}" destId="{D49D1DF4-0FB7-0245-B1C8-674EAB4386D7}" srcOrd="6" destOrd="0" presId="urn:microsoft.com/office/officeart/2005/8/layout/default"/>
    <dgm:cxn modelId="{5043CD65-5000-FD49-BFFE-5FF904D8185C}" type="presParOf" srcId="{2A5BC4DC-D6B6-B14E-B560-CC165399D6B3}" destId="{C4226143-29A5-6347-A6CE-57789784FCA6}" srcOrd="7" destOrd="0" presId="urn:microsoft.com/office/officeart/2005/8/layout/default"/>
    <dgm:cxn modelId="{A75521AB-2EB8-F04A-AAD0-CD95B7BED868}" type="presParOf" srcId="{2A5BC4DC-D6B6-B14E-B560-CC165399D6B3}" destId="{729CA676-7EB3-3443-AD3C-3AF9792A43DE}" srcOrd="8" destOrd="0" presId="urn:microsoft.com/office/officeart/2005/8/layout/default"/>
    <dgm:cxn modelId="{840BFD9B-2B34-E14E-9BAD-726EBF3D535C}" type="presParOf" srcId="{2A5BC4DC-D6B6-B14E-B560-CC165399D6B3}" destId="{8C6F6CEC-E8DA-644C-B5C5-217200B50870}" srcOrd="9" destOrd="0" presId="urn:microsoft.com/office/officeart/2005/8/layout/default"/>
    <dgm:cxn modelId="{2FF2B85A-6AC0-1B4A-8CBB-713A7FAE4205}" type="presParOf" srcId="{2A5BC4DC-D6B6-B14E-B560-CC165399D6B3}" destId="{0E63B6D5-3162-D14A-BB33-CD58CFE7DB7E}" srcOrd="10" destOrd="0" presId="urn:microsoft.com/office/officeart/2005/8/layout/default"/>
    <dgm:cxn modelId="{5C486F2D-9DEA-FD40-8768-8BB35A0E6CBC}" type="presParOf" srcId="{2A5BC4DC-D6B6-B14E-B560-CC165399D6B3}" destId="{6ACACDE3-F237-8542-B735-92B17BDF86F9}" srcOrd="11" destOrd="0" presId="urn:microsoft.com/office/officeart/2005/8/layout/default"/>
    <dgm:cxn modelId="{660F4338-2193-0649-96B6-E0EF89D8B7CA}" type="presParOf" srcId="{2A5BC4DC-D6B6-B14E-B560-CC165399D6B3}" destId="{DD6C6A54-85EC-8D47-9A2E-E3ADDC44DBD9}" srcOrd="12" destOrd="0" presId="urn:microsoft.com/office/officeart/2005/8/layout/default"/>
    <dgm:cxn modelId="{143AD467-C2E4-2749-B52D-BACE998E9ECA}" type="presParOf" srcId="{2A5BC4DC-D6B6-B14E-B560-CC165399D6B3}" destId="{3FA3BBA4-0057-9041-8F3E-28F905678335}" srcOrd="13" destOrd="0" presId="urn:microsoft.com/office/officeart/2005/8/layout/default"/>
    <dgm:cxn modelId="{A78D87EF-EC4F-DA48-B8E4-CD97EB6C9E7A}" type="presParOf" srcId="{2A5BC4DC-D6B6-B14E-B560-CC165399D6B3}" destId="{D17DEB87-6987-C349-B16C-7CF66C649906}" srcOrd="14" destOrd="0" presId="urn:microsoft.com/office/officeart/2005/8/layout/default"/>
    <dgm:cxn modelId="{F795B9B5-C533-5941-B30B-2CA52C5FA139}" type="presParOf" srcId="{2A5BC4DC-D6B6-B14E-B560-CC165399D6B3}" destId="{FCE6B4A6-69C4-AC41-9DEE-57E3CF8F8B92}" srcOrd="15" destOrd="0" presId="urn:microsoft.com/office/officeart/2005/8/layout/default"/>
    <dgm:cxn modelId="{FE30F428-85E3-8B46-BA82-F0F672C94ADA}" type="presParOf" srcId="{2A5BC4DC-D6B6-B14E-B560-CC165399D6B3}" destId="{C17D6DC3-5706-794F-A2A9-659962F5129E}"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7" loCatId="process" qsTypeId="urn:microsoft.com/office/officeart/2005/8/quickstyle/simple2" qsCatId="simple" csTypeId="urn:microsoft.com/office/officeart/2005/8/colors/colorful1" csCatId="colorful" phldr="1"/>
      <dgm:spPr/>
      <dgm:t>
        <a:bodyPr/>
        <a:lstStyle/>
        <a:p>
          <a:endParaRPr lang="en-US"/>
        </a:p>
      </dgm:t>
    </dgm:pt>
    <dgm:pt modelId="{DC3CE31B-BC92-A94A-854D-8B0CFABAE17A}">
      <dgm:prSet custT="1"/>
      <dgm:spPr/>
      <dgm:t>
        <a:bodyPr/>
        <a:lstStyle/>
        <a:p>
          <a:r>
            <a:rPr lang="en-US" sz="1600" dirty="0"/>
            <a:t>Continue to assign Michael to back-office projects to avoid client interactions. </a:t>
          </a:r>
        </a:p>
      </dgm:t>
    </dgm:pt>
    <dgm:pt modelId="{1D457601-82C4-F84C-8C9C-AA45B1A12D36}" type="parTrans" cxnId="{4BD6390F-A2CC-A844-85F9-9BD9F8000EED}">
      <dgm:prSet/>
      <dgm:spPr/>
      <dgm:t>
        <a:bodyPr/>
        <a:lstStyle/>
        <a:p>
          <a:endParaRPr lang="en-US"/>
        </a:p>
      </dgm:t>
    </dgm:pt>
    <dgm:pt modelId="{7525BDEB-1BF4-AA4E-AA34-B869888DC4D2}" type="sibTrans" cxnId="{4BD6390F-A2CC-A844-85F9-9BD9F8000EED}">
      <dgm:prSet phldrT="1" phldr="0"/>
      <dgm:spPr/>
      <dgm:t>
        <a:bodyPr/>
        <a:lstStyle/>
        <a:p>
          <a:r>
            <a:rPr lang="en-US" dirty="0"/>
            <a:t>1</a:t>
          </a:r>
        </a:p>
      </dgm:t>
    </dgm:pt>
    <dgm:pt modelId="{77E4B71E-3F93-C74A-973B-D8C3A3820E40}">
      <dgm:prSet custT="1"/>
      <dgm:spPr/>
      <dgm:t>
        <a:bodyPr/>
        <a:lstStyle/>
        <a:p>
          <a:r>
            <a:rPr lang="en-US" sz="1600" dirty="0"/>
            <a:t>Promote Michael to a leadership role to address his concerns. </a:t>
          </a:r>
        </a:p>
      </dgm:t>
    </dgm:pt>
    <dgm:pt modelId="{BA494CDE-70AA-F74B-BE06-95F89CC43F22}" type="parTrans" cxnId="{10841035-BDEB-FA41-A4B6-F0EC03FF0BAC}">
      <dgm:prSet/>
      <dgm:spPr/>
      <dgm:t>
        <a:bodyPr/>
        <a:lstStyle/>
        <a:p>
          <a:endParaRPr lang="en-US"/>
        </a:p>
      </dgm:t>
    </dgm:pt>
    <dgm:pt modelId="{40823657-708F-6742-9699-CEC43945284F}" type="sibTrans" cxnId="{10841035-BDEB-FA41-A4B6-F0EC03FF0BAC}">
      <dgm:prSet phldrT="2" phldr="0"/>
      <dgm:spPr/>
      <dgm:t>
        <a:bodyPr/>
        <a:lstStyle/>
        <a:p>
          <a:r>
            <a:rPr lang="en-US" dirty="0"/>
            <a:t>2</a:t>
          </a:r>
        </a:p>
      </dgm:t>
    </dgm:pt>
    <dgm:pt modelId="{38FDFAE2-C891-BC44-9735-FEFE283954E1}">
      <dgm:prSet custT="1"/>
      <dgm:spPr/>
      <dgm:t>
        <a:bodyPr/>
        <a:lstStyle/>
        <a:p>
          <a:r>
            <a:rPr lang="en-US" sz="1600" dirty="0"/>
            <a:t>Have a discussion with Michael to understand his career goals and provide opportunities that align with his skills and interests. </a:t>
          </a:r>
        </a:p>
      </dgm:t>
    </dgm:pt>
    <dgm:pt modelId="{67254D36-5A18-CA4B-A93F-197F480A35E4}" type="parTrans" cxnId="{3FD3C0E7-9E00-A14F-B8BE-A67F4319F2C5}">
      <dgm:prSet/>
      <dgm:spPr/>
      <dgm:t>
        <a:bodyPr/>
        <a:lstStyle/>
        <a:p>
          <a:endParaRPr lang="en-US"/>
        </a:p>
      </dgm:t>
    </dgm:pt>
    <dgm:pt modelId="{0B0EF70D-1C1E-554C-B50B-21FC557CB55C}" type="sibTrans" cxnId="{3FD3C0E7-9E00-A14F-B8BE-A67F4319F2C5}">
      <dgm:prSet phldrT="4" phldr="0"/>
      <dgm:spPr/>
      <dgm:t>
        <a:bodyPr/>
        <a:lstStyle/>
        <a:p>
          <a:r>
            <a:rPr lang="en-US" dirty="0"/>
            <a:t>4</a:t>
          </a:r>
        </a:p>
      </dgm:t>
    </dgm:pt>
    <dgm:pt modelId="{81A3AF4E-A583-ED42-87E2-8225AAA46DD1}">
      <dgm:prSet custT="1"/>
      <dgm:spPr/>
      <dgm:t>
        <a:bodyPr/>
        <a:lstStyle/>
        <a:p>
          <a:r>
            <a:rPr lang="en-US" sz="1600" dirty="0"/>
            <a:t>Transfer Michael to a different department with no client interactions.</a:t>
          </a:r>
        </a:p>
      </dgm:t>
    </dgm:pt>
    <dgm:pt modelId="{20A88CE3-3425-0A43-A1AF-7D70529291AD}" type="parTrans" cxnId="{52B6639D-2A71-9143-9479-B1CE7C62F5DD}">
      <dgm:prSet/>
      <dgm:spPr/>
      <dgm:t>
        <a:bodyPr/>
        <a:lstStyle/>
        <a:p>
          <a:endParaRPr lang="en-US"/>
        </a:p>
      </dgm:t>
    </dgm:pt>
    <dgm:pt modelId="{EED9CA64-B193-0F44-A441-FEF1D67D6C8A}" type="sibTrans" cxnId="{52B6639D-2A71-9143-9479-B1CE7C62F5DD}">
      <dgm:prSet phldrT="3" phldr="0"/>
      <dgm:spPr/>
      <dgm:t>
        <a:bodyPr/>
        <a:lstStyle/>
        <a:p>
          <a:r>
            <a:rPr lang="en-US" dirty="0"/>
            <a:t>3</a:t>
          </a:r>
        </a:p>
      </dgm:t>
    </dgm:pt>
    <dgm:pt modelId="{EE8186E6-F6D2-6744-B8DB-B63EF326BAB8}" type="pres">
      <dgm:prSet presAssocID="{5CF1339E-5EDC-4B86-B7B5-C17D16343EC3}" presName="Name0" presStyleCnt="0">
        <dgm:presLayoutVars>
          <dgm:animLvl val="lvl"/>
          <dgm:resizeHandles val="exact"/>
        </dgm:presLayoutVars>
      </dgm:prSet>
      <dgm:spPr/>
    </dgm:pt>
    <dgm:pt modelId="{99BAC4F8-FD97-F74D-922C-712143E7FB7F}" type="pres">
      <dgm:prSet presAssocID="{DC3CE31B-BC92-A94A-854D-8B0CFABAE17A}" presName="compositeNode" presStyleCnt="0">
        <dgm:presLayoutVars>
          <dgm:bulletEnabled val="1"/>
        </dgm:presLayoutVars>
      </dgm:prSet>
      <dgm:spPr/>
    </dgm:pt>
    <dgm:pt modelId="{2F1EE3AC-325B-504C-99C5-6FBB62622647}" type="pres">
      <dgm:prSet presAssocID="{DC3CE31B-BC92-A94A-854D-8B0CFABAE17A}" presName="bgRect" presStyleLbl="bgAccFollowNode1" presStyleIdx="0" presStyleCnt="4"/>
      <dgm:spPr/>
    </dgm:pt>
    <dgm:pt modelId="{F55117C1-B5A7-1749-9AC8-5275E535A515}" type="pres">
      <dgm:prSet presAssocID="{7525BDEB-1BF4-AA4E-AA34-B869888DC4D2}" presName="sibTransNodeCircle" presStyleLbl="alignNode1" presStyleIdx="0" presStyleCnt="8">
        <dgm:presLayoutVars>
          <dgm:chMax val="0"/>
          <dgm:bulletEnabled/>
        </dgm:presLayoutVars>
      </dgm:prSet>
      <dgm:spPr/>
    </dgm:pt>
    <dgm:pt modelId="{76A1F6A4-5BA5-5048-AB9E-BBE5163FD209}" type="pres">
      <dgm:prSet presAssocID="{DC3CE31B-BC92-A94A-854D-8B0CFABAE17A}" presName="bottomLine" presStyleLbl="alignNode1" presStyleIdx="1" presStyleCnt="8">
        <dgm:presLayoutVars/>
      </dgm:prSet>
      <dgm:spPr/>
    </dgm:pt>
    <dgm:pt modelId="{B8FD2134-6118-6742-8472-C8284A372036}" type="pres">
      <dgm:prSet presAssocID="{DC3CE31B-BC92-A94A-854D-8B0CFABAE17A}" presName="nodeText" presStyleLbl="bgAccFollowNode1" presStyleIdx="0" presStyleCnt="4">
        <dgm:presLayoutVars>
          <dgm:bulletEnabled val="1"/>
        </dgm:presLayoutVars>
      </dgm:prSet>
      <dgm:spPr/>
    </dgm:pt>
    <dgm:pt modelId="{0FFCEF17-1FF7-8745-93B1-D4B468858823}" type="pres">
      <dgm:prSet presAssocID="{7525BDEB-1BF4-AA4E-AA34-B869888DC4D2}" presName="sibTrans" presStyleCnt="0"/>
      <dgm:spPr/>
    </dgm:pt>
    <dgm:pt modelId="{8E57B9A7-6392-0A44-A035-D887205E6353}" type="pres">
      <dgm:prSet presAssocID="{77E4B71E-3F93-C74A-973B-D8C3A3820E40}" presName="compositeNode" presStyleCnt="0">
        <dgm:presLayoutVars>
          <dgm:bulletEnabled val="1"/>
        </dgm:presLayoutVars>
      </dgm:prSet>
      <dgm:spPr/>
    </dgm:pt>
    <dgm:pt modelId="{66A88DBB-E657-E941-B669-4BB1F047F125}" type="pres">
      <dgm:prSet presAssocID="{77E4B71E-3F93-C74A-973B-D8C3A3820E40}" presName="bgRect" presStyleLbl="bgAccFollowNode1" presStyleIdx="1" presStyleCnt="4"/>
      <dgm:spPr/>
    </dgm:pt>
    <dgm:pt modelId="{B9FECCB0-D855-3847-91FD-890AA807A191}" type="pres">
      <dgm:prSet presAssocID="{40823657-708F-6742-9699-CEC43945284F}" presName="sibTransNodeCircle" presStyleLbl="alignNode1" presStyleIdx="2" presStyleCnt="8">
        <dgm:presLayoutVars>
          <dgm:chMax val="0"/>
          <dgm:bulletEnabled/>
        </dgm:presLayoutVars>
      </dgm:prSet>
      <dgm:spPr/>
    </dgm:pt>
    <dgm:pt modelId="{7A29D6D5-606B-DB49-AAE2-A47131407111}" type="pres">
      <dgm:prSet presAssocID="{77E4B71E-3F93-C74A-973B-D8C3A3820E40}" presName="bottomLine" presStyleLbl="alignNode1" presStyleIdx="3" presStyleCnt="8">
        <dgm:presLayoutVars/>
      </dgm:prSet>
      <dgm:spPr/>
    </dgm:pt>
    <dgm:pt modelId="{53F6E01A-FD7A-FC44-9717-6A10070579FD}" type="pres">
      <dgm:prSet presAssocID="{77E4B71E-3F93-C74A-973B-D8C3A3820E40}" presName="nodeText" presStyleLbl="bgAccFollowNode1" presStyleIdx="1" presStyleCnt="4">
        <dgm:presLayoutVars>
          <dgm:bulletEnabled val="1"/>
        </dgm:presLayoutVars>
      </dgm:prSet>
      <dgm:spPr/>
    </dgm:pt>
    <dgm:pt modelId="{093219FE-C3C2-7A4F-931C-8BCCE00D6B01}" type="pres">
      <dgm:prSet presAssocID="{40823657-708F-6742-9699-CEC43945284F}" presName="sibTrans" presStyleCnt="0"/>
      <dgm:spPr/>
    </dgm:pt>
    <dgm:pt modelId="{6AA5DFE3-C8B4-0444-ACD7-7B7BA207511A}" type="pres">
      <dgm:prSet presAssocID="{81A3AF4E-A583-ED42-87E2-8225AAA46DD1}" presName="compositeNode" presStyleCnt="0">
        <dgm:presLayoutVars>
          <dgm:bulletEnabled val="1"/>
        </dgm:presLayoutVars>
      </dgm:prSet>
      <dgm:spPr/>
    </dgm:pt>
    <dgm:pt modelId="{751E83E5-4E86-B94A-9E48-B84A568669BC}" type="pres">
      <dgm:prSet presAssocID="{81A3AF4E-A583-ED42-87E2-8225AAA46DD1}" presName="bgRect" presStyleLbl="bgAccFollowNode1" presStyleIdx="2" presStyleCnt="4"/>
      <dgm:spPr/>
    </dgm:pt>
    <dgm:pt modelId="{F1F0E2DA-E3DC-1C4C-884E-7F917674267A}" type="pres">
      <dgm:prSet presAssocID="{EED9CA64-B193-0F44-A441-FEF1D67D6C8A}" presName="sibTransNodeCircle" presStyleLbl="alignNode1" presStyleIdx="4" presStyleCnt="8">
        <dgm:presLayoutVars>
          <dgm:chMax val="0"/>
          <dgm:bulletEnabled/>
        </dgm:presLayoutVars>
      </dgm:prSet>
      <dgm:spPr/>
    </dgm:pt>
    <dgm:pt modelId="{BD9F5543-B7C8-2F4F-AC13-4D8842D32C48}" type="pres">
      <dgm:prSet presAssocID="{81A3AF4E-A583-ED42-87E2-8225AAA46DD1}" presName="bottomLine" presStyleLbl="alignNode1" presStyleIdx="5" presStyleCnt="8">
        <dgm:presLayoutVars/>
      </dgm:prSet>
      <dgm:spPr/>
    </dgm:pt>
    <dgm:pt modelId="{7FDBB6E7-0841-D04C-8415-762CB6F0B3BB}" type="pres">
      <dgm:prSet presAssocID="{81A3AF4E-A583-ED42-87E2-8225AAA46DD1}" presName="nodeText" presStyleLbl="bgAccFollowNode1" presStyleIdx="2" presStyleCnt="4">
        <dgm:presLayoutVars>
          <dgm:bulletEnabled val="1"/>
        </dgm:presLayoutVars>
      </dgm:prSet>
      <dgm:spPr/>
    </dgm:pt>
    <dgm:pt modelId="{3303CBB7-739B-954B-A929-66BBACAD28E6}" type="pres">
      <dgm:prSet presAssocID="{EED9CA64-B193-0F44-A441-FEF1D67D6C8A}" presName="sibTrans" presStyleCnt="0"/>
      <dgm:spPr/>
    </dgm:pt>
    <dgm:pt modelId="{5B6FBEED-73D7-3845-BE73-E891FA9367D6}" type="pres">
      <dgm:prSet presAssocID="{38FDFAE2-C891-BC44-9735-FEFE283954E1}" presName="compositeNode" presStyleCnt="0">
        <dgm:presLayoutVars>
          <dgm:bulletEnabled val="1"/>
        </dgm:presLayoutVars>
      </dgm:prSet>
      <dgm:spPr/>
    </dgm:pt>
    <dgm:pt modelId="{8F149BA8-D888-274A-BB1C-6E954672CBB6}" type="pres">
      <dgm:prSet presAssocID="{38FDFAE2-C891-BC44-9735-FEFE283954E1}" presName="bgRect" presStyleLbl="bgAccFollowNode1" presStyleIdx="3" presStyleCnt="4"/>
      <dgm:spPr/>
    </dgm:pt>
    <dgm:pt modelId="{296CAB60-9529-3145-B460-1A5CBCFA699F}" type="pres">
      <dgm:prSet presAssocID="{0B0EF70D-1C1E-554C-B50B-21FC557CB55C}" presName="sibTransNodeCircle" presStyleLbl="alignNode1" presStyleIdx="6" presStyleCnt="8">
        <dgm:presLayoutVars>
          <dgm:chMax val="0"/>
          <dgm:bulletEnabled/>
        </dgm:presLayoutVars>
      </dgm:prSet>
      <dgm:spPr/>
    </dgm:pt>
    <dgm:pt modelId="{6A9DD701-98AB-FE42-8AB9-3C0045A3AB74}" type="pres">
      <dgm:prSet presAssocID="{38FDFAE2-C891-BC44-9735-FEFE283954E1}" presName="bottomLine" presStyleLbl="alignNode1" presStyleIdx="7" presStyleCnt="8">
        <dgm:presLayoutVars/>
      </dgm:prSet>
      <dgm:spPr/>
    </dgm:pt>
    <dgm:pt modelId="{EE75CD9B-CDAE-504A-AFA5-F4071D79FD2B}" type="pres">
      <dgm:prSet presAssocID="{38FDFAE2-C891-BC44-9735-FEFE283954E1}" presName="nodeText" presStyleLbl="bgAccFollowNode1" presStyleIdx="3" presStyleCnt="4">
        <dgm:presLayoutVars>
          <dgm:bulletEnabled val="1"/>
        </dgm:presLayoutVars>
      </dgm:prSet>
      <dgm:spPr/>
    </dgm:pt>
  </dgm:ptLst>
  <dgm:cxnLst>
    <dgm:cxn modelId="{4BD6390F-A2CC-A844-85F9-9BD9F8000EED}" srcId="{5CF1339E-5EDC-4B86-B7B5-C17D16343EC3}" destId="{DC3CE31B-BC92-A94A-854D-8B0CFABAE17A}" srcOrd="0" destOrd="0" parTransId="{1D457601-82C4-F84C-8C9C-AA45B1A12D36}" sibTransId="{7525BDEB-1BF4-AA4E-AA34-B869888DC4D2}"/>
    <dgm:cxn modelId="{F2A02518-D9E4-654F-B974-94CC39F4362E}" type="presOf" srcId="{DC3CE31B-BC92-A94A-854D-8B0CFABAE17A}" destId="{2F1EE3AC-325B-504C-99C5-6FBB62622647}" srcOrd="0" destOrd="0" presId="urn:microsoft.com/office/officeart/2016/7/layout/BasicLinearProcessNumbered#197"/>
    <dgm:cxn modelId="{4344441C-79E3-3E40-A16D-94F1D4EA83A3}" type="presOf" srcId="{38FDFAE2-C891-BC44-9735-FEFE283954E1}" destId="{8F149BA8-D888-274A-BB1C-6E954672CBB6}" srcOrd="0" destOrd="0" presId="urn:microsoft.com/office/officeart/2016/7/layout/BasicLinearProcessNumbered#197"/>
    <dgm:cxn modelId="{10841035-BDEB-FA41-A4B6-F0EC03FF0BAC}" srcId="{5CF1339E-5EDC-4B86-B7B5-C17D16343EC3}" destId="{77E4B71E-3F93-C74A-973B-D8C3A3820E40}" srcOrd="1" destOrd="0" parTransId="{BA494CDE-70AA-F74B-BE06-95F89CC43F22}" sibTransId="{40823657-708F-6742-9699-CEC43945284F}"/>
    <dgm:cxn modelId="{C301D45D-2112-EF49-9105-EB9264C2548F}" type="presOf" srcId="{5CF1339E-5EDC-4B86-B7B5-C17D16343EC3}" destId="{EE8186E6-F6D2-6744-B8DB-B63EF326BAB8}" srcOrd="0" destOrd="0" presId="urn:microsoft.com/office/officeart/2016/7/layout/BasicLinearProcessNumbered#197"/>
    <dgm:cxn modelId="{4D10586C-B19D-134C-BE83-1A18A896BF7E}" type="presOf" srcId="{EED9CA64-B193-0F44-A441-FEF1D67D6C8A}" destId="{F1F0E2DA-E3DC-1C4C-884E-7F917674267A}" srcOrd="0" destOrd="0" presId="urn:microsoft.com/office/officeart/2016/7/layout/BasicLinearProcessNumbered#197"/>
    <dgm:cxn modelId="{0A273785-1C4C-884A-966B-542191DFB6DD}" type="presOf" srcId="{7525BDEB-1BF4-AA4E-AA34-B869888DC4D2}" destId="{F55117C1-B5A7-1749-9AC8-5275E535A515}" srcOrd="0" destOrd="0" presId="urn:microsoft.com/office/officeart/2016/7/layout/BasicLinearProcessNumbered#197"/>
    <dgm:cxn modelId="{46923E85-8865-1740-B171-1457807FFBCE}" type="presOf" srcId="{38FDFAE2-C891-BC44-9735-FEFE283954E1}" destId="{EE75CD9B-CDAE-504A-AFA5-F4071D79FD2B}" srcOrd="1" destOrd="0" presId="urn:microsoft.com/office/officeart/2016/7/layout/BasicLinearProcessNumbered#197"/>
    <dgm:cxn modelId="{7121D797-6ACD-3B49-B5EE-B8FDBDB9EE4B}" type="presOf" srcId="{77E4B71E-3F93-C74A-973B-D8C3A3820E40}" destId="{53F6E01A-FD7A-FC44-9717-6A10070579FD}" srcOrd="1" destOrd="0" presId="urn:microsoft.com/office/officeart/2016/7/layout/BasicLinearProcessNumbered#197"/>
    <dgm:cxn modelId="{52B6639D-2A71-9143-9479-B1CE7C62F5DD}" srcId="{5CF1339E-5EDC-4B86-B7B5-C17D16343EC3}" destId="{81A3AF4E-A583-ED42-87E2-8225AAA46DD1}" srcOrd="2" destOrd="0" parTransId="{20A88CE3-3425-0A43-A1AF-7D70529291AD}" sibTransId="{EED9CA64-B193-0F44-A441-FEF1D67D6C8A}"/>
    <dgm:cxn modelId="{F4A6CDA4-B3B4-9642-8C2A-BBCEAC2B9568}" type="presOf" srcId="{81A3AF4E-A583-ED42-87E2-8225AAA46DD1}" destId="{7FDBB6E7-0841-D04C-8415-762CB6F0B3BB}" srcOrd="1" destOrd="0" presId="urn:microsoft.com/office/officeart/2016/7/layout/BasicLinearProcessNumbered#197"/>
    <dgm:cxn modelId="{0435B4AA-E1BF-454B-AE73-33B543DCD59B}" type="presOf" srcId="{81A3AF4E-A583-ED42-87E2-8225AAA46DD1}" destId="{751E83E5-4E86-B94A-9E48-B84A568669BC}" srcOrd="0" destOrd="0" presId="urn:microsoft.com/office/officeart/2016/7/layout/BasicLinearProcessNumbered#197"/>
    <dgm:cxn modelId="{411B17C4-9AA0-184D-9122-96FE5E9B5EC4}" type="presOf" srcId="{DC3CE31B-BC92-A94A-854D-8B0CFABAE17A}" destId="{B8FD2134-6118-6742-8472-C8284A372036}" srcOrd="1" destOrd="0" presId="urn:microsoft.com/office/officeart/2016/7/layout/BasicLinearProcessNumbered#197"/>
    <dgm:cxn modelId="{F4FEB6D5-9AE7-CB4F-97FF-15A55117648E}" type="presOf" srcId="{40823657-708F-6742-9699-CEC43945284F}" destId="{B9FECCB0-D855-3847-91FD-890AA807A191}" srcOrd="0" destOrd="0" presId="urn:microsoft.com/office/officeart/2016/7/layout/BasicLinearProcessNumbered#197"/>
    <dgm:cxn modelId="{A61B24D9-A87D-F147-8C59-5AC4765494D5}" type="presOf" srcId="{0B0EF70D-1C1E-554C-B50B-21FC557CB55C}" destId="{296CAB60-9529-3145-B460-1A5CBCFA699F}" srcOrd="0" destOrd="0" presId="urn:microsoft.com/office/officeart/2016/7/layout/BasicLinearProcessNumbered#197"/>
    <dgm:cxn modelId="{0EC7A5E7-C36A-8745-A012-F2CBCB6D383E}" type="presOf" srcId="{77E4B71E-3F93-C74A-973B-D8C3A3820E40}" destId="{66A88DBB-E657-E941-B669-4BB1F047F125}" srcOrd="0" destOrd="0" presId="urn:microsoft.com/office/officeart/2016/7/layout/BasicLinearProcessNumbered#197"/>
    <dgm:cxn modelId="{3FD3C0E7-9E00-A14F-B8BE-A67F4319F2C5}" srcId="{5CF1339E-5EDC-4B86-B7B5-C17D16343EC3}" destId="{38FDFAE2-C891-BC44-9735-FEFE283954E1}" srcOrd="3" destOrd="0" parTransId="{67254D36-5A18-CA4B-A93F-197F480A35E4}" sibTransId="{0B0EF70D-1C1E-554C-B50B-21FC557CB55C}"/>
    <dgm:cxn modelId="{263E3F14-F193-A44A-8F48-4EAB9F5A787C}" type="presParOf" srcId="{EE8186E6-F6D2-6744-B8DB-B63EF326BAB8}" destId="{99BAC4F8-FD97-F74D-922C-712143E7FB7F}" srcOrd="0" destOrd="0" presId="urn:microsoft.com/office/officeart/2016/7/layout/BasicLinearProcessNumbered#197"/>
    <dgm:cxn modelId="{4C54FB6D-BF2A-3C44-B79C-CD92B443357A}" type="presParOf" srcId="{99BAC4F8-FD97-F74D-922C-712143E7FB7F}" destId="{2F1EE3AC-325B-504C-99C5-6FBB62622647}" srcOrd="0" destOrd="0" presId="urn:microsoft.com/office/officeart/2016/7/layout/BasicLinearProcessNumbered#197"/>
    <dgm:cxn modelId="{40A9120B-2DE6-5B4E-B6EF-F9FB46957D6C}" type="presParOf" srcId="{99BAC4F8-FD97-F74D-922C-712143E7FB7F}" destId="{F55117C1-B5A7-1749-9AC8-5275E535A515}" srcOrd="1" destOrd="0" presId="urn:microsoft.com/office/officeart/2016/7/layout/BasicLinearProcessNumbered#197"/>
    <dgm:cxn modelId="{15E292C9-B481-B64E-B8F1-3F7774ECF357}" type="presParOf" srcId="{99BAC4F8-FD97-F74D-922C-712143E7FB7F}" destId="{76A1F6A4-5BA5-5048-AB9E-BBE5163FD209}" srcOrd="2" destOrd="0" presId="urn:microsoft.com/office/officeart/2016/7/layout/BasicLinearProcessNumbered#197"/>
    <dgm:cxn modelId="{F8717BAF-BAD8-3548-B7C9-98ACF27B4FF3}" type="presParOf" srcId="{99BAC4F8-FD97-F74D-922C-712143E7FB7F}" destId="{B8FD2134-6118-6742-8472-C8284A372036}" srcOrd="3" destOrd="0" presId="urn:microsoft.com/office/officeart/2016/7/layout/BasicLinearProcessNumbered#197"/>
    <dgm:cxn modelId="{EB95FD6F-44FC-3A4A-A37A-E2C748387A49}" type="presParOf" srcId="{EE8186E6-F6D2-6744-B8DB-B63EF326BAB8}" destId="{0FFCEF17-1FF7-8745-93B1-D4B468858823}" srcOrd="1" destOrd="0" presId="urn:microsoft.com/office/officeart/2016/7/layout/BasicLinearProcessNumbered#197"/>
    <dgm:cxn modelId="{809A61B7-6A3D-A744-807F-0CBAAB6F0AA8}" type="presParOf" srcId="{EE8186E6-F6D2-6744-B8DB-B63EF326BAB8}" destId="{8E57B9A7-6392-0A44-A035-D887205E6353}" srcOrd="2" destOrd="0" presId="urn:microsoft.com/office/officeart/2016/7/layout/BasicLinearProcessNumbered#197"/>
    <dgm:cxn modelId="{D102F311-E918-3F4F-96E0-33FDCD9229CB}" type="presParOf" srcId="{8E57B9A7-6392-0A44-A035-D887205E6353}" destId="{66A88DBB-E657-E941-B669-4BB1F047F125}" srcOrd="0" destOrd="0" presId="urn:microsoft.com/office/officeart/2016/7/layout/BasicLinearProcessNumbered#197"/>
    <dgm:cxn modelId="{C89F44FE-851A-9948-87F0-0CE2CB5AEDCA}" type="presParOf" srcId="{8E57B9A7-6392-0A44-A035-D887205E6353}" destId="{B9FECCB0-D855-3847-91FD-890AA807A191}" srcOrd="1" destOrd="0" presId="urn:microsoft.com/office/officeart/2016/7/layout/BasicLinearProcessNumbered#197"/>
    <dgm:cxn modelId="{25756427-73EC-8240-A972-FDAFF5791FC7}" type="presParOf" srcId="{8E57B9A7-6392-0A44-A035-D887205E6353}" destId="{7A29D6D5-606B-DB49-AAE2-A47131407111}" srcOrd="2" destOrd="0" presId="urn:microsoft.com/office/officeart/2016/7/layout/BasicLinearProcessNumbered#197"/>
    <dgm:cxn modelId="{1A07ACD1-2B30-D349-96D0-3667FC854ED6}" type="presParOf" srcId="{8E57B9A7-6392-0A44-A035-D887205E6353}" destId="{53F6E01A-FD7A-FC44-9717-6A10070579FD}" srcOrd="3" destOrd="0" presId="urn:microsoft.com/office/officeart/2016/7/layout/BasicLinearProcessNumbered#197"/>
    <dgm:cxn modelId="{115964FC-DDA0-D640-87A1-0C404AEED27B}" type="presParOf" srcId="{EE8186E6-F6D2-6744-B8DB-B63EF326BAB8}" destId="{093219FE-C3C2-7A4F-931C-8BCCE00D6B01}" srcOrd="3" destOrd="0" presId="urn:microsoft.com/office/officeart/2016/7/layout/BasicLinearProcessNumbered#197"/>
    <dgm:cxn modelId="{91FF0E1E-0BA0-234C-BCE4-38C4DE04132B}" type="presParOf" srcId="{EE8186E6-F6D2-6744-B8DB-B63EF326BAB8}" destId="{6AA5DFE3-C8B4-0444-ACD7-7B7BA207511A}" srcOrd="4" destOrd="0" presId="urn:microsoft.com/office/officeart/2016/7/layout/BasicLinearProcessNumbered#197"/>
    <dgm:cxn modelId="{9AF8143F-BCBD-AD4D-89B6-B3EFDA7AC715}" type="presParOf" srcId="{6AA5DFE3-C8B4-0444-ACD7-7B7BA207511A}" destId="{751E83E5-4E86-B94A-9E48-B84A568669BC}" srcOrd="0" destOrd="0" presId="urn:microsoft.com/office/officeart/2016/7/layout/BasicLinearProcessNumbered#197"/>
    <dgm:cxn modelId="{1DC2D484-85B2-E44E-95CE-78F450A2EF86}" type="presParOf" srcId="{6AA5DFE3-C8B4-0444-ACD7-7B7BA207511A}" destId="{F1F0E2DA-E3DC-1C4C-884E-7F917674267A}" srcOrd="1" destOrd="0" presId="urn:microsoft.com/office/officeart/2016/7/layout/BasicLinearProcessNumbered#197"/>
    <dgm:cxn modelId="{23C7A784-5836-CC46-AA90-80804E2ACCCE}" type="presParOf" srcId="{6AA5DFE3-C8B4-0444-ACD7-7B7BA207511A}" destId="{BD9F5543-B7C8-2F4F-AC13-4D8842D32C48}" srcOrd="2" destOrd="0" presId="urn:microsoft.com/office/officeart/2016/7/layout/BasicLinearProcessNumbered#197"/>
    <dgm:cxn modelId="{62EDA2DA-B7E5-F745-A5E9-D179BE3FC70D}" type="presParOf" srcId="{6AA5DFE3-C8B4-0444-ACD7-7B7BA207511A}" destId="{7FDBB6E7-0841-D04C-8415-762CB6F0B3BB}" srcOrd="3" destOrd="0" presId="urn:microsoft.com/office/officeart/2016/7/layout/BasicLinearProcessNumbered#197"/>
    <dgm:cxn modelId="{A8F9313C-5242-324E-9331-656E404011FB}" type="presParOf" srcId="{EE8186E6-F6D2-6744-B8DB-B63EF326BAB8}" destId="{3303CBB7-739B-954B-A929-66BBACAD28E6}" srcOrd="5" destOrd="0" presId="urn:microsoft.com/office/officeart/2016/7/layout/BasicLinearProcessNumbered#197"/>
    <dgm:cxn modelId="{269510A4-DFEB-1340-B08B-7B832BD08145}" type="presParOf" srcId="{EE8186E6-F6D2-6744-B8DB-B63EF326BAB8}" destId="{5B6FBEED-73D7-3845-BE73-E891FA9367D6}" srcOrd="6" destOrd="0" presId="urn:microsoft.com/office/officeart/2016/7/layout/BasicLinearProcessNumbered#197"/>
    <dgm:cxn modelId="{3466D45A-9A15-4A44-8EDD-45D3796301F1}" type="presParOf" srcId="{5B6FBEED-73D7-3845-BE73-E891FA9367D6}" destId="{8F149BA8-D888-274A-BB1C-6E954672CBB6}" srcOrd="0" destOrd="0" presId="urn:microsoft.com/office/officeart/2016/7/layout/BasicLinearProcessNumbered#197"/>
    <dgm:cxn modelId="{069E13F4-DAB2-2D4F-A7C6-2EE4F7A93978}" type="presParOf" srcId="{5B6FBEED-73D7-3845-BE73-E891FA9367D6}" destId="{296CAB60-9529-3145-B460-1A5CBCFA699F}" srcOrd="1" destOrd="0" presId="urn:microsoft.com/office/officeart/2016/7/layout/BasicLinearProcessNumbered#197"/>
    <dgm:cxn modelId="{83C42057-8C4A-3A49-88CF-90CBB1845C4E}" type="presParOf" srcId="{5B6FBEED-73D7-3845-BE73-E891FA9367D6}" destId="{6A9DD701-98AB-FE42-8AB9-3C0045A3AB74}" srcOrd="2" destOrd="0" presId="urn:microsoft.com/office/officeart/2016/7/layout/BasicLinearProcessNumbered#197"/>
    <dgm:cxn modelId="{32E65F80-D781-574F-8689-C7CBE1396D9F}" type="presParOf" srcId="{5B6FBEED-73D7-3845-BE73-E891FA9367D6}" destId="{EE75CD9B-CDAE-504A-AFA5-F4071D79FD2B}" srcOrd="3" destOrd="0" presId="urn:microsoft.com/office/officeart/2016/7/layout/BasicLinearProcessNumbered#19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8" loCatId="process" qsTypeId="urn:microsoft.com/office/officeart/2005/8/quickstyle/simple2" qsCatId="simple" csTypeId="urn:microsoft.com/office/officeart/2005/8/colors/colorful3" csCatId="colorful" phldr="1"/>
      <dgm:spPr/>
      <dgm:t>
        <a:bodyPr/>
        <a:lstStyle/>
        <a:p>
          <a:endParaRPr lang="en-US"/>
        </a:p>
      </dgm:t>
    </dgm:pt>
    <dgm:pt modelId="{39A2CB98-D2F5-CF4A-A198-FC52B5A9853D}">
      <dgm:prSet custT="1"/>
      <dgm:spPr/>
      <dgm:t>
        <a:bodyPr/>
        <a:lstStyle/>
        <a:p>
          <a:r>
            <a:rPr lang="en-US" sz="1600" dirty="0"/>
            <a:t>David's lack of enthusiasm for his tasks. </a:t>
          </a:r>
        </a:p>
      </dgm:t>
    </dgm:pt>
    <dgm:pt modelId="{DCE552F6-8D43-904F-BFD6-AF5CEA0893E2}" type="parTrans" cxnId="{79D903F5-2D8D-7B4C-9692-1055D840AB1F}">
      <dgm:prSet/>
      <dgm:spPr/>
      <dgm:t>
        <a:bodyPr/>
        <a:lstStyle/>
        <a:p>
          <a:endParaRPr lang="en-US"/>
        </a:p>
      </dgm:t>
    </dgm:pt>
    <dgm:pt modelId="{4D710DA6-268D-DA42-84A7-FC0982600DE1}" type="sibTrans" cxnId="{79D903F5-2D8D-7B4C-9692-1055D840AB1F}">
      <dgm:prSet phldrT="1" phldr="0"/>
      <dgm:spPr/>
      <dgm:t>
        <a:bodyPr/>
        <a:lstStyle/>
        <a:p>
          <a:r>
            <a:rPr lang="en-US" dirty="0"/>
            <a:t>1</a:t>
          </a:r>
        </a:p>
      </dgm:t>
    </dgm:pt>
    <dgm:pt modelId="{39BEF117-1AE9-CD43-990C-31D037E39E83}">
      <dgm:prSet custT="1"/>
      <dgm:spPr/>
      <dgm:t>
        <a:bodyPr/>
        <a:lstStyle/>
        <a:p>
          <a:r>
            <a:rPr lang="en-US" sz="1600" dirty="0"/>
            <a:t>David's neurodivergence. </a:t>
          </a:r>
        </a:p>
      </dgm:t>
    </dgm:pt>
    <dgm:pt modelId="{4E343A9F-6F1A-A547-B3A3-9F036BD598C2}" type="parTrans" cxnId="{F3A7646B-FE2A-6E40-A23E-8A08BBB0BA28}">
      <dgm:prSet/>
      <dgm:spPr/>
      <dgm:t>
        <a:bodyPr/>
        <a:lstStyle/>
        <a:p>
          <a:endParaRPr lang="en-US"/>
        </a:p>
      </dgm:t>
    </dgm:pt>
    <dgm:pt modelId="{56ACEB20-963A-964E-8B46-82A1FB7A8160}" type="sibTrans" cxnId="{F3A7646B-FE2A-6E40-A23E-8A08BBB0BA28}">
      <dgm:prSet phldrT="2" phldr="0"/>
      <dgm:spPr/>
      <dgm:t>
        <a:bodyPr/>
        <a:lstStyle/>
        <a:p>
          <a:r>
            <a:rPr lang="en-US" dirty="0"/>
            <a:t>2</a:t>
          </a:r>
        </a:p>
      </dgm:t>
    </dgm:pt>
    <dgm:pt modelId="{611B3B40-4291-0C48-BDE4-E77542C16B09}">
      <dgm:prSet custT="1"/>
      <dgm:spPr/>
      <dgm:t>
        <a:bodyPr/>
        <a:lstStyle/>
        <a:p>
          <a:r>
            <a:rPr lang="en-US" sz="1600" dirty="0"/>
            <a:t>David's incompatibility with the team.</a:t>
          </a:r>
        </a:p>
      </dgm:t>
    </dgm:pt>
    <dgm:pt modelId="{81B8917D-7995-C24D-9B4E-2B3FCF053EC5}" type="parTrans" cxnId="{230CE0BF-66C0-FE48-BA35-AD625D241D00}">
      <dgm:prSet/>
      <dgm:spPr/>
      <dgm:t>
        <a:bodyPr/>
        <a:lstStyle/>
        <a:p>
          <a:endParaRPr lang="en-US"/>
        </a:p>
      </dgm:t>
    </dgm:pt>
    <dgm:pt modelId="{564A50BE-7059-6047-A743-880C6D445A09}" type="sibTrans" cxnId="{230CE0BF-66C0-FE48-BA35-AD625D241D00}">
      <dgm:prSet phldrT="3" phldr="0"/>
      <dgm:spPr/>
      <dgm:t>
        <a:bodyPr/>
        <a:lstStyle/>
        <a:p>
          <a:r>
            <a:rPr lang="en-US" dirty="0"/>
            <a:t>3</a:t>
          </a:r>
        </a:p>
      </dgm:t>
    </dgm:pt>
    <dgm:pt modelId="{1864AED2-A590-9A4B-A9BC-A3D3359FF197}">
      <dgm:prSet custT="1"/>
      <dgm:spPr/>
      <dgm:t>
        <a:bodyPr/>
        <a:lstStyle/>
        <a:p>
          <a:r>
            <a:rPr lang="en-US" sz="1600" dirty="0"/>
            <a:t>The supervisor's failure to recognize and utilize David's strengths. </a:t>
          </a:r>
        </a:p>
      </dgm:t>
    </dgm:pt>
    <dgm:pt modelId="{BFEB4E8E-EF13-D647-89C7-6042AE6FEE83}" type="parTrans" cxnId="{984D281B-5523-A744-A447-6E28FA968EF1}">
      <dgm:prSet/>
      <dgm:spPr/>
      <dgm:t>
        <a:bodyPr/>
        <a:lstStyle/>
        <a:p>
          <a:endParaRPr lang="en-US"/>
        </a:p>
      </dgm:t>
    </dgm:pt>
    <dgm:pt modelId="{DD50418C-75B1-974B-9346-341C9C562375}" type="sibTrans" cxnId="{984D281B-5523-A744-A447-6E28FA968EF1}">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16A40E5C-47B2-8640-9BB3-6D1BFDA89BC4}" type="pres">
      <dgm:prSet presAssocID="{39A2CB98-D2F5-CF4A-A198-FC52B5A9853D}" presName="compositeNode" presStyleCnt="0">
        <dgm:presLayoutVars>
          <dgm:bulletEnabled val="1"/>
        </dgm:presLayoutVars>
      </dgm:prSet>
      <dgm:spPr/>
    </dgm:pt>
    <dgm:pt modelId="{041AC56A-F38C-C84F-AD7B-ACDC6B52541D}" type="pres">
      <dgm:prSet presAssocID="{39A2CB98-D2F5-CF4A-A198-FC52B5A9853D}" presName="bgRect" presStyleLbl="bgAccFollowNode1" presStyleIdx="0" presStyleCnt="4"/>
      <dgm:spPr/>
    </dgm:pt>
    <dgm:pt modelId="{DB0632A2-8AE3-8243-960F-107000977227}" type="pres">
      <dgm:prSet presAssocID="{4D710DA6-268D-DA42-84A7-FC0982600DE1}" presName="sibTransNodeCircle" presStyleLbl="alignNode1" presStyleIdx="0" presStyleCnt="8">
        <dgm:presLayoutVars>
          <dgm:chMax val="0"/>
          <dgm:bulletEnabled/>
        </dgm:presLayoutVars>
      </dgm:prSet>
      <dgm:spPr/>
    </dgm:pt>
    <dgm:pt modelId="{440B14A0-0894-C445-9F98-4CA420C3B344}" type="pres">
      <dgm:prSet presAssocID="{39A2CB98-D2F5-CF4A-A198-FC52B5A9853D}" presName="bottomLine" presStyleLbl="alignNode1" presStyleIdx="1" presStyleCnt="8" custLinFactNeighborX="-954">
        <dgm:presLayoutVars/>
      </dgm:prSet>
      <dgm:spPr/>
    </dgm:pt>
    <dgm:pt modelId="{D9E3175E-B041-5C48-88B8-C234E3501197}" type="pres">
      <dgm:prSet presAssocID="{39A2CB98-D2F5-CF4A-A198-FC52B5A9853D}" presName="nodeText" presStyleLbl="bgAccFollowNode1" presStyleIdx="0" presStyleCnt="4">
        <dgm:presLayoutVars>
          <dgm:bulletEnabled val="1"/>
        </dgm:presLayoutVars>
      </dgm:prSet>
      <dgm:spPr/>
    </dgm:pt>
    <dgm:pt modelId="{4B717C88-8D53-9645-A2AE-C863230F4006}" type="pres">
      <dgm:prSet presAssocID="{4D710DA6-268D-DA42-84A7-FC0982600DE1}" presName="sibTrans" presStyleCnt="0"/>
      <dgm:spPr/>
    </dgm:pt>
    <dgm:pt modelId="{881D31A5-9E47-794B-B5EE-AE6271FB0E83}" type="pres">
      <dgm:prSet presAssocID="{39BEF117-1AE9-CD43-990C-31D037E39E83}" presName="compositeNode" presStyleCnt="0">
        <dgm:presLayoutVars>
          <dgm:bulletEnabled val="1"/>
        </dgm:presLayoutVars>
      </dgm:prSet>
      <dgm:spPr/>
    </dgm:pt>
    <dgm:pt modelId="{12F4BF25-4238-8B40-9287-CECE7AC7AF25}" type="pres">
      <dgm:prSet presAssocID="{39BEF117-1AE9-CD43-990C-31D037E39E83}" presName="bgRect" presStyleLbl="bgAccFollowNode1" presStyleIdx="1" presStyleCnt="4"/>
      <dgm:spPr/>
    </dgm:pt>
    <dgm:pt modelId="{5A1CDA64-F0C1-D945-B2AB-27089844E240}" type="pres">
      <dgm:prSet presAssocID="{56ACEB20-963A-964E-8B46-82A1FB7A8160}" presName="sibTransNodeCircle" presStyleLbl="alignNode1" presStyleIdx="2" presStyleCnt="8">
        <dgm:presLayoutVars>
          <dgm:chMax val="0"/>
          <dgm:bulletEnabled/>
        </dgm:presLayoutVars>
      </dgm:prSet>
      <dgm:spPr/>
    </dgm:pt>
    <dgm:pt modelId="{62071181-C81A-6F4A-BFCB-55A973B14432}" type="pres">
      <dgm:prSet presAssocID="{39BEF117-1AE9-CD43-990C-31D037E39E83}" presName="bottomLine" presStyleLbl="alignNode1" presStyleIdx="3" presStyleCnt="8">
        <dgm:presLayoutVars/>
      </dgm:prSet>
      <dgm:spPr/>
    </dgm:pt>
    <dgm:pt modelId="{BBD8FDCA-66D6-EA42-BF4A-07C859D1E43F}" type="pres">
      <dgm:prSet presAssocID="{39BEF117-1AE9-CD43-990C-31D037E39E83}" presName="nodeText" presStyleLbl="bgAccFollowNode1" presStyleIdx="1" presStyleCnt="4">
        <dgm:presLayoutVars>
          <dgm:bulletEnabled val="1"/>
        </dgm:presLayoutVars>
      </dgm:prSet>
      <dgm:spPr/>
    </dgm:pt>
    <dgm:pt modelId="{DD14CC19-903F-4C49-B4DC-9ECC56EAB9CA}" type="pres">
      <dgm:prSet presAssocID="{56ACEB20-963A-964E-8B46-82A1FB7A8160}" presName="sibTrans" presStyleCnt="0"/>
      <dgm:spPr/>
    </dgm:pt>
    <dgm:pt modelId="{10994F92-213F-DA4D-80A1-2E794FBB4AF7}" type="pres">
      <dgm:prSet presAssocID="{611B3B40-4291-0C48-BDE4-E77542C16B09}" presName="compositeNode" presStyleCnt="0">
        <dgm:presLayoutVars>
          <dgm:bulletEnabled val="1"/>
        </dgm:presLayoutVars>
      </dgm:prSet>
      <dgm:spPr/>
    </dgm:pt>
    <dgm:pt modelId="{2AE8BD8E-EBC1-7441-9513-445CC76065F7}" type="pres">
      <dgm:prSet presAssocID="{611B3B40-4291-0C48-BDE4-E77542C16B09}" presName="bgRect" presStyleLbl="bgAccFollowNode1" presStyleIdx="2" presStyleCnt="4"/>
      <dgm:spPr/>
    </dgm:pt>
    <dgm:pt modelId="{DC9E6F14-7CBC-864C-8EE9-F7A284CF9150}" type="pres">
      <dgm:prSet presAssocID="{564A50BE-7059-6047-A743-880C6D445A09}" presName="sibTransNodeCircle" presStyleLbl="alignNode1" presStyleIdx="4" presStyleCnt="8">
        <dgm:presLayoutVars>
          <dgm:chMax val="0"/>
          <dgm:bulletEnabled/>
        </dgm:presLayoutVars>
      </dgm:prSet>
      <dgm:spPr/>
    </dgm:pt>
    <dgm:pt modelId="{9B9B6D3B-6582-D14C-9E63-7B6EC9FFB7D4}" type="pres">
      <dgm:prSet presAssocID="{611B3B40-4291-0C48-BDE4-E77542C16B09}" presName="bottomLine" presStyleLbl="alignNode1" presStyleIdx="5" presStyleCnt="8">
        <dgm:presLayoutVars/>
      </dgm:prSet>
      <dgm:spPr/>
    </dgm:pt>
    <dgm:pt modelId="{8EC51F3A-FB76-0340-BB00-6972F1C3C194}" type="pres">
      <dgm:prSet presAssocID="{611B3B40-4291-0C48-BDE4-E77542C16B09}" presName="nodeText" presStyleLbl="bgAccFollowNode1" presStyleIdx="2" presStyleCnt="4">
        <dgm:presLayoutVars>
          <dgm:bulletEnabled val="1"/>
        </dgm:presLayoutVars>
      </dgm:prSet>
      <dgm:spPr/>
    </dgm:pt>
    <dgm:pt modelId="{C826C1E7-3F24-094F-91EB-C91EE73057A2}" type="pres">
      <dgm:prSet presAssocID="{564A50BE-7059-6047-A743-880C6D445A09}" presName="sibTrans" presStyleCnt="0"/>
      <dgm:spPr/>
    </dgm:pt>
    <dgm:pt modelId="{6D3A21A2-38D3-AE45-BF12-8062CE9E45C2}" type="pres">
      <dgm:prSet presAssocID="{1864AED2-A590-9A4B-A9BC-A3D3359FF197}" presName="compositeNode" presStyleCnt="0">
        <dgm:presLayoutVars>
          <dgm:bulletEnabled val="1"/>
        </dgm:presLayoutVars>
      </dgm:prSet>
      <dgm:spPr/>
    </dgm:pt>
    <dgm:pt modelId="{42F68903-83F9-CC4A-B436-BC06EC76138E}" type="pres">
      <dgm:prSet presAssocID="{1864AED2-A590-9A4B-A9BC-A3D3359FF197}" presName="bgRect" presStyleLbl="bgAccFollowNode1" presStyleIdx="3" presStyleCnt="4"/>
      <dgm:spPr/>
    </dgm:pt>
    <dgm:pt modelId="{0E14386D-ED99-4F48-BEC6-43A33B4408FC}" type="pres">
      <dgm:prSet presAssocID="{DD50418C-75B1-974B-9346-341C9C562375}" presName="sibTransNodeCircle" presStyleLbl="alignNode1" presStyleIdx="6" presStyleCnt="8">
        <dgm:presLayoutVars>
          <dgm:chMax val="0"/>
          <dgm:bulletEnabled/>
        </dgm:presLayoutVars>
      </dgm:prSet>
      <dgm:spPr/>
    </dgm:pt>
    <dgm:pt modelId="{11832F38-3879-C946-8CB4-929241AA7A48}" type="pres">
      <dgm:prSet presAssocID="{1864AED2-A590-9A4B-A9BC-A3D3359FF197}" presName="bottomLine" presStyleLbl="alignNode1" presStyleIdx="7" presStyleCnt="8">
        <dgm:presLayoutVars/>
      </dgm:prSet>
      <dgm:spPr/>
    </dgm:pt>
    <dgm:pt modelId="{AADED638-C128-9946-8456-86CF589AF65F}" type="pres">
      <dgm:prSet presAssocID="{1864AED2-A590-9A4B-A9BC-A3D3359FF197}" presName="nodeText" presStyleLbl="bgAccFollowNode1" presStyleIdx="3" presStyleCnt="4">
        <dgm:presLayoutVars>
          <dgm:bulletEnabled val="1"/>
        </dgm:presLayoutVars>
      </dgm:prSet>
      <dgm:spPr/>
    </dgm:pt>
  </dgm:ptLst>
  <dgm:cxnLst>
    <dgm:cxn modelId="{B6F21207-B2A1-1E4F-B4F2-A048F2511304}" type="presOf" srcId="{611B3B40-4291-0C48-BDE4-E77542C16B09}" destId="{8EC51F3A-FB76-0340-BB00-6972F1C3C194}" srcOrd="1" destOrd="0" presId="urn:microsoft.com/office/officeart/2016/7/layout/BasicLinearProcessNumbered#198"/>
    <dgm:cxn modelId="{984D281B-5523-A744-A447-6E28FA968EF1}" srcId="{5CF1339E-5EDC-4B86-B7B5-C17D16343EC3}" destId="{1864AED2-A590-9A4B-A9BC-A3D3359FF197}" srcOrd="3" destOrd="0" parTransId="{BFEB4E8E-EF13-D647-89C7-6042AE6FEE83}" sibTransId="{DD50418C-75B1-974B-9346-341C9C562375}"/>
    <dgm:cxn modelId="{E71A7925-1D03-514C-91DF-BE9A9B01E1C5}" type="presOf" srcId="{39A2CB98-D2F5-CF4A-A198-FC52B5A9853D}" destId="{D9E3175E-B041-5C48-88B8-C234E3501197}" srcOrd="1" destOrd="0" presId="urn:microsoft.com/office/officeart/2016/7/layout/BasicLinearProcessNumbered#198"/>
    <dgm:cxn modelId="{4DA95140-33E0-E642-A83B-EA7FB6D4853D}" type="presOf" srcId="{39BEF117-1AE9-CD43-990C-31D037E39E83}" destId="{BBD8FDCA-66D6-EA42-BF4A-07C859D1E43F}" srcOrd="1" destOrd="0" presId="urn:microsoft.com/office/officeart/2016/7/layout/BasicLinearProcessNumbered#198"/>
    <dgm:cxn modelId="{C301D45D-2112-EF49-9105-EB9264C2548F}" type="presOf" srcId="{5CF1339E-5EDC-4B86-B7B5-C17D16343EC3}" destId="{EE8186E6-F6D2-6744-B8DB-B63EF326BAB8}" srcOrd="0" destOrd="0" presId="urn:microsoft.com/office/officeart/2016/7/layout/BasicLinearProcessNumbered#198"/>
    <dgm:cxn modelId="{0D410F62-772A-874B-9D25-7C97057D610D}" type="presOf" srcId="{56ACEB20-963A-964E-8B46-82A1FB7A8160}" destId="{5A1CDA64-F0C1-D945-B2AB-27089844E240}" srcOrd="0" destOrd="0" presId="urn:microsoft.com/office/officeart/2016/7/layout/BasicLinearProcessNumbered#198"/>
    <dgm:cxn modelId="{F3A7646B-FE2A-6E40-A23E-8A08BBB0BA28}" srcId="{5CF1339E-5EDC-4B86-B7B5-C17D16343EC3}" destId="{39BEF117-1AE9-CD43-990C-31D037E39E83}" srcOrd="1" destOrd="0" parTransId="{4E343A9F-6F1A-A547-B3A3-9F036BD598C2}" sibTransId="{56ACEB20-963A-964E-8B46-82A1FB7A8160}"/>
    <dgm:cxn modelId="{A82C1285-12A9-B640-B3D7-FDC554C17923}" type="presOf" srcId="{39A2CB98-D2F5-CF4A-A198-FC52B5A9853D}" destId="{041AC56A-F38C-C84F-AD7B-ACDC6B52541D}" srcOrd="0" destOrd="0" presId="urn:microsoft.com/office/officeart/2016/7/layout/BasicLinearProcessNumbered#198"/>
    <dgm:cxn modelId="{CC95EFAB-975F-8F40-99CF-0F0DB6331EDE}" type="presOf" srcId="{1864AED2-A590-9A4B-A9BC-A3D3359FF197}" destId="{AADED638-C128-9946-8456-86CF589AF65F}" srcOrd="1" destOrd="0" presId="urn:microsoft.com/office/officeart/2016/7/layout/BasicLinearProcessNumbered#198"/>
    <dgm:cxn modelId="{9F95F5AF-FAC7-8A43-93F8-591C4E3A2B5D}" type="presOf" srcId="{4D710DA6-268D-DA42-84A7-FC0982600DE1}" destId="{DB0632A2-8AE3-8243-960F-107000977227}" srcOrd="0" destOrd="0" presId="urn:microsoft.com/office/officeart/2016/7/layout/BasicLinearProcessNumbered#198"/>
    <dgm:cxn modelId="{2AE978B0-DDBC-964B-AEE4-BE6705BE9CFB}" type="presOf" srcId="{1864AED2-A590-9A4B-A9BC-A3D3359FF197}" destId="{42F68903-83F9-CC4A-B436-BC06EC76138E}" srcOrd="0" destOrd="0" presId="urn:microsoft.com/office/officeart/2016/7/layout/BasicLinearProcessNumbered#198"/>
    <dgm:cxn modelId="{0B3095B4-9933-EF40-832B-EFE91C0EFCCD}" type="presOf" srcId="{611B3B40-4291-0C48-BDE4-E77542C16B09}" destId="{2AE8BD8E-EBC1-7441-9513-445CC76065F7}" srcOrd="0" destOrd="0" presId="urn:microsoft.com/office/officeart/2016/7/layout/BasicLinearProcessNumbered#198"/>
    <dgm:cxn modelId="{230CE0BF-66C0-FE48-BA35-AD625D241D00}" srcId="{5CF1339E-5EDC-4B86-B7B5-C17D16343EC3}" destId="{611B3B40-4291-0C48-BDE4-E77542C16B09}" srcOrd="2" destOrd="0" parTransId="{81B8917D-7995-C24D-9B4E-2B3FCF053EC5}" sibTransId="{564A50BE-7059-6047-A743-880C6D445A09}"/>
    <dgm:cxn modelId="{10339FDB-5F0C-6E42-909F-68E8F7C00A7F}" type="presOf" srcId="{DD50418C-75B1-974B-9346-341C9C562375}" destId="{0E14386D-ED99-4F48-BEC6-43A33B4408FC}" srcOrd="0" destOrd="0" presId="urn:microsoft.com/office/officeart/2016/7/layout/BasicLinearProcessNumbered#198"/>
    <dgm:cxn modelId="{688DB6F4-4309-0147-9B5E-16F5A4C62E94}" type="presOf" srcId="{39BEF117-1AE9-CD43-990C-31D037E39E83}" destId="{12F4BF25-4238-8B40-9287-CECE7AC7AF25}" srcOrd="0" destOrd="0" presId="urn:microsoft.com/office/officeart/2016/7/layout/BasicLinearProcessNumbered#198"/>
    <dgm:cxn modelId="{79D903F5-2D8D-7B4C-9692-1055D840AB1F}" srcId="{5CF1339E-5EDC-4B86-B7B5-C17D16343EC3}" destId="{39A2CB98-D2F5-CF4A-A198-FC52B5A9853D}" srcOrd="0" destOrd="0" parTransId="{DCE552F6-8D43-904F-BFD6-AF5CEA0893E2}" sibTransId="{4D710DA6-268D-DA42-84A7-FC0982600DE1}"/>
    <dgm:cxn modelId="{5A8C2FF5-F692-6A41-AD1E-A7BBC27934B6}" type="presOf" srcId="{564A50BE-7059-6047-A743-880C6D445A09}" destId="{DC9E6F14-7CBC-864C-8EE9-F7A284CF9150}" srcOrd="0" destOrd="0" presId="urn:microsoft.com/office/officeart/2016/7/layout/BasicLinearProcessNumbered#198"/>
    <dgm:cxn modelId="{6C018B34-65F4-B14E-A0BC-7421F2329A10}" type="presParOf" srcId="{EE8186E6-F6D2-6744-B8DB-B63EF326BAB8}" destId="{16A40E5C-47B2-8640-9BB3-6D1BFDA89BC4}" srcOrd="0" destOrd="0" presId="urn:microsoft.com/office/officeart/2016/7/layout/BasicLinearProcessNumbered#198"/>
    <dgm:cxn modelId="{806F575D-7D72-F346-BC1C-78B285292E82}" type="presParOf" srcId="{16A40E5C-47B2-8640-9BB3-6D1BFDA89BC4}" destId="{041AC56A-F38C-C84F-AD7B-ACDC6B52541D}" srcOrd="0" destOrd="0" presId="urn:microsoft.com/office/officeart/2016/7/layout/BasicLinearProcessNumbered#198"/>
    <dgm:cxn modelId="{77C8DBE6-9DD9-6A4B-A9B2-B09DD3B50669}" type="presParOf" srcId="{16A40E5C-47B2-8640-9BB3-6D1BFDA89BC4}" destId="{DB0632A2-8AE3-8243-960F-107000977227}" srcOrd="1" destOrd="0" presId="urn:microsoft.com/office/officeart/2016/7/layout/BasicLinearProcessNumbered#198"/>
    <dgm:cxn modelId="{EA6E1CFD-60A5-194A-90E6-28E5BDDF86AE}" type="presParOf" srcId="{16A40E5C-47B2-8640-9BB3-6D1BFDA89BC4}" destId="{440B14A0-0894-C445-9F98-4CA420C3B344}" srcOrd="2" destOrd="0" presId="urn:microsoft.com/office/officeart/2016/7/layout/BasicLinearProcessNumbered#198"/>
    <dgm:cxn modelId="{EC73FEE6-1285-0642-BC60-C3CB99D69B25}" type="presParOf" srcId="{16A40E5C-47B2-8640-9BB3-6D1BFDA89BC4}" destId="{D9E3175E-B041-5C48-88B8-C234E3501197}" srcOrd="3" destOrd="0" presId="urn:microsoft.com/office/officeart/2016/7/layout/BasicLinearProcessNumbered#198"/>
    <dgm:cxn modelId="{A038BDCB-BB34-3949-BC6E-78B02323B306}" type="presParOf" srcId="{EE8186E6-F6D2-6744-B8DB-B63EF326BAB8}" destId="{4B717C88-8D53-9645-A2AE-C863230F4006}" srcOrd="1" destOrd="0" presId="urn:microsoft.com/office/officeart/2016/7/layout/BasicLinearProcessNumbered#198"/>
    <dgm:cxn modelId="{4B339E3C-9170-FB48-8797-D47C753EE826}" type="presParOf" srcId="{EE8186E6-F6D2-6744-B8DB-B63EF326BAB8}" destId="{881D31A5-9E47-794B-B5EE-AE6271FB0E83}" srcOrd="2" destOrd="0" presId="urn:microsoft.com/office/officeart/2016/7/layout/BasicLinearProcessNumbered#198"/>
    <dgm:cxn modelId="{6EEFE28B-84B1-FB46-A7B1-4304FF9770A6}" type="presParOf" srcId="{881D31A5-9E47-794B-B5EE-AE6271FB0E83}" destId="{12F4BF25-4238-8B40-9287-CECE7AC7AF25}" srcOrd="0" destOrd="0" presId="urn:microsoft.com/office/officeart/2016/7/layout/BasicLinearProcessNumbered#198"/>
    <dgm:cxn modelId="{904283B0-BB88-FB44-97CF-05720B902279}" type="presParOf" srcId="{881D31A5-9E47-794B-B5EE-AE6271FB0E83}" destId="{5A1CDA64-F0C1-D945-B2AB-27089844E240}" srcOrd="1" destOrd="0" presId="urn:microsoft.com/office/officeart/2016/7/layout/BasicLinearProcessNumbered#198"/>
    <dgm:cxn modelId="{3F96B2FF-25EA-D946-B0A3-4BA5C8E533A3}" type="presParOf" srcId="{881D31A5-9E47-794B-B5EE-AE6271FB0E83}" destId="{62071181-C81A-6F4A-BFCB-55A973B14432}" srcOrd="2" destOrd="0" presId="urn:microsoft.com/office/officeart/2016/7/layout/BasicLinearProcessNumbered#198"/>
    <dgm:cxn modelId="{213B4E7C-689D-3446-B391-33692B9BA2FA}" type="presParOf" srcId="{881D31A5-9E47-794B-B5EE-AE6271FB0E83}" destId="{BBD8FDCA-66D6-EA42-BF4A-07C859D1E43F}" srcOrd="3" destOrd="0" presId="urn:microsoft.com/office/officeart/2016/7/layout/BasicLinearProcessNumbered#198"/>
    <dgm:cxn modelId="{E08D0022-6F09-A74C-A32B-259F7ACEEBF9}" type="presParOf" srcId="{EE8186E6-F6D2-6744-B8DB-B63EF326BAB8}" destId="{DD14CC19-903F-4C49-B4DC-9ECC56EAB9CA}" srcOrd="3" destOrd="0" presId="urn:microsoft.com/office/officeart/2016/7/layout/BasicLinearProcessNumbered#198"/>
    <dgm:cxn modelId="{93359845-B56C-EC41-B607-5BA9919BA59E}" type="presParOf" srcId="{EE8186E6-F6D2-6744-B8DB-B63EF326BAB8}" destId="{10994F92-213F-DA4D-80A1-2E794FBB4AF7}" srcOrd="4" destOrd="0" presId="urn:microsoft.com/office/officeart/2016/7/layout/BasicLinearProcessNumbered#198"/>
    <dgm:cxn modelId="{A10E6D3E-F02D-0D47-B689-966CDE96A505}" type="presParOf" srcId="{10994F92-213F-DA4D-80A1-2E794FBB4AF7}" destId="{2AE8BD8E-EBC1-7441-9513-445CC76065F7}" srcOrd="0" destOrd="0" presId="urn:microsoft.com/office/officeart/2016/7/layout/BasicLinearProcessNumbered#198"/>
    <dgm:cxn modelId="{4A4763F7-DD19-3245-A9C4-EA8BA8660D7A}" type="presParOf" srcId="{10994F92-213F-DA4D-80A1-2E794FBB4AF7}" destId="{DC9E6F14-7CBC-864C-8EE9-F7A284CF9150}" srcOrd="1" destOrd="0" presId="urn:microsoft.com/office/officeart/2016/7/layout/BasicLinearProcessNumbered#198"/>
    <dgm:cxn modelId="{21E703CA-50C8-FE41-A5D0-113DA0FA8F22}" type="presParOf" srcId="{10994F92-213F-DA4D-80A1-2E794FBB4AF7}" destId="{9B9B6D3B-6582-D14C-9E63-7B6EC9FFB7D4}" srcOrd="2" destOrd="0" presId="urn:microsoft.com/office/officeart/2016/7/layout/BasicLinearProcessNumbered#198"/>
    <dgm:cxn modelId="{3AB4F7C4-4DBA-C24E-8926-9ABAE16D214E}" type="presParOf" srcId="{10994F92-213F-DA4D-80A1-2E794FBB4AF7}" destId="{8EC51F3A-FB76-0340-BB00-6972F1C3C194}" srcOrd="3" destOrd="0" presId="urn:microsoft.com/office/officeart/2016/7/layout/BasicLinearProcessNumbered#198"/>
    <dgm:cxn modelId="{D3E584C0-53EE-1F4A-81F9-04FF82D4DC78}" type="presParOf" srcId="{EE8186E6-F6D2-6744-B8DB-B63EF326BAB8}" destId="{C826C1E7-3F24-094F-91EB-C91EE73057A2}" srcOrd="5" destOrd="0" presId="urn:microsoft.com/office/officeart/2016/7/layout/BasicLinearProcessNumbered#198"/>
    <dgm:cxn modelId="{29CA9BF3-38D0-E541-AED1-D61DEBF2773C}" type="presParOf" srcId="{EE8186E6-F6D2-6744-B8DB-B63EF326BAB8}" destId="{6D3A21A2-38D3-AE45-BF12-8062CE9E45C2}" srcOrd="6" destOrd="0" presId="urn:microsoft.com/office/officeart/2016/7/layout/BasicLinearProcessNumbered#198"/>
    <dgm:cxn modelId="{BDBDFC26-9F84-AC4E-98B8-13AF89F3AFCD}" type="presParOf" srcId="{6D3A21A2-38D3-AE45-BF12-8062CE9E45C2}" destId="{42F68903-83F9-CC4A-B436-BC06EC76138E}" srcOrd="0" destOrd="0" presId="urn:microsoft.com/office/officeart/2016/7/layout/BasicLinearProcessNumbered#198"/>
    <dgm:cxn modelId="{7E938BDA-08C8-7A48-967D-096219E94080}" type="presParOf" srcId="{6D3A21A2-38D3-AE45-BF12-8062CE9E45C2}" destId="{0E14386D-ED99-4F48-BEC6-43A33B4408FC}" srcOrd="1" destOrd="0" presId="urn:microsoft.com/office/officeart/2016/7/layout/BasicLinearProcessNumbered#198"/>
    <dgm:cxn modelId="{F27EB7ED-7C61-BB4D-9B9A-AE54852AB0D2}" type="presParOf" srcId="{6D3A21A2-38D3-AE45-BF12-8062CE9E45C2}" destId="{11832F38-3879-C946-8CB4-929241AA7A48}" srcOrd="2" destOrd="0" presId="urn:microsoft.com/office/officeart/2016/7/layout/BasicLinearProcessNumbered#198"/>
    <dgm:cxn modelId="{96C67F8E-BC7D-3446-894A-46E5A1AA6E04}" type="presParOf" srcId="{6D3A21A2-38D3-AE45-BF12-8062CE9E45C2}" destId="{AADED638-C128-9946-8456-86CF589AF65F}" srcOrd="3" destOrd="0" presId="urn:microsoft.com/office/officeart/2016/7/layout/BasicLinearProcessNumbered#19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99" loCatId="process" qsTypeId="urn:microsoft.com/office/officeart/2005/8/quickstyle/simple2" qsCatId="simple" csTypeId="urn:microsoft.com/office/officeart/2005/8/colors/colorful3" csCatId="colorful" phldr="1"/>
      <dgm:spPr/>
      <dgm:t>
        <a:bodyPr/>
        <a:lstStyle/>
        <a:p>
          <a:endParaRPr lang="en-US"/>
        </a:p>
      </dgm:t>
    </dgm:pt>
    <dgm:pt modelId="{EE8186E6-F6D2-6744-B8DB-B63EF326BAB8}" type="pres">
      <dgm:prSet presAssocID="{5CF1339E-5EDC-4B86-B7B5-C17D16343EC3}" presName="Name0" presStyleCnt="0">
        <dgm:presLayoutVars>
          <dgm:animLvl val="lvl"/>
          <dgm:resizeHandles val="exact"/>
        </dgm:presLayoutVars>
      </dgm:prSet>
      <dgm:spPr/>
    </dgm:pt>
  </dgm:ptLst>
  <dgm:cxnLst>
    <dgm:cxn modelId="{C301D45D-2112-EF49-9105-EB9264C2548F}" type="presOf" srcId="{5CF1339E-5EDC-4B86-B7B5-C17D16343EC3}" destId="{EE8186E6-F6D2-6744-B8DB-B63EF326BAB8}" srcOrd="0" destOrd="0" presId="urn:microsoft.com/office/officeart/2016/7/layout/BasicLinearProcessNumbered#19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200" loCatId="process" qsTypeId="urn:microsoft.com/office/officeart/2005/8/quickstyle/simple2" qsCatId="simple" csTypeId="urn:microsoft.com/office/officeart/2005/8/colors/colorful3" csCatId="colorful" phldr="1"/>
      <dgm:spPr/>
      <dgm:t>
        <a:bodyPr/>
        <a:lstStyle/>
        <a:p>
          <a:endParaRPr lang="en-US"/>
        </a:p>
      </dgm:t>
    </dgm:pt>
    <dgm:pt modelId="{39A2CB98-D2F5-CF4A-A198-FC52B5A9853D}">
      <dgm:prSet custT="1"/>
      <dgm:spPr/>
      <dgm:t>
        <a:bodyPr/>
        <a:lstStyle/>
        <a:p>
          <a:r>
            <a:rPr lang="en-US" sz="1600" dirty="0"/>
            <a:t>David's lack of enthusiasm for his tasks. </a:t>
          </a:r>
        </a:p>
      </dgm:t>
    </dgm:pt>
    <dgm:pt modelId="{DCE552F6-8D43-904F-BFD6-AF5CEA0893E2}" type="parTrans" cxnId="{79D903F5-2D8D-7B4C-9692-1055D840AB1F}">
      <dgm:prSet/>
      <dgm:spPr/>
      <dgm:t>
        <a:bodyPr/>
        <a:lstStyle/>
        <a:p>
          <a:endParaRPr lang="en-US"/>
        </a:p>
      </dgm:t>
    </dgm:pt>
    <dgm:pt modelId="{4D710DA6-268D-DA42-84A7-FC0982600DE1}" type="sibTrans" cxnId="{79D903F5-2D8D-7B4C-9692-1055D840AB1F}">
      <dgm:prSet phldrT="1" phldr="0"/>
      <dgm:spPr/>
      <dgm:t>
        <a:bodyPr/>
        <a:lstStyle/>
        <a:p>
          <a:r>
            <a:rPr lang="en-US" dirty="0"/>
            <a:t>1</a:t>
          </a:r>
        </a:p>
      </dgm:t>
    </dgm:pt>
    <dgm:pt modelId="{39BEF117-1AE9-CD43-990C-31D037E39E83}">
      <dgm:prSet custT="1"/>
      <dgm:spPr/>
      <dgm:t>
        <a:bodyPr/>
        <a:lstStyle/>
        <a:p>
          <a:r>
            <a:rPr lang="en-US" sz="1600" dirty="0"/>
            <a:t>David's neurodivergence. </a:t>
          </a:r>
        </a:p>
      </dgm:t>
    </dgm:pt>
    <dgm:pt modelId="{4E343A9F-6F1A-A547-B3A3-9F036BD598C2}" type="parTrans" cxnId="{F3A7646B-FE2A-6E40-A23E-8A08BBB0BA28}">
      <dgm:prSet/>
      <dgm:spPr/>
      <dgm:t>
        <a:bodyPr/>
        <a:lstStyle/>
        <a:p>
          <a:endParaRPr lang="en-US"/>
        </a:p>
      </dgm:t>
    </dgm:pt>
    <dgm:pt modelId="{56ACEB20-963A-964E-8B46-82A1FB7A8160}" type="sibTrans" cxnId="{F3A7646B-FE2A-6E40-A23E-8A08BBB0BA28}">
      <dgm:prSet phldrT="2" phldr="0"/>
      <dgm:spPr/>
      <dgm:t>
        <a:bodyPr/>
        <a:lstStyle/>
        <a:p>
          <a:r>
            <a:rPr lang="en-US" dirty="0"/>
            <a:t>2</a:t>
          </a:r>
        </a:p>
      </dgm:t>
    </dgm:pt>
    <dgm:pt modelId="{611B3B40-4291-0C48-BDE4-E77542C16B09}">
      <dgm:prSet custT="1"/>
      <dgm:spPr/>
      <dgm:t>
        <a:bodyPr/>
        <a:lstStyle/>
        <a:p>
          <a:r>
            <a:rPr lang="en-US" sz="1600" dirty="0"/>
            <a:t>David's incompatibility with the team.</a:t>
          </a:r>
        </a:p>
      </dgm:t>
    </dgm:pt>
    <dgm:pt modelId="{81B8917D-7995-C24D-9B4E-2B3FCF053EC5}" type="parTrans" cxnId="{230CE0BF-66C0-FE48-BA35-AD625D241D00}">
      <dgm:prSet/>
      <dgm:spPr/>
      <dgm:t>
        <a:bodyPr/>
        <a:lstStyle/>
        <a:p>
          <a:endParaRPr lang="en-US"/>
        </a:p>
      </dgm:t>
    </dgm:pt>
    <dgm:pt modelId="{564A50BE-7059-6047-A743-880C6D445A09}" type="sibTrans" cxnId="{230CE0BF-66C0-FE48-BA35-AD625D241D00}">
      <dgm:prSet phldrT="3" phldr="0"/>
      <dgm:spPr/>
      <dgm:t>
        <a:bodyPr/>
        <a:lstStyle/>
        <a:p>
          <a:r>
            <a:rPr lang="en-US" dirty="0"/>
            <a:t>3</a:t>
          </a:r>
        </a:p>
      </dgm:t>
    </dgm:pt>
    <dgm:pt modelId="{1864AED2-A590-9A4B-A9BC-A3D3359FF197}">
      <dgm:prSet custT="1"/>
      <dgm:spPr/>
      <dgm:t>
        <a:bodyPr/>
        <a:lstStyle/>
        <a:p>
          <a:r>
            <a:rPr lang="en-US" sz="1600" dirty="0"/>
            <a:t>The supervisor's failure to recognize and utilize David's strengths. </a:t>
          </a:r>
        </a:p>
      </dgm:t>
    </dgm:pt>
    <dgm:pt modelId="{BFEB4E8E-EF13-D647-89C7-6042AE6FEE83}" type="parTrans" cxnId="{984D281B-5523-A744-A447-6E28FA968EF1}">
      <dgm:prSet/>
      <dgm:spPr/>
      <dgm:t>
        <a:bodyPr/>
        <a:lstStyle/>
        <a:p>
          <a:endParaRPr lang="en-US"/>
        </a:p>
      </dgm:t>
    </dgm:pt>
    <dgm:pt modelId="{DD50418C-75B1-974B-9346-341C9C562375}" type="sibTrans" cxnId="{984D281B-5523-A744-A447-6E28FA968EF1}">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16A40E5C-47B2-8640-9BB3-6D1BFDA89BC4}" type="pres">
      <dgm:prSet presAssocID="{39A2CB98-D2F5-CF4A-A198-FC52B5A9853D}" presName="compositeNode" presStyleCnt="0">
        <dgm:presLayoutVars>
          <dgm:bulletEnabled val="1"/>
        </dgm:presLayoutVars>
      </dgm:prSet>
      <dgm:spPr/>
    </dgm:pt>
    <dgm:pt modelId="{041AC56A-F38C-C84F-AD7B-ACDC6B52541D}" type="pres">
      <dgm:prSet presAssocID="{39A2CB98-D2F5-CF4A-A198-FC52B5A9853D}" presName="bgRect" presStyleLbl="bgAccFollowNode1" presStyleIdx="0" presStyleCnt="4"/>
      <dgm:spPr/>
    </dgm:pt>
    <dgm:pt modelId="{DB0632A2-8AE3-8243-960F-107000977227}" type="pres">
      <dgm:prSet presAssocID="{4D710DA6-268D-DA42-84A7-FC0982600DE1}" presName="sibTransNodeCircle" presStyleLbl="alignNode1" presStyleIdx="0" presStyleCnt="8">
        <dgm:presLayoutVars>
          <dgm:chMax val="0"/>
          <dgm:bulletEnabled/>
        </dgm:presLayoutVars>
      </dgm:prSet>
      <dgm:spPr/>
    </dgm:pt>
    <dgm:pt modelId="{440B14A0-0894-C445-9F98-4CA420C3B344}" type="pres">
      <dgm:prSet presAssocID="{39A2CB98-D2F5-CF4A-A198-FC52B5A9853D}" presName="bottomLine" presStyleLbl="alignNode1" presStyleIdx="1" presStyleCnt="8" custLinFactNeighborX="-954">
        <dgm:presLayoutVars/>
      </dgm:prSet>
      <dgm:spPr/>
    </dgm:pt>
    <dgm:pt modelId="{D9E3175E-B041-5C48-88B8-C234E3501197}" type="pres">
      <dgm:prSet presAssocID="{39A2CB98-D2F5-CF4A-A198-FC52B5A9853D}" presName="nodeText" presStyleLbl="bgAccFollowNode1" presStyleIdx="0" presStyleCnt="4">
        <dgm:presLayoutVars>
          <dgm:bulletEnabled val="1"/>
        </dgm:presLayoutVars>
      </dgm:prSet>
      <dgm:spPr/>
    </dgm:pt>
    <dgm:pt modelId="{4B717C88-8D53-9645-A2AE-C863230F4006}" type="pres">
      <dgm:prSet presAssocID="{4D710DA6-268D-DA42-84A7-FC0982600DE1}" presName="sibTrans" presStyleCnt="0"/>
      <dgm:spPr/>
    </dgm:pt>
    <dgm:pt modelId="{881D31A5-9E47-794B-B5EE-AE6271FB0E83}" type="pres">
      <dgm:prSet presAssocID="{39BEF117-1AE9-CD43-990C-31D037E39E83}" presName="compositeNode" presStyleCnt="0">
        <dgm:presLayoutVars>
          <dgm:bulletEnabled val="1"/>
        </dgm:presLayoutVars>
      </dgm:prSet>
      <dgm:spPr/>
    </dgm:pt>
    <dgm:pt modelId="{12F4BF25-4238-8B40-9287-CECE7AC7AF25}" type="pres">
      <dgm:prSet presAssocID="{39BEF117-1AE9-CD43-990C-31D037E39E83}" presName="bgRect" presStyleLbl="bgAccFollowNode1" presStyleIdx="1" presStyleCnt="4"/>
      <dgm:spPr/>
    </dgm:pt>
    <dgm:pt modelId="{5A1CDA64-F0C1-D945-B2AB-27089844E240}" type="pres">
      <dgm:prSet presAssocID="{56ACEB20-963A-964E-8B46-82A1FB7A8160}" presName="sibTransNodeCircle" presStyleLbl="alignNode1" presStyleIdx="2" presStyleCnt="8">
        <dgm:presLayoutVars>
          <dgm:chMax val="0"/>
          <dgm:bulletEnabled/>
        </dgm:presLayoutVars>
      </dgm:prSet>
      <dgm:spPr/>
    </dgm:pt>
    <dgm:pt modelId="{62071181-C81A-6F4A-BFCB-55A973B14432}" type="pres">
      <dgm:prSet presAssocID="{39BEF117-1AE9-CD43-990C-31D037E39E83}" presName="bottomLine" presStyleLbl="alignNode1" presStyleIdx="3" presStyleCnt="8">
        <dgm:presLayoutVars/>
      </dgm:prSet>
      <dgm:spPr/>
    </dgm:pt>
    <dgm:pt modelId="{BBD8FDCA-66D6-EA42-BF4A-07C859D1E43F}" type="pres">
      <dgm:prSet presAssocID="{39BEF117-1AE9-CD43-990C-31D037E39E83}" presName="nodeText" presStyleLbl="bgAccFollowNode1" presStyleIdx="1" presStyleCnt="4">
        <dgm:presLayoutVars>
          <dgm:bulletEnabled val="1"/>
        </dgm:presLayoutVars>
      </dgm:prSet>
      <dgm:spPr/>
    </dgm:pt>
    <dgm:pt modelId="{DD14CC19-903F-4C49-B4DC-9ECC56EAB9CA}" type="pres">
      <dgm:prSet presAssocID="{56ACEB20-963A-964E-8B46-82A1FB7A8160}" presName="sibTrans" presStyleCnt="0"/>
      <dgm:spPr/>
    </dgm:pt>
    <dgm:pt modelId="{10994F92-213F-DA4D-80A1-2E794FBB4AF7}" type="pres">
      <dgm:prSet presAssocID="{611B3B40-4291-0C48-BDE4-E77542C16B09}" presName="compositeNode" presStyleCnt="0">
        <dgm:presLayoutVars>
          <dgm:bulletEnabled val="1"/>
        </dgm:presLayoutVars>
      </dgm:prSet>
      <dgm:spPr/>
    </dgm:pt>
    <dgm:pt modelId="{2AE8BD8E-EBC1-7441-9513-445CC76065F7}" type="pres">
      <dgm:prSet presAssocID="{611B3B40-4291-0C48-BDE4-E77542C16B09}" presName="bgRect" presStyleLbl="bgAccFollowNode1" presStyleIdx="2" presStyleCnt="4"/>
      <dgm:spPr/>
    </dgm:pt>
    <dgm:pt modelId="{DC9E6F14-7CBC-864C-8EE9-F7A284CF9150}" type="pres">
      <dgm:prSet presAssocID="{564A50BE-7059-6047-A743-880C6D445A09}" presName="sibTransNodeCircle" presStyleLbl="alignNode1" presStyleIdx="4" presStyleCnt="8">
        <dgm:presLayoutVars>
          <dgm:chMax val="0"/>
          <dgm:bulletEnabled/>
        </dgm:presLayoutVars>
      </dgm:prSet>
      <dgm:spPr/>
    </dgm:pt>
    <dgm:pt modelId="{9B9B6D3B-6582-D14C-9E63-7B6EC9FFB7D4}" type="pres">
      <dgm:prSet presAssocID="{611B3B40-4291-0C48-BDE4-E77542C16B09}" presName="bottomLine" presStyleLbl="alignNode1" presStyleIdx="5" presStyleCnt="8">
        <dgm:presLayoutVars/>
      </dgm:prSet>
      <dgm:spPr/>
    </dgm:pt>
    <dgm:pt modelId="{8EC51F3A-FB76-0340-BB00-6972F1C3C194}" type="pres">
      <dgm:prSet presAssocID="{611B3B40-4291-0C48-BDE4-E77542C16B09}" presName="nodeText" presStyleLbl="bgAccFollowNode1" presStyleIdx="2" presStyleCnt="4">
        <dgm:presLayoutVars>
          <dgm:bulletEnabled val="1"/>
        </dgm:presLayoutVars>
      </dgm:prSet>
      <dgm:spPr/>
    </dgm:pt>
    <dgm:pt modelId="{C826C1E7-3F24-094F-91EB-C91EE73057A2}" type="pres">
      <dgm:prSet presAssocID="{564A50BE-7059-6047-A743-880C6D445A09}" presName="sibTrans" presStyleCnt="0"/>
      <dgm:spPr/>
    </dgm:pt>
    <dgm:pt modelId="{6D3A21A2-38D3-AE45-BF12-8062CE9E45C2}" type="pres">
      <dgm:prSet presAssocID="{1864AED2-A590-9A4B-A9BC-A3D3359FF197}" presName="compositeNode" presStyleCnt="0">
        <dgm:presLayoutVars>
          <dgm:bulletEnabled val="1"/>
        </dgm:presLayoutVars>
      </dgm:prSet>
      <dgm:spPr/>
    </dgm:pt>
    <dgm:pt modelId="{42F68903-83F9-CC4A-B436-BC06EC76138E}" type="pres">
      <dgm:prSet presAssocID="{1864AED2-A590-9A4B-A9BC-A3D3359FF197}" presName="bgRect" presStyleLbl="bgAccFollowNode1" presStyleIdx="3" presStyleCnt="4"/>
      <dgm:spPr/>
    </dgm:pt>
    <dgm:pt modelId="{0E14386D-ED99-4F48-BEC6-43A33B4408FC}" type="pres">
      <dgm:prSet presAssocID="{DD50418C-75B1-974B-9346-341C9C562375}" presName="sibTransNodeCircle" presStyleLbl="alignNode1" presStyleIdx="6" presStyleCnt="8">
        <dgm:presLayoutVars>
          <dgm:chMax val="0"/>
          <dgm:bulletEnabled/>
        </dgm:presLayoutVars>
      </dgm:prSet>
      <dgm:spPr/>
    </dgm:pt>
    <dgm:pt modelId="{11832F38-3879-C946-8CB4-929241AA7A48}" type="pres">
      <dgm:prSet presAssocID="{1864AED2-A590-9A4B-A9BC-A3D3359FF197}" presName="bottomLine" presStyleLbl="alignNode1" presStyleIdx="7" presStyleCnt="8">
        <dgm:presLayoutVars/>
      </dgm:prSet>
      <dgm:spPr/>
    </dgm:pt>
    <dgm:pt modelId="{AADED638-C128-9946-8456-86CF589AF65F}" type="pres">
      <dgm:prSet presAssocID="{1864AED2-A590-9A4B-A9BC-A3D3359FF197}" presName="nodeText" presStyleLbl="bgAccFollowNode1" presStyleIdx="3" presStyleCnt="4">
        <dgm:presLayoutVars>
          <dgm:bulletEnabled val="1"/>
        </dgm:presLayoutVars>
      </dgm:prSet>
      <dgm:spPr/>
    </dgm:pt>
  </dgm:ptLst>
  <dgm:cxnLst>
    <dgm:cxn modelId="{B6F21207-B2A1-1E4F-B4F2-A048F2511304}" type="presOf" srcId="{611B3B40-4291-0C48-BDE4-E77542C16B09}" destId="{8EC51F3A-FB76-0340-BB00-6972F1C3C194}" srcOrd="1" destOrd="0" presId="urn:microsoft.com/office/officeart/2016/7/layout/BasicLinearProcessNumbered#200"/>
    <dgm:cxn modelId="{984D281B-5523-A744-A447-6E28FA968EF1}" srcId="{5CF1339E-5EDC-4B86-B7B5-C17D16343EC3}" destId="{1864AED2-A590-9A4B-A9BC-A3D3359FF197}" srcOrd="3" destOrd="0" parTransId="{BFEB4E8E-EF13-D647-89C7-6042AE6FEE83}" sibTransId="{DD50418C-75B1-974B-9346-341C9C562375}"/>
    <dgm:cxn modelId="{E71A7925-1D03-514C-91DF-BE9A9B01E1C5}" type="presOf" srcId="{39A2CB98-D2F5-CF4A-A198-FC52B5A9853D}" destId="{D9E3175E-B041-5C48-88B8-C234E3501197}" srcOrd="1" destOrd="0" presId="urn:microsoft.com/office/officeart/2016/7/layout/BasicLinearProcessNumbered#200"/>
    <dgm:cxn modelId="{4DA95140-33E0-E642-A83B-EA7FB6D4853D}" type="presOf" srcId="{39BEF117-1AE9-CD43-990C-31D037E39E83}" destId="{BBD8FDCA-66D6-EA42-BF4A-07C859D1E43F}" srcOrd="1" destOrd="0" presId="urn:microsoft.com/office/officeart/2016/7/layout/BasicLinearProcessNumbered#200"/>
    <dgm:cxn modelId="{C301D45D-2112-EF49-9105-EB9264C2548F}" type="presOf" srcId="{5CF1339E-5EDC-4B86-B7B5-C17D16343EC3}" destId="{EE8186E6-F6D2-6744-B8DB-B63EF326BAB8}" srcOrd="0" destOrd="0" presId="urn:microsoft.com/office/officeart/2016/7/layout/BasicLinearProcessNumbered#200"/>
    <dgm:cxn modelId="{0D410F62-772A-874B-9D25-7C97057D610D}" type="presOf" srcId="{56ACEB20-963A-964E-8B46-82A1FB7A8160}" destId="{5A1CDA64-F0C1-D945-B2AB-27089844E240}" srcOrd="0" destOrd="0" presId="urn:microsoft.com/office/officeart/2016/7/layout/BasicLinearProcessNumbered#200"/>
    <dgm:cxn modelId="{F3A7646B-FE2A-6E40-A23E-8A08BBB0BA28}" srcId="{5CF1339E-5EDC-4B86-B7B5-C17D16343EC3}" destId="{39BEF117-1AE9-CD43-990C-31D037E39E83}" srcOrd="1" destOrd="0" parTransId="{4E343A9F-6F1A-A547-B3A3-9F036BD598C2}" sibTransId="{56ACEB20-963A-964E-8B46-82A1FB7A8160}"/>
    <dgm:cxn modelId="{A82C1285-12A9-B640-B3D7-FDC554C17923}" type="presOf" srcId="{39A2CB98-D2F5-CF4A-A198-FC52B5A9853D}" destId="{041AC56A-F38C-C84F-AD7B-ACDC6B52541D}" srcOrd="0" destOrd="0" presId="urn:microsoft.com/office/officeart/2016/7/layout/BasicLinearProcessNumbered#200"/>
    <dgm:cxn modelId="{CC95EFAB-975F-8F40-99CF-0F0DB6331EDE}" type="presOf" srcId="{1864AED2-A590-9A4B-A9BC-A3D3359FF197}" destId="{AADED638-C128-9946-8456-86CF589AF65F}" srcOrd="1" destOrd="0" presId="urn:microsoft.com/office/officeart/2016/7/layout/BasicLinearProcessNumbered#200"/>
    <dgm:cxn modelId="{9F95F5AF-FAC7-8A43-93F8-591C4E3A2B5D}" type="presOf" srcId="{4D710DA6-268D-DA42-84A7-FC0982600DE1}" destId="{DB0632A2-8AE3-8243-960F-107000977227}" srcOrd="0" destOrd="0" presId="urn:microsoft.com/office/officeart/2016/7/layout/BasicLinearProcessNumbered#200"/>
    <dgm:cxn modelId="{2AE978B0-DDBC-964B-AEE4-BE6705BE9CFB}" type="presOf" srcId="{1864AED2-A590-9A4B-A9BC-A3D3359FF197}" destId="{42F68903-83F9-CC4A-B436-BC06EC76138E}" srcOrd="0" destOrd="0" presId="urn:microsoft.com/office/officeart/2016/7/layout/BasicLinearProcessNumbered#200"/>
    <dgm:cxn modelId="{0B3095B4-9933-EF40-832B-EFE91C0EFCCD}" type="presOf" srcId="{611B3B40-4291-0C48-BDE4-E77542C16B09}" destId="{2AE8BD8E-EBC1-7441-9513-445CC76065F7}" srcOrd="0" destOrd="0" presId="urn:microsoft.com/office/officeart/2016/7/layout/BasicLinearProcessNumbered#200"/>
    <dgm:cxn modelId="{230CE0BF-66C0-FE48-BA35-AD625D241D00}" srcId="{5CF1339E-5EDC-4B86-B7B5-C17D16343EC3}" destId="{611B3B40-4291-0C48-BDE4-E77542C16B09}" srcOrd="2" destOrd="0" parTransId="{81B8917D-7995-C24D-9B4E-2B3FCF053EC5}" sibTransId="{564A50BE-7059-6047-A743-880C6D445A09}"/>
    <dgm:cxn modelId="{10339FDB-5F0C-6E42-909F-68E8F7C00A7F}" type="presOf" srcId="{DD50418C-75B1-974B-9346-341C9C562375}" destId="{0E14386D-ED99-4F48-BEC6-43A33B4408FC}" srcOrd="0" destOrd="0" presId="urn:microsoft.com/office/officeart/2016/7/layout/BasicLinearProcessNumbered#200"/>
    <dgm:cxn modelId="{688DB6F4-4309-0147-9B5E-16F5A4C62E94}" type="presOf" srcId="{39BEF117-1AE9-CD43-990C-31D037E39E83}" destId="{12F4BF25-4238-8B40-9287-CECE7AC7AF25}" srcOrd="0" destOrd="0" presId="urn:microsoft.com/office/officeart/2016/7/layout/BasicLinearProcessNumbered#200"/>
    <dgm:cxn modelId="{79D903F5-2D8D-7B4C-9692-1055D840AB1F}" srcId="{5CF1339E-5EDC-4B86-B7B5-C17D16343EC3}" destId="{39A2CB98-D2F5-CF4A-A198-FC52B5A9853D}" srcOrd="0" destOrd="0" parTransId="{DCE552F6-8D43-904F-BFD6-AF5CEA0893E2}" sibTransId="{4D710DA6-268D-DA42-84A7-FC0982600DE1}"/>
    <dgm:cxn modelId="{5A8C2FF5-F692-6A41-AD1E-A7BBC27934B6}" type="presOf" srcId="{564A50BE-7059-6047-A743-880C6D445A09}" destId="{DC9E6F14-7CBC-864C-8EE9-F7A284CF9150}" srcOrd="0" destOrd="0" presId="urn:microsoft.com/office/officeart/2016/7/layout/BasicLinearProcessNumbered#200"/>
    <dgm:cxn modelId="{6C018B34-65F4-B14E-A0BC-7421F2329A10}" type="presParOf" srcId="{EE8186E6-F6D2-6744-B8DB-B63EF326BAB8}" destId="{16A40E5C-47B2-8640-9BB3-6D1BFDA89BC4}" srcOrd="0" destOrd="0" presId="urn:microsoft.com/office/officeart/2016/7/layout/BasicLinearProcessNumbered#200"/>
    <dgm:cxn modelId="{806F575D-7D72-F346-BC1C-78B285292E82}" type="presParOf" srcId="{16A40E5C-47B2-8640-9BB3-6D1BFDA89BC4}" destId="{041AC56A-F38C-C84F-AD7B-ACDC6B52541D}" srcOrd="0" destOrd="0" presId="urn:microsoft.com/office/officeart/2016/7/layout/BasicLinearProcessNumbered#200"/>
    <dgm:cxn modelId="{77C8DBE6-9DD9-6A4B-A9B2-B09DD3B50669}" type="presParOf" srcId="{16A40E5C-47B2-8640-9BB3-6D1BFDA89BC4}" destId="{DB0632A2-8AE3-8243-960F-107000977227}" srcOrd="1" destOrd="0" presId="urn:microsoft.com/office/officeart/2016/7/layout/BasicLinearProcessNumbered#200"/>
    <dgm:cxn modelId="{EA6E1CFD-60A5-194A-90E6-28E5BDDF86AE}" type="presParOf" srcId="{16A40E5C-47B2-8640-9BB3-6D1BFDA89BC4}" destId="{440B14A0-0894-C445-9F98-4CA420C3B344}" srcOrd="2" destOrd="0" presId="urn:microsoft.com/office/officeart/2016/7/layout/BasicLinearProcessNumbered#200"/>
    <dgm:cxn modelId="{EC73FEE6-1285-0642-BC60-C3CB99D69B25}" type="presParOf" srcId="{16A40E5C-47B2-8640-9BB3-6D1BFDA89BC4}" destId="{D9E3175E-B041-5C48-88B8-C234E3501197}" srcOrd="3" destOrd="0" presId="urn:microsoft.com/office/officeart/2016/7/layout/BasicLinearProcessNumbered#200"/>
    <dgm:cxn modelId="{A038BDCB-BB34-3949-BC6E-78B02323B306}" type="presParOf" srcId="{EE8186E6-F6D2-6744-B8DB-B63EF326BAB8}" destId="{4B717C88-8D53-9645-A2AE-C863230F4006}" srcOrd="1" destOrd="0" presId="urn:microsoft.com/office/officeart/2016/7/layout/BasicLinearProcessNumbered#200"/>
    <dgm:cxn modelId="{4B339E3C-9170-FB48-8797-D47C753EE826}" type="presParOf" srcId="{EE8186E6-F6D2-6744-B8DB-B63EF326BAB8}" destId="{881D31A5-9E47-794B-B5EE-AE6271FB0E83}" srcOrd="2" destOrd="0" presId="urn:microsoft.com/office/officeart/2016/7/layout/BasicLinearProcessNumbered#200"/>
    <dgm:cxn modelId="{6EEFE28B-84B1-FB46-A7B1-4304FF9770A6}" type="presParOf" srcId="{881D31A5-9E47-794B-B5EE-AE6271FB0E83}" destId="{12F4BF25-4238-8B40-9287-CECE7AC7AF25}" srcOrd="0" destOrd="0" presId="urn:microsoft.com/office/officeart/2016/7/layout/BasicLinearProcessNumbered#200"/>
    <dgm:cxn modelId="{904283B0-BB88-FB44-97CF-05720B902279}" type="presParOf" srcId="{881D31A5-9E47-794B-B5EE-AE6271FB0E83}" destId="{5A1CDA64-F0C1-D945-B2AB-27089844E240}" srcOrd="1" destOrd="0" presId="urn:microsoft.com/office/officeart/2016/7/layout/BasicLinearProcessNumbered#200"/>
    <dgm:cxn modelId="{3F96B2FF-25EA-D946-B0A3-4BA5C8E533A3}" type="presParOf" srcId="{881D31A5-9E47-794B-B5EE-AE6271FB0E83}" destId="{62071181-C81A-6F4A-BFCB-55A973B14432}" srcOrd="2" destOrd="0" presId="urn:microsoft.com/office/officeart/2016/7/layout/BasicLinearProcessNumbered#200"/>
    <dgm:cxn modelId="{213B4E7C-689D-3446-B391-33692B9BA2FA}" type="presParOf" srcId="{881D31A5-9E47-794B-B5EE-AE6271FB0E83}" destId="{BBD8FDCA-66D6-EA42-BF4A-07C859D1E43F}" srcOrd="3" destOrd="0" presId="urn:microsoft.com/office/officeart/2016/7/layout/BasicLinearProcessNumbered#200"/>
    <dgm:cxn modelId="{E08D0022-6F09-A74C-A32B-259F7ACEEBF9}" type="presParOf" srcId="{EE8186E6-F6D2-6744-B8DB-B63EF326BAB8}" destId="{DD14CC19-903F-4C49-B4DC-9ECC56EAB9CA}" srcOrd="3" destOrd="0" presId="urn:microsoft.com/office/officeart/2016/7/layout/BasicLinearProcessNumbered#200"/>
    <dgm:cxn modelId="{93359845-B56C-EC41-B607-5BA9919BA59E}" type="presParOf" srcId="{EE8186E6-F6D2-6744-B8DB-B63EF326BAB8}" destId="{10994F92-213F-DA4D-80A1-2E794FBB4AF7}" srcOrd="4" destOrd="0" presId="urn:microsoft.com/office/officeart/2016/7/layout/BasicLinearProcessNumbered#200"/>
    <dgm:cxn modelId="{A10E6D3E-F02D-0D47-B689-966CDE96A505}" type="presParOf" srcId="{10994F92-213F-DA4D-80A1-2E794FBB4AF7}" destId="{2AE8BD8E-EBC1-7441-9513-445CC76065F7}" srcOrd="0" destOrd="0" presId="urn:microsoft.com/office/officeart/2016/7/layout/BasicLinearProcessNumbered#200"/>
    <dgm:cxn modelId="{4A4763F7-DD19-3245-A9C4-EA8BA8660D7A}" type="presParOf" srcId="{10994F92-213F-DA4D-80A1-2E794FBB4AF7}" destId="{DC9E6F14-7CBC-864C-8EE9-F7A284CF9150}" srcOrd="1" destOrd="0" presId="urn:microsoft.com/office/officeart/2016/7/layout/BasicLinearProcessNumbered#200"/>
    <dgm:cxn modelId="{21E703CA-50C8-FE41-A5D0-113DA0FA8F22}" type="presParOf" srcId="{10994F92-213F-DA4D-80A1-2E794FBB4AF7}" destId="{9B9B6D3B-6582-D14C-9E63-7B6EC9FFB7D4}" srcOrd="2" destOrd="0" presId="urn:microsoft.com/office/officeart/2016/7/layout/BasicLinearProcessNumbered#200"/>
    <dgm:cxn modelId="{3AB4F7C4-4DBA-C24E-8926-9ABAE16D214E}" type="presParOf" srcId="{10994F92-213F-DA4D-80A1-2E794FBB4AF7}" destId="{8EC51F3A-FB76-0340-BB00-6972F1C3C194}" srcOrd="3" destOrd="0" presId="urn:microsoft.com/office/officeart/2016/7/layout/BasicLinearProcessNumbered#200"/>
    <dgm:cxn modelId="{D3E584C0-53EE-1F4A-81F9-04FF82D4DC78}" type="presParOf" srcId="{EE8186E6-F6D2-6744-B8DB-B63EF326BAB8}" destId="{C826C1E7-3F24-094F-91EB-C91EE73057A2}" srcOrd="5" destOrd="0" presId="urn:microsoft.com/office/officeart/2016/7/layout/BasicLinearProcessNumbered#200"/>
    <dgm:cxn modelId="{29CA9BF3-38D0-E541-AED1-D61DEBF2773C}" type="presParOf" srcId="{EE8186E6-F6D2-6744-B8DB-B63EF326BAB8}" destId="{6D3A21A2-38D3-AE45-BF12-8062CE9E45C2}" srcOrd="6" destOrd="0" presId="urn:microsoft.com/office/officeart/2016/7/layout/BasicLinearProcessNumbered#200"/>
    <dgm:cxn modelId="{BDBDFC26-9F84-AC4E-98B8-13AF89F3AFCD}" type="presParOf" srcId="{6D3A21A2-38D3-AE45-BF12-8062CE9E45C2}" destId="{42F68903-83F9-CC4A-B436-BC06EC76138E}" srcOrd="0" destOrd="0" presId="urn:microsoft.com/office/officeart/2016/7/layout/BasicLinearProcessNumbered#200"/>
    <dgm:cxn modelId="{7E938BDA-08C8-7A48-967D-096219E94080}" type="presParOf" srcId="{6D3A21A2-38D3-AE45-BF12-8062CE9E45C2}" destId="{0E14386D-ED99-4F48-BEC6-43A33B4408FC}" srcOrd="1" destOrd="0" presId="urn:microsoft.com/office/officeart/2016/7/layout/BasicLinearProcessNumbered#200"/>
    <dgm:cxn modelId="{F27EB7ED-7C61-BB4D-9B9A-AE54852AB0D2}" type="presParOf" srcId="{6D3A21A2-38D3-AE45-BF12-8062CE9E45C2}" destId="{11832F38-3879-C946-8CB4-929241AA7A48}" srcOrd="2" destOrd="0" presId="urn:microsoft.com/office/officeart/2016/7/layout/BasicLinearProcessNumbered#200"/>
    <dgm:cxn modelId="{96C67F8E-BC7D-3446-894A-46E5A1AA6E04}" type="presParOf" srcId="{6D3A21A2-38D3-AE45-BF12-8062CE9E45C2}" destId="{AADED638-C128-9946-8456-86CF589AF65F}" srcOrd="3" destOrd="0" presId="urn:microsoft.com/office/officeart/2016/7/layout/BasicLinearProcessNumbered#200"/>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201" loCatId="process" qsTypeId="urn:microsoft.com/office/officeart/2005/8/quickstyle/simple2" qsCatId="simple" csTypeId="urn:microsoft.com/office/officeart/2005/8/colors/colorful4" csCatId="colorful" phldr="1"/>
      <dgm:spPr/>
      <dgm:t>
        <a:bodyPr/>
        <a:lstStyle/>
        <a:p>
          <a:endParaRPr lang="en-US"/>
        </a:p>
      </dgm:t>
    </dgm:pt>
    <dgm:pt modelId="{EFCAFE23-44B9-8C43-B131-758203DD979E}">
      <dgm:prSet custT="1"/>
      <dgm:spPr/>
      <dgm:t>
        <a:bodyPr/>
        <a:lstStyle/>
        <a:p>
          <a:r>
            <a:rPr lang="en-US" sz="1600" dirty="0"/>
            <a:t>Provide David with more challenging work. </a:t>
          </a:r>
        </a:p>
      </dgm:t>
    </dgm:pt>
    <dgm:pt modelId="{AA5DD2DF-2C81-3E49-97F7-0894C762114E}" type="parTrans" cxnId="{70F8266F-6AE8-9C41-AD0A-49F1C47ED2F2}">
      <dgm:prSet/>
      <dgm:spPr/>
      <dgm:t>
        <a:bodyPr/>
        <a:lstStyle/>
        <a:p>
          <a:endParaRPr lang="en-US"/>
        </a:p>
      </dgm:t>
    </dgm:pt>
    <dgm:pt modelId="{FC0B0C8E-3341-514C-A765-F6BEA3990283}" type="sibTrans" cxnId="{70F8266F-6AE8-9C41-AD0A-49F1C47ED2F2}">
      <dgm:prSet phldrT="1" phldr="0"/>
      <dgm:spPr/>
      <dgm:t>
        <a:bodyPr/>
        <a:lstStyle/>
        <a:p>
          <a:r>
            <a:rPr lang="en-US" dirty="0"/>
            <a:t>1</a:t>
          </a:r>
        </a:p>
      </dgm:t>
    </dgm:pt>
    <dgm:pt modelId="{B9E638EC-114F-E54F-A389-A652B81B72C2}">
      <dgm:prSet custT="1"/>
      <dgm:spPr/>
      <dgm:t>
        <a:bodyPr/>
        <a:lstStyle/>
        <a:p>
          <a:r>
            <a:rPr lang="en-US" sz="1600" dirty="0"/>
            <a:t>Ask David to work longer hours to compensate for his perceived underutilization. </a:t>
          </a:r>
        </a:p>
      </dgm:t>
    </dgm:pt>
    <dgm:pt modelId="{FBACBE56-B4C8-D84C-893E-5D55A3693064}" type="parTrans" cxnId="{38E55075-5EF6-BE45-B6AD-AFC43E5AEB29}">
      <dgm:prSet/>
      <dgm:spPr/>
      <dgm:t>
        <a:bodyPr/>
        <a:lstStyle/>
        <a:p>
          <a:endParaRPr lang="en-US"/>
        </a:p>
      </dgm:t>
    </dgm:pt>
    <dgm:pt modelId="{22A50277-042B-6746-820C-3E9939D8F200}" type="sibTrans" cxnId="{38E55075-5EF6-BE45-B6AD-AFC43E5AEB29}">
      <dgm:prSet phldrT="2" phldr="0"/>
      <dgm:spPr/>
      <dgm:t>
        <a:bodyPr/>
        <a:lstStyle/>
        <a:p>
          <a:r>
            <a:rPr lang="en-US" dirty="0"/>
            <a:t>2</a:t>
          </a:r>
        </a:p>
      </dgm:t>
    </dgm:pt>
    <dgm:pt modelId="{7739806C-0CE3-FF44-B577-5015CB34C405}">
      <dgm:prSet custT="1"/>
      <dgm:spPr/>
      <dgm:t>
        <a:bodyPr/>
        <a:lstStyle/>
        <a:p>
          <a:r>
            <a:rPr lang="en-US" sz="1600" dirty="0"/>
            <a:t>Encourage David to adapt to the team's work style. </a:t>
          </a:r>
        </a:p>
      </dgm:t>
    </dgm:pt>
    <dgm:pt modelId="{64C3C755-6451-BE41-A895-547B1A1F7006}" type="parTrans" cxnId="{ECA22EE2-EC96-5B42-88F7-7DA9CFF1A147}">
      <dgm:prSet/>
      <dgm:spPr/>
      <dgm:t>
        <a:bodyPr/>
        <a:lstStyle/>
        <a:p>
          <a:endParaRPr lang="en-US"/>
        </a:p>
      </dgm:t>
    </dgm:pt>
    <dgm:pt modelId="{C15C3B01-1121-F541-85D1-87285DB15CA6}" type="sibTrans" cxnId="{ECA22EE2-EC96-5B42-88F7-7DA9CFF1A147}">
      <dgm:prSet phldrT="3" phldr="0"/>
      <dgm:spPr/>
      <dgm:t>
        <a:bodyPr/>
        <a:lstStyle/>
        <a:p>
          <a:r>
            <a:rPr lang="en-US" dirty="0"/>
            <a:t>3</a:t>
          </a:r>
        </a:p>
      </dgm:t>
    </dgm:pt>
    <dgm:pt modelId="{65A476AE-FD9B-564B-8A3C-A4E4D9813460}">
      <dgm:prSet custT="1"/>
      <dgm:spPr/>
      <dgm:t>
        <a:bodyPr/>
        <a:lstStyle/>
        <a:p>
          <a:r>
            <a:rPr lang="en-US" sz="1600" dirty="0"/>
            <a:t>Transfer David to a different department with tasks that align with his strengths.</a:t>
          </a:r>
        </a:p>
      </dgm:t>
    </dgm:pt>
    <dgm:pt modelId="{6C93903F-53ED-6944-8653-DDE51047B40E}" type="parTrans" cxnId="{F2AB7BFE-2C51-2C48-A49C-C67C8D204D36}">
      <dgm:prSet/>
      <dgm:spPr/>
      <dgm:t>
        <a:bodyPr/>
        <a:lstStyle/>
        <a:p>
          <a:endParaRPr lang="en-US"/>
        </a:p>
      </dgm:t>
    </dgm:pt>
    <dgm:pt modelId="{836A0BFD-F981-3547-99AE-654489E9220A}" type="sibTrans" cxnId="{F2AB7BFE-2C51-2C48-A49C-C67C8D204D36}">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38DED031-8A46-1441-8482-7D70828A4156}" type="pres">
      <dgm:prSet presAssocID="{EFCAFE23-44B9-8C43-B131-758203DD979E}" presName="compositeNode" presStyleCnt="0">
        <dgm:presLayoutVars>
          <dgm:bulletEnabled val="1"/>
        </dgm:presLayoutVars>
      </dgm:prSet>
      <dgm:spPr/>
    </dgm:pt>
    <dgm:pt modelId="{78F7828D-457A-8140-8DF5-A4B912750734}" type="pres">
      <dgm:prSet presAssocID="{EFCAFE23-44B9-8C43-B131-758203DD979E}" presName="bgRect" presStyleLbl="bgAccFollowNode1" presStyleIdx="0" presStyleCnt="4"/>
      <dgm:spPr/>
    </dgm:pt>
    <dgm:pt modelId="{088DA842-4A6C-764C-8AB1-5B382BD9FA19}" type="pres">
      <dgm:prSet presAssocID="{FC0B0C8E-3341-514C-A765-F6BEA3990283}" presName="sibTransNodeCircle" presStyleLbl="alignNode1" presStyleIdx="0" presStyleCnt="8">
        <dgm:presLayoutVars>
          <dgm:chMax val="0"/>
          <dgm:bulletEnabled/>
        </dgm:presLayoutVars>
      </dgm:prSet>
      <dgm:spPr/>
    </dgm:pt>
    <dgm:pt modelId="{FAAC216A-B4E0-264F-AA96-14A06B71496D}" type="pres">
      <dgm:prSet presAssocID="{EFCAFE23-44B9-8C43-B131-758203DD979E}" presName="bottomLine" presStyleLbl="alignNode1" presStyleIdx="1" presStyleCnt="8">
        <dgm:presLayoutVars/>
      </dgm:prSet>
      <dgm:spPr/>
    </dgm:pt>
    <dgm:pt modelId="{17B64104-BC58-444A-8AAD-F282F30D5805}" type="pres">
      <dgm:prSet presAssocID="{EFCAFE23-44B9-8C43-B131-758203DD979E}" presName="nodeText" presStyleLbl="bgAccFollowNode1" presStyleIdx="0" presStyleCnt="4">
        <dgm:presLayoutVars>
          <dgm:bulletEnabled val="1"/>
        </dgm:presLayoutVars>
      </dgm:prSet>
      <dgm:spPr/>
    </dgm:pt>
    <dgm:pt modelId="{5E9CDA90-9F5E-8F44-B1FF-865C027BDE43}" type="pres">
      <dgm:prSet presAssocID="{FC0B0C8E-3341-514C-A765-F6BEA3990283}" presName="sibTrans" presStyleCnt="0"/>
      <dgm:spPr/>
    </dgm:pt>
    <dgm:pt modelId="{6A69924A-871D-D84E-9AB3-B72E6BC36607}" type="pres">
      <dgm:prSet presAssocID="{B9E638EC-114F-E54F-A389-A652B81B72C2}" presName="compositeNode" presStyleCnt="0">
        <dgm:presLayoutVars>
          <dgm:bulletEnabled val="1"/>
        </dgm:presLayoutVars>
      </dgm:prSet>
      <dgm:spPr/>
    </dgm:pt>
    <dgm:pt modelId="{D4EB1302-E2E7-CB4C-A671-446E64027DD3}" type="pres">
      <dgm:prSet presAssocID="{B9E638EC-114F-E54F-A389-A652B81B72C2}" presName="bgRect" presStyleLbl="bgAccFollowNode1" presStyleIdx="1" presStyleCnt="4"/>
      <dgm:spPr/>
    </dgm:pt>
    <dgm:pt modelId="{C6062D2B-3FB8-964E-AE8B-6637CDD1B762}" type="pres">
      <dgm:prSet presAssocID="{22A50277-042B-6746-820C-3E9939D8F200}" presName="sibTransNodeCircle" presStyleLbl="alignNode1" presStyleIdx="2" presStyleCnt="8">
        <dgm:presLayoutVars>
          <dgm:chMax val="0"/>
          <dgm:bulletEnabled/>
        </dgm:presLayoutVars>
      </dgm:prSet>
      <dgm:spPr/>
    </dgm:pt>
    <dgm:pt modelId="{D3CD4E8F-1D42-CC46-BDCC-41AF527AE8FF}" type="pres">
      <dgm:prSet presAssocID="{B9E638EC-114F-E54F-A389-A652B81B72C2}" presName="bottomLine" presStyleLbl="alignNode1" presStyleIdx="3" presStyleCnt="8">
        <dgm:presLayoutVars/>
      </dgm:prSet>
      <dgm:spPr/>
    </dgm:pt>
    <dgm:pt modelId="{DF3BB411-2606-BB4C-9EA4-0A472DFB2048}" type="pres">
      <dgm:prSet presAssocID="{B9E638EC-114F-E54F-A389-A652B81B72C2}" presName="nodeText" presStyleLbl="bgAccFollowNode1" presStyleIdx="1" presStyleCnt="4">
        <dgm:presLayoutVars>
          <dgm:bulletEnabled val="1"/>
        </dgm:presLayoutVars>
      </dgm:prSet>
      <dgm:spPr/>
    </dgm:pt>
    <dgm:pt modelId="{17FC397A-11DA-1E41-84D5-2CBDEA4EC1DF}" type="pres">
      <dgm:prSet presAssocID="{22A50277-042B-6746-820C-3E9939D8F200}" presName="sibTrans" presStyleCnt="0"/>
      <dgm:spPr/>
    </dgm:pt>
    <dgm:pt modelId="{B1499B5E-B6AF-D946-8278-2F4A6A342E3E}" type="pres">
      <dgm:prSet presAssocID="{7739806C-0CE3-FF44-B577-5015CB34C405}" presName="compositeNode" presStyleCnt="0">
        <dgm:presLayoutVars>
          <dgm:bulletEnabled val="1"/>
        </dgm:presLayoutVars>
      </dgm:prSet>
      <dgm:spPr/>
    </dgm:pt>
    <dgm:pt modelId="{874D7037-B828-7443-BBCB-39482490D539}" type="pres">
      <dgm:prSet presAssocID="{7739806C-0CE3-FF44-B577-5015CB34C405}" presName="bgRect" presStyleLbl="bgAccFollowNode1" presStyleIdx="2" presStyleCnt="4"/>
      <dgm:spPr/>
    </dgm:pt>
    <dgm:pt modelId="{2082613B-4606-D442-BC0F-CB8871FD7E82}" type="pres">
      <dgm:prSet presAssocID="{C15C3B01-1121-F541-85D1-87285DB15CA6}" presName="sibTransNodeCircle" presStyleLbl="alignNode1" presStyleIdx="4" presStyleCnt="8">
        <dgm:presLayoutVars>
          <dgm:chMax val="0"/>
          <dgm:bulletEnabled/>
        </dgm:presLayoutVars>
      </dgm:prSet>
      <dgm:spPr/>
    </dgm:pt>
    <dgm:pt modelId="{1DBFF0C5-EE3A-EB44-9356-9CD89BFA9DCA}" type="pres">
      <dgm:prSet presAssocID="{7739806C-0CE3-FF44-B577-5015CB34C405}" presName="bottomLine" presStyleLbl="alignNode1" presStyleIdx="5" presStyleCnt="8">
        <dgm:presLayoutVars/>
      </dgm:prSet>
      <dgm:spPr/>
    </dgm:pt>
    <dgm:pt modelId="{862B31A5-F542-AF42-9B97-DB8AF3F40C0F}" type="pres">
      <dgm:prSet presAssocID="{7739806C-0CE3-FF44-B577-5015CB34C405}" presName="nodeText" presStyleLbl="bgAccFollowNode1" presStyleIdx="2" presStyleCnt="4">
        <dgm:presLayoutVars>
          <dgm:bulletEnabled val="1"/>
        </dgm:presLayoutVars>
      </dgm:prSet>
      <dgm:spPr/>
    </dgm:pt>
    <dgm:pt modelId="{2AFA6CA9-CA3F-7540-8416-527094A4640D}" type="pres">
      <dgm:prSet presAssocID="{C15C3B01-1121-F541-85D1-87285DB15CA6}" presName="sibTrans" presStyleCnt="0"/>
      <dgm:spPr/>
    </dgm:pt>
    <dgm:pt modelId="{6334C386-BEB3-C34B-914F-3C848A3258BD}" type="pres">
      <dgm:prSet presAssocID="{65A476AE-FD9B-564B-8A3C-A4E4D9813460}" presName="compositeNode" presStyleCnt="0">
        <dgm:presLayoutVars>
          <dgm:bulletEnabled val="1"/>
        </dgm:presLayoutVars>
      </dgm:prSet>
      <dgm:spPr/>
    </dgm:pt>
    <dgm:pt modelId="{4FE9DAF7-AE2B-4B47-8D50-ACF4ABD1BF94}" type="pres">
      <dgm:prSet presAssocID="{65A476AE-FD9B-564B-8A3C-A4E4D9813460}" presName="bgRect" presStyleLbl="bgAccFollowNode1" presStyleIdx="3" presStyleCnt="4"/>
      <dgm:spPr/>
    </dgm:pt>
    <dgm:pt modelId="{26924DB5-5BF8-AE41-977E-687E8BEE0CA4}" type="pres">
      <dgm:prSet presAssocID="{836A0BFD-F981-3547-99AE-654489E9220A}" presName="sibTransNodeCircle" presStyleLbl="alignNode1" presStyleIdx="6" presStyleCnt="8">
        <dgm:presLayoutVars>
          <dgm:chMax val="0"/>
          <dgm:bulletEnabled/>
        </dgm:presLayoutVars>
      </dgm:prSet>
      <dgm:spPr/>
    </dgm:pt>
    <dgm:pt modelId="{FC66114B-4324-2C4D-9D61-DF9EEBAAEF11}" type="pres">
      <dgm:prSet presAssocID="{65A476AE-FD9B-564B-8A3C-A4E4D9813460}" presName="bottomLine" presStyleLbl="alignNode1" presStyleIdx="7" presStyleCnt="8">
        <dgm:presLayoutVars/>
      </dgm:prSet>
      <dgm:spPr/>
    </dgm:pt>
    <dgm:pt modelId="{37A4711D-E7A1-B745-80EE-C1CA6B577CA1}" type="pres">
      <dgm:prSet presAssocID="{65A476AE-FD9B-564B-8A3C-A4E4D9813460}" presName="nodeText" presStyleLbl="bgAccFollowNode1" presStyleIdx="3" presStyleCnt="4">
        <dgm:presLayoutVars>
          <dgm:bulletEnabled val="1"/>
        </dgm:presLayoutVars>
      </dgm:prSet>
      <dgm:spPr/>
    </dgm:pt>
  </dgm:ptLst>
  <dgm:cxnLst>
    <dgm:cxn modelId="{6623B41C-5F97-4B4C-BE34-B373DD0FBB7A}" type="presOf" srcId="{EFCAFE23-44B9-8C43-B131-758203DD979E}" destId="{17B64104-BC58-444A-8AAD-F282F30D5805}" srcOrd="1" destOrd="0" presId="urn:microsoft.com/office/officeart/2016/7/layout/BasicLinearProcessNumbered#201"/>
    <dgm:cxn modelId="{89875628-5AA3-A94D-ABA1-D3C3179B23DA}" type="presOf" srcId="{B9E638EC-114F-E54F-A389-A652B81B72C2}" destId="{D4EB1302-E2E7-CB4C-A671-446E64027DD3}" srcOrd="0" destOrd="0" presId="urn:microsoft.com/office/officeart/2016/7/layout/BasicLinearProcessNumbered#201"/>
    <dgm:cxn modelId="{B787673C-C2B5-D241-958A-691DF7771C8F}" type="presOf" srcId="{22A50277-042B-6746-820C-3E9939D8F200}" destId="{C6062D2B-3FB8-964E-AE8B-6637CDD1B762}" srcOrd="0" destOrd="0" presId="urn:microsoft.com/office/officeart/2016/7/layout/BasicLinearProcessNumbered#201"/>
    <dgm:cxn modelId="{C301D45D-2112-EF49-9105-EB9264C2548F}" type="presOf" srcId="{5CF1339E-5EDC-4B86-B7B5-C17D16343EC3}" destId="{EE8186E6-F6D2-6744-B8DB-B63EF326BAB8}" srcOrd="0" destOrd="0" presId="urn:microsoft.com/office/officeart/2016/7/layout/BasicLinearProcessNumbered#201"/>
    <dgm:cxn modelId="{859CE547-2F03-1E4D-A266-8B228DD23842}" type="presOf" srcId="{7739806C-0CE3-FF44-B577-5015CB34C405}" destId="{874D7037-B828-7443-BBCB-39482490D539}" srcOrd="0" destOrd="0" presId="urn:microsoft.com/office/officeart/2016/7/layout/BasicLinearProcessNumbered#201"/>
    <dgm:cxn modelId="{3F45A36E-F9A3-5340-8660-4E5B7532E0CE}" type="presOf" srcId="{65A476AE-FD9B-564B-8A3C-A4E4D9813460}" destId="{37A4711D-E7A1-B745-80EE-C1CA6B577CA1}" srcOrd="1" destOrd="0" presId="urn:microsoft.com/office/officeart/2016/7/layout/BasicLinearProcessNumbered#201"/>
    <dgm:cxn modelId="{5190004F-C6B7-3747-9245-D1EA70FF151E}" type="presOf" srcId="{7739806C-0CE3-FF44-B577-5015CB34C405}" destId="{862B31A5-F542-AF42-9B97-DB8AF3F40C0F}" srcOrd="1" destOrd="0" presId="urn:microsoft.com/office/officeart/2016/7/layout/BasicLinearProcessNumbered#201"/>
    <dgm:cxn modelId="{70F8266F-6AE8-9C41-AD0A-49F1C47ED2F2}" srcId="{5CF1339E-5EDC-4B86-B7B5-C17D16343EC3}" destId="{EFCAFE23-44B9-8C43-B131-758203DD979E}" srcOrd="0" destOrd="0" parTransId="{AA5DD2DF-2C81-3E49-97F7-0894C762114E}" sibTransId="{FC0B0C8E-3341-514C-A765-F6BEA3990283}"/>
    <dgm:cxn modelId="{38E55075-5EF6-BE45-B6AD-AFC43E5AEB29}" srcId="{5CF1339E-5EDC-4B86-B7B5-C17D16343EC3}" destId="{B9E638EC-114F-E54F-A389-A652B81B72C2}" srcOrd="1" destOrd="0" parTransId="{FBACBE56-B4C8-D84C-893E-5D55A3693064}" sibTransId="{22A50277-042B-6746-820C-3E9939D8F200}"/>
    <dgm:cxn modelId="{35C56CA7-F353-5743-9A9C-7BED8DF8FF7B}" type="presOf" srcId="{FC0B0C8E-3341-514C-A765-F6BEA3990283}" destId="{088DA842-4A6C-764C-8AB1-5B382BD9FA19}" srcOrd="0" destOrd="0" presId="urn:microsoft.com/office/officeart/2016/7/layout/BasicLinearProcessNumbered#201"/>
    <dgm:cxn modelId="{4A1D8DB2-23C9-9F4B-9458-57BEA30FBCE1}" type="presOf" srcId="{65A476AE-FD9B-564B-8A3C-A4E4D9813460}" destId="{4FE9DAF7-AE2B-4B47-8D50-ACF4ABD1BF94}" srcOrd="0" destOrd="0" presId="urn:microsoft.com/office/officeart/2016/7/layout/BasicLinearProcessNumbered#201"/>
    <dgm:cxn modelId="{8A48F2C9-21F3-C646-BA4D-590B35DB2897}" type="presOf" srcId="{C15C3B01-1121-F541-85D1-87285DB15CA6}" destId="{2082613B-4606-D442-BC0F-CB8871FD7E82}" srcOrd="0" destOrd="0" presId="urn:microsoft.com/office/officeart/2016/7/layout/BasicLinearProcessNumbered#201"/>
    <dgm:cxn modelId="{D10B6DCB-8B32-2745-A2DE-A205A86ABFBC}" type="presOf" srcId="{836A0BFD-F981-3547-99AE-654489E9220A}" destId="{26924DB5-5BF8-AE41-977E-687E8BEE0CA4}" srcOrd="0" destOrd="0" presId="urn:microsoft.com/office/officeart/2016/7/layout/BasicLinearProcessNumbered#201"/>
    <dgm:cxn modelId="{11F71DD1-A700-1C4A-AB82-6998A458E626}" type="presOf" srcId="{B9E638EC-114F-E54F-A389-A652B81B72C2}" destId="{DF3BB411-2606-BB4C-9EA4-0A472DFB2048}" srcOrd="1" destOrd="0" presId="urn:microsoft.com/office/officeart/2016/7/layout/BasicLinearProcessNumbered#201"/>
    <dgm:cxn modelId="{ECA22EE2-EC96-5B42-88F7-7DA9CFF1A147}" srcId="{5CF1339E-5EDC-4B86-B7B5-C17D16343EC3}" destId="{7739806C-0CE3-FF44-B577-5015CB34C405}" srcOrd="2" destOrd="0" parTransId="{64C3C755-6451-BE41-A895-547B1A1F7006}" sibTransId="{C15C3B01-1121-F541-85D1-87285DB15CA6}"/>
    <dgm:cxn modelId="{967F23E7-2D04-8447-86F9-90C1AAE96083}" type="presOf" srcId="{EFCAFE23-44B9-8C43-B131-758203DD979E}" destId="{78F7828D-457A-8140-8DF5-A4B912750734}" srcOrd="0" destOrd="0" presId="urn:microsoft.com/office/officeart/2016/7/layout/BasicLinearProcessNumbered#201"/>
    <dgm:cxn modelId="{F2AB7BFE-2C51-2C48-A49C-C67C8D204D36}" srcId="{5CF1339E-5EDC-4B86-B7B5-C17D16343EC3}" destId="{65A476AE-FD9B-564B-8A3C-A4E4D9813460}" srcOrd="3" destOrd="0" parTransId="{6C93903F-53ED-6944-8653-DDE51047B40E}" sibTransId="{836A0BFD-F981-3547-99AE-654489E9220A}"/>
    <dgm:cxn modelId="{50A8DB8F-9AD2-FA41-ABA1-E4AC1BA0FEB9}" type="presParOf" srcId="{EE8186E6-F6D2-6744-B8DB-B63EF326BAB8}" destId="{38DED031-8A46-1441-8482-7D70828A4156}" srcOrd="0" destOrd="0" presId="urn:microsoft.com/office/officeart/2016/7/layout/BasicLinearProcessNumbered#201"/>
    <dgm:cxn modelId="{1DE1EBEA-94B2-214F-AA20-F10834B21274}" type="presParOf" srcId="{38DED031-8A46-1441-8482-7D70828A4156}" destId="{78F7828D-457A-8140-8DF5-A4B912750734}" srcOrd="0" destOrd="0" presId="urn:microsoft.com/office/officeart/2016/7/layout/BasicLinearProcessNumbered#201"/>
    <dgm:cxn modelId="{1F7E0E3A-E540-CE42-BB6F-4CB0B3200865}" type="presParOf" srcId="{38DED031-8A46-1441-8482-7D70828A4156}" destId="{088DA842-4A6C-764C-8AB1-5B382BD9FA19}" srcOrd="1" destOrd="0" presId="urn:microsoft.com/office/officeart/2016/7/layout/BasicLinearProcessNumbered#201"/>
    <dgm:cxn modelId="{7FD1B302-F59C-BB40-8072-82E2507C6FDA}" type="presParOf" srcId="{38DED031-8A46-1441-8482-7D70828A4156}" destId="{FAAC216A-B4E0-264F-AA96-14A06B71496D}" srcOrd="2" destOrd="0" presId="urn:microsoft.com/office/officeart/2016/7/layout/BasicLinearProcessNumbered#201"/>
    <dgm:cxn modelId="{5A2C695E-FFA4-4549-B8AB-EA6FF4828BB2}" type="presParOf" srcId="{38DED031-8A46-1441-8482-7D70828A4156}" destId="{17B64104-BC58-444A-8AAD-F282F30D5805}" srcOrd="3" destOrd="0" presId="urn:microsoft.com/office/officeart/2016/7/layout/BasicLinearProcessNumbered#201"/>
    <dgm:cxn modelId="{648EB7F9-6B0E-3745-84E3-4DC629E23538}" type="presParOf" srcId="{EE8186E6-F6D2-6744-B8DB-B63EF326BAB8}" destId="{5E9CDA90-9F5E-8F44-B1FF-865C027BDE43}" srcOrd="1" destOrd="0" presId="urn:microsoft.com/office/officeart/2016/7/layout/BasicLinearProcessNumbered#201"/>
    <dgm:cxn modelId="{E60750D4-9631-F947-9607-79489ADB3199}" type="presParOf" srcId="{EE8186E6-F6D2-6744-B8DB-B63EF326BAB8}" destId="{6A69924A-871D-D84E-9AB3-B72E6BC36607}" srcOrd="2" destOrd="0" presId="urn:microsoft.com/office/officeart/2016/7/layout/BasicLinearProcessNumbered#201"/>
    <dgm:cxn modelId="{57F0D109-75BC-4F49-A2E2-217F138D7BAA}" type="presParOf" srcId="{6A69924A-871D-D84E-9AB3-B72E6BC36607}" destId="{D4EB1302-E2E7-CB4C-A671-446E64027DD3}" srcOrd="0" destOrd="0" presId="urn:microsoft.com/office/officeart/2016/7/layout/BasicLinearProcessNumbered#201"/>
    <dgm:cxn modelId="{40D2271B-227E-7743-ADF0-6588725CEDB7}" type="presParOf" srcId="{6A69924A-871D-D84E-9AB3-B72E6BC36607}" destId="{C6062D2B-3FB8-964E-AE8B-6637CDD1B762}" srcOrd="1" destOrd="0" presId="urn:microsoft.com/office/officeart/2016/7/layout/BasicLinearProcessNumbered#201"/>
    <dgm:cxn modelId="{881155B0-73A3-914D-BFBD-609F80417151}" type="presParOf" srcId="{6A69924A-871D-D84E-9AB3-B72E6BC36607}" destId="{D3CD4E8F-1D42-CC46-BDCC-41AF527AE8FF}" srcOrd="2" destOrd="0" presId="urn:microsoft.com/office/officeart/2016/7/layout/BasicLinearProcessNumbered#201"/>
    <dgm:cxn modelId="{DC18F74D-3351-A048-BF13-52D8411B237F}" type="presParOf" srcId="{6A69924A-871D-D84E-9AB3-B72E6BC36607}" destId="{DF3BB411-2606-BB4C-9EA4-0A472DFB2048}" srcOrd="3" destOrd="0" presId="urn:microsoft.com/office/officeart/2016/7/layout/BasicLinearProcessNumbered#201"/>
    <dgm:cxn modelId="{52B2DDC6-134B-2C47-A379-00DFEB30F9AA}" type="presParOf" srcId="{EE8186E6-F6D2-6744-B8DB-B63EF326BAB8}" destId="{17FC397A-11DA-1E41-84D5-2CBDEA4EC1DF}" srcOrd="3" destOrd="0" presId="urn:microsoft.com/office/officeart/2016/7/layout/BasicLinearProcessNumbered#201"/>
    <dgm:cxn modelId="{0ED3E3E2-ED0F-E742-85AE-5E996C1BA6CE}" type="presParOf" srcId="{EE8186E6-F6D2-6744-B8DB-B63EF326BAB8}" destId="{B1499B5E-B6AF-D946-8278-2F4A6A342E3E}" srcOrd="4" destOrd="0" presId="urn:microsoft.com/office/officeart/2016/7/layout/BasicLinearProcessNumbered#201"/>
    <dgm:cxn modelId="{F6C24042-A86A-D14D-BF4A-52FF5F0B8875}" type="presParOf" srcId="{B1499B5E-B6AF-D946-8278-2F4A6A342E3E}" destId="{874D7037-B828-7443-BBCB-39482490D539}" srcOrd="0" destOrd="0" presId="urn:microsoft.com/office/officeart/2016/7/layout/BasicLinearProcessNumbered#201"/>
    <dgm:cxn modelId="{F1993870-9B13-9D4C-BFE7-BF992EF892C7}" type="presParOf" srcId="{B1499B5E-B6AF-D946-8278-2F4A6A342E3E}" destId="{2082613B-4606-D442-BC0F-CB8871FD7E82}" srcOrd="1" destOrd="0" presId="urn:microsoft.com/office/officeart/2016/7/layout/BasicLinearProcessNumbered#201"/>
    <dgm:cxn modelId="{E4A084CA-CB5D-8B48-AFA9-9FF6C838609D}" type="presParOf" srcId="{B1499B5E-B6AF-D946-8278-2F4A6A342E3E}" destId="{1DBFF0C5-EE3A-EB44-9356-9CD89BFA9DCA}" srcOrd="2" destOrd="0" presId="urn:microsoft.com/office/officeart/2016/7/layout/BasicLinearProcessNumbered#201"/>
    <dgm:cxn modelId="{945D97D8-442D-F945-A909-59F644E73544}" type="presParOf" srcId="{B1499B5E-B6AF-D946-8278-2F4A6A342E3E}" destId="{862B31A5-F542-AF42-9B97-DB8AF3F40C0F}" srcOrd="3" destOrd="0" presId="urn:microsoft.com/office/officeart/2016/7/layout/BasicLinearProcessNumbered#201"/>
    <dgm:cxn modelId="{5109D929-33FA-1B43-9BCF-BA10EA4B2183}" type="presParOf" srcId="{EE8186E6-F6D2-6744-B8DB-B63EF326BAB8}" destId="{2AFA6CA9-CA3F-7540-8416-527094A4640D}" srcOrd="5" destOrd="0" presId="urn:microsoft.com/office/officeart/2016/7/layout/BasicLinearProcessNumbered#201"/>
    <dgm:cxn modelId="{A5E902A3-B97B-C542-B0E0-D679DEE840F9}" type="presParOf" srcId="{EE8186E6-F6D2-6744-B8DB-B63EF326BAB8}" destId="{6334C386-BEB3-C34B-914F-3C848A3258BD}" srcOrd="6" destOrd="0" presId="urn:microsoft.com/office/officeart/2016/7/layout/BasicLinearProcessNumbered#201"/>
    <dgm:cxn modelId="{1314EDAD-6782-1049-8605-2DEA4B9444FE}" type="presParOf" srcId="{6334C386-BEB3-C34B-914F-3C848A3258BD}" destId="{4FE9DAF7-AE2B-4B47-8D50-ACF4ABD1BF94}" srcOrd="0" destOrd="0" presId="urn:microsoft.com/office/officeart/2016/7/layout/BasicLinearProcessNumbered#201"/>
    <dgm:cxn modelId="{50AEB379-A60B-CC4F-BFCA-E48488A54029}" type="presParOf" srcId="{6334C386-BEB3-C34B-914F-3C848A3258BD}" destId="{26924DB5-5BF8-AE41-977E-687E8BEE0CA4}" srcOrd="1" destOrd="0" presId="urn:microsoft.com/office/officeart/2016/7/layout/BasicLinearProcessNumbered#201"/>
    <dgm:cxn modelId="{3657AA1D-155D-7E4C-8C09-B10EB78B3310}" type="presParOf" srcId="{6334C386-BEB3-C34B-914F-3C848A3258BD}" destId="{FC66114B-4324-2C4D-9D61-DF9EEBAAEF11}" srcOrd="2" destOrd="0" presId="urn:microsoft.com/office/officeart/2016/7/layout/BasicLinearProcessNumbered#201"/>
    <dgm:cxn modelId="{912DD7FA-702B-CF4E-BCF3-30D8126393A9}" type="presParOf" srcId="{6334C386-BEB3-C34B-914F-3C848A3258BD}" destId="{37A4711D-E7A1-B745-80EE-C1CA6B577CA1}" srcOrd="3" destOrd="0" presId="urn:microsoft.com/office/officeart/2016/7/layout/BasicLinearProcessNumbered#20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202" loCatId="process" qsTypeId="urn:microsoft.com/office/officeart/2005/8/quickstyle/simple2" qsCatId="simple" csTypeId="urn:microsoft.com/office/officeart/2005/8/colors/colorful4" csCatId="colorful" phldr="1"/>
      <dgm:spPr/>
      <dgm:t>
        <a:bodyPr/>
        <a:lstStyle/>
        <a:p>
          <a:endParaRPr lang="en-US"/>
        </a:p>
      </dgm:t>
    </dgm:pt>
    <dgm:pt modelId="{EFCAFE23-44B9-8C43-B131-758203DD979E}">
      <dgm:prSet custT="1"/>
      <dgm:spPr/>
      <dgm:t>
        <a:bodyPr/>
        <a:lstStyle/>
        <a:p>
          <a:r>
            <a:rPr lang="en-US" sz="1600" dirty="0"/>
            <a:t>Provide David with more challenging work. </a:t>
          </a:r>
        </a:p>
      </dgm:t>
    </dgm:pt>
    <dgm:pt modelId="{AA5DD2DF-2C81-3E49-97F7-0894C762114E}" type="parTrans" cxnId="{70F8266F-6AE8-9C41-AD0A-49F1C47ED2F2}">
      <dgm:prSet/>
      <dgm:spPr/>
      <dgm:t>
        <a:bodyPr/>
        <a:lstStyle/>
        <a:p>
          <a:endParaRPr lang="en-US"/>
        </a:p>
      </dgm:t>
    </dgm:pt>
    <dgm:pt modelId="{FC0B0C8E-3341-514C-A765-F6BEA3990283}" type="sibTrans" cxnId="{70F8266F-6AE8-9C41-AD0A-49F1C47ED2F2}">
      <dgm:prSet phldrT="1" phldr="0"/>
      <dgm:spPr/>
      <dgm:t>
        <a:bodyPr/>
        <a:lstStyle/>
        <a:p>
          <a:r>
            <a:rPr lang="en-US" dirty="0"/>
            <a:t>1</a:t>
          </a:r>
        </a:p>
      </dgm:t>
    </dgm:pt>
    <dgm:pt modelId="{B9E638EC-114F-E54F-A389-A652B81B72C2}">
      <dgm:prSet custT="1"/>
      <dgm:spPr/>
      <dgm:t>
        <a:bodyPr/>
        <a:lstStyle/>
        <a:p>
          <a:r>
            <a:rPr lang="en-US" sz="1600" dirty="0"/>
            <a:t>Ask David to work longer hours to compensate for his perceived underutilization. </a:t>
          </a:r>
        </a:p>
      </dgm:t>
    </dgm:pt>
    <dgm:pt modelId="{FBACBE56-B4C8-D84C-893E-5D55A3693064}" type="parTrans" cxnId="{38E55075-5EF6-BE45-B6AD-AFC43E5AEB29}">
      <dgm:prSet/>
      <dgm:spPr/>
      <dgm:t>
        <a:bodyPr/>
        <a:lstStyle/>
        <a:p>
          <a:endParaRPr lang="en-US"/>
        </a:p>
      </dgm:t>
    </dgm:pt>
    <dgm:pt modelId="{22A50277-042B-6746-820C-3E9939D8F200}" type="sibTrans" cxnId="{38E55075-5EF6-BE45-B6AD-AFC43E5AEB29}">
      <dgm:prSet phldrT="2" phldr="0"/>
      <dgm:spPr/>
      <dgm:t>
        <a:bodyPr/>
        <a:lstStyle/>
        <a:p>
          <a:r>
            <a:rPr lang="en-US" dirty="0"/>
            <a:t>2</a:t>
          </a:r>
        </a:p>
      </dgm:t>
    </dgm:pt>
    <dgm:pt modelId="{7739806C-0CE3-FF44-B577-5015CB34C405}">
      <dgm:prSet custT="1"/>
      <dgm:spPr/>
      <dgm:t>
        <a:bodyPr/>
        <a:lstStyle/>
        <a:p>
          <a:r>
            <a:rPr lang="en-US" sz="1600" dirty="0"/>
            <a:t>Encourage David to adapt to the team's work style. </a:t>
          </a:r>
        </a:p>
      </dgm:t>
    </dgm:pt>
    <dgm:pt modelId="{64C3C755-6451-BE41-A895-547B1A1F7006}" type="parTrans" cxnId="{ECA22EE2-EC96-5B42-88F7-7DA9CFF1A147}">
      <dgm:prSet/>
      <dgm:spPr/>
      <dgm:t>
        <a:bodyPr/>
        <a:lstStyle/>
        <a:p>
          <a:endParaRPr lang="en-US"/>
        </a:p>
      </dgm:t>
    </dgm:pt>
    <dgm:pt modelId="{C15C3B01-1121-F541-85D1-87285DB15CA6}" type="sibTrans" cxnId="{ECA22EE2-EC96-5B42-88F7-7DA9CFF1A147}">
      <dgm:prSet phldrT="3" phldr="0"/>
      <dgm:spPr/>
      <dgm:t>
        <a:bodyPr/>
        <a:lstStyle/>
        <a:p>
          <a:r>
            <a:rPr lang="en-US" dirty="0"/>
            <a:t>3</a:t>
          </a:r>
        </a:p>
      </dgm:t>
    </dgm:pt>
    <dgm:pt modelId="{65A476AE-FD9B-564B-8A3C-A4E4D9813460}">
      <dgm:prSet custT="1"/>
      <dgm:spPr/>
      <dgm:t>
        <a:bodyPr/>
        <a:lstStyle/>
        <a:p>
          <a:r>
            <a:rPr lang="en-US" sz="1600" dirty="0"/>
            <a:t>Transfer David to a different department with tasks that align with his strengths.</a:t>
          </a:r>
        </a:p>
      </dgm:t>
    </dgm:pt>
    <dgm:pt modelId="{6C93903F-53ED-6944-8653-DDE51047B40E}" type="parTrans" cxnId="{F2AB7BFE-2C51-2C48-A49C-C67C8D204D36}">
      <dgm:prSet/>
      <dgm:spPr/>
      <dgm:t>
        <a:bodyPr/>
        <a:lstStyle/>
        <a:p>
          <a:endParaRPr lang="en-US"/>
        </a:p>
      </dgm:t>
    </dgm:pt>
    <dgm:pt modelId="{836A0BFD-F981-3547-99AE-654489E9220A}" type="sibTrans" cxnId="{F2AB7BFE-2C51-2C48-A49C-C67C8D204D36}">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38DED031-8A46-1441-8482-7D70828A4156}" type="pres">
      <dgm:prSet presAssocID="{EFCAFE23-44B9-8C43-B131-758203DD979E}" presName="compositeNode" presStyleCnt="0">
        <dgm:presLayoutVars>
          <dgm:bulletEnabled val="1"/>
        </dgm:presLayoutVars>
      </dgm:prSet>
      <dgm:spPr/>
    </dgm:pt>
    <dgm:pt modelId="{78F7828D-457A-8140-8DF5-A4B912750734}" type="pres">
      <dgm:prSet presAssocID="{EFCAFE23-44B9-8C43-B131-758203DD979E}" presName="bgRect" presStyleLbl="bgAccFollowNode1" presStyleIdx="0" presStyleCnt="4"/>
      <dgm:spPr/>
    </dgm:pt>
    <dgm:pt modelId="{088DA842-4A6C-764C-8AB1-5B382BD9FA19}" type="pres">
      <dgm:prSet presAssocID="{FC0B0C8E-3341-514C-A765-F6BEA3990283}" presName="sibTransNodeCircle" presStyleLbl="alignNode1" presStyleIdx="0" presStyleCnt="8">
        <dgm:presLayoutVars>
          <dgm:chMax val="0"/>
          <dgm:bulletEnabled/>
        </dgm:presLayoutVars>
      </dgm:prSet>
      <dgm:spPr/>
    </dgm:pt>
    <dgm:pt modelId="{FAAC216A-B4E0-264F-AA96-14A06B71496D}" type="pres">
      <dgm:prSet presAssocID="{EFCAFE23-44B9-8C43-B131-758203DD979E}" presName="bottomLine" presStyleLbl="alignNode1" presStyleIdx="1" presStyleCnt="8">
        <dgm:presLayoutVars/>
      </dgm:prSet>
      <dgm:spPr/>
    </dgm:pt>
    <dgm:pt modelId="{17B64104-BC58-444A-8AAD-F282F30D5805}" type="pres">
      <dgm:prSet presAssocID="{EFCAFE23-44B9-8C43-B131-758203DD979E}" presName="nodeText" presStyleLbl="bgAccFollowNode1" presStyleIdx="0" presStyleCnt="4">
        <dgm:presLayoutVars>
          <dgm:bulletEnabled val="1"/>
        </dgm:presLayoutVars>
      </dgm:prSet>
      <dgm:spPr/>
    </dgm:pt>
    <dgm:pt modelId="{5E9CDA90-9F5E-8F44-B1FF-865C027BDE43}" type="pres">
      <dgm:prSet presAssocID="{FC0B0C8E-3341-514C-A765-F6BEA3990283}" presName="sibTrans" presStyleCnt="0"/>
      <dgm:spPr/>
    </dgm:pt>
    <dgm:pt modelId="{6A69924A-871D-D84E-9AB3-B72E6BC36607}" type="pres">
      <dgm:prSet presAssocID="{B9E638EC-114F-E54F-A389-A652B81B72C2}" presName="compositeNode" presStyleCnt="0">
        <dgm:presLayoutVars>
          <dgm:bulletEnabled val="1"/>
        </dgm:presLayoutVars>
      </dgm:prSet>
      <dgm:spPr/>
    </dgm:pt>
    <dgm:pt modelId="{D4EB1302-E2E7-CB4C-A671-446E64027DD3}" type="pres">
      <dgm:prSet presAssocID="{B9E638EC-114F-E54F-A389-A652B81B72C2}" presName="bgRect" presStyleLbl="bgAccFollowNode1" presStyleIdx="1" presStyleCnt="4"/>
      <dgm:spPr/>
    </dgm:pt>
    <dgm:pt modelId="{C6062D2B-3FB8-964E-AE8B-6637CDD1B762}" type="pres">
      <dgm:prSet presAssocID="{22A50277-042B-6746-820C-3E9939D8F200}" presName="sibTransNodeCircle" presStyleLbl="alignNode1" presStyleIdx="2" presStyleCnt="8">
        <dgm:presLayoutVars>
          <dgm:chMax val="0"/>
          <dgm:bulletEnabled/>
        </dgm:presLayoutVars>
      </dgm:prSet>
      <dgm:spPr/>
    </dgm:pt>
    <dgm:pt modelId="{D3CD4E8F-1D42-CC46-BDCC-41AF527AE8FF}" type="pres">
      <dgm:prSet presAssocID="{B9E638EC-114F-E54F-A389-A652B81B72C2}" presName="bottomLine" presStyleLbl="alignNode1" presStyleIdx="3" presStyleCnt="8">
        <dgm:presLayoutVars/>
      </dgm:prSet>
      <dgm:spPr/>
    </dgm:pt>
    <dgm:pt modelId="{DF3BB411-2606-BB4C-9EA4-0A472DFB2048}" type="pres">
      <dgm:prSet presAssocID="{B9E638EC-114F-E54F-A389-A652B81B72C2}" presName="nodeText" presStyleLbl="bgAccFollowNode1" presStyleIdx="1" presStyleCnt="4">
        <dgm:presLayoutVars>
          <dgm:bulletEnabled val="1"/>
        </dgm:presLayoutVars>
      </dgm:prSet>
      <dgm:spPr/>
    </dgm:pt>
    <dgm:pt modelId="{17FC397A-11DA-1E41-84D5-2CBDEA4EC1DF}" type="pres">
      <dgm:prSet presAssocID="{22A50277-042B-6746-820C-3E9939D8F200}" presName="sibTrans" presStyleCnt="0"/>
      <dgm:spPr/>
    </dgm:pt>
    <dgm:pt modelId="{B1499B5E-B6AF-D946-8278-2F4A6A342E3E}" type="pres">
      <dgm:prSet presAssocID="{7739806C-0CE3-FF44-B577-5015CB34C405}" presName="compositeNode" presStyleCnt="0">
        <dgm:presLayoutVars>
          <dgm:bulletEnabled val="1"/>
        </dgm:presLayoutVars>
      </dgm:prSet>
      <dgm:spPr/>
    </dgm:pt>
    <dgm:pt modelId="{874D7037-B828-7443-BBCB-39482490D539}" type="pres">
      <dgm:prSet presAssocID="{7739806C-0CE3-FF44-B577-5015CB34C405}" presName="bgRect" presStyleLbl="bgAccFollowNode1" presStyleIdx="2" presStyleCnt="4"/>
      <dgm:spPr/>
    </dgm:pt>
    <dgm:pt modelId="{2082613B-4606-D442-BC0F-CB8871FD7E82}" type="pres">
      <dgm:prSet presAssocID="{C15C3B01-1121-F541-85D1-87285DB15CA6}" presName="sibTransNodeCircle" presStyleLbl="alignNode1" presStyleIdx="4" presStyleCnt="8">
        <dgm:presLayoutVars>
          <dgm:chMax val="0"/>
          <dgm:bulletEnabled/>
        </dgm:presLayoutVars>
      </dgm:prSet>
      <dgm:spPr/>
    </dgm:pt>
    <dgm:pt modelId="{1DBFF0C5-EE3A-EB44-9356-9CD89BFA9DCA}" type="pres">
      <dgm:prSet presAssocID="{7739806C-0CE3-FF44-B577-5015CB34C405}" presName="bottomLine" presStyleLbl="alignNode1" presStyleIdx="5" presStyleCnt="8">
        <dgm:presLayoutVars/>
      </dgm:prSet>
      <dgm:spPr/>
    </dgm:pt>
    <dgm:pt modelId="{862B31A5-F542-AF42-9B97-DB8AF3F40C0F}" type="pres">
      <dgm:prSet presAssocID="{7739806C-0CE3-FF44-B577-5015CB34C405}" presName="nodeText" presStyleLbl="bgAccFollowNode1" presStyleIdx="2" presStyleCnt="4">
        <dgm:presLayoutVars>
          <dgm:bulletEnabled val="1"/>
        </dgm:presLayoutVars>
      </dgm:prSet>
      <dgm:spPr/>
    </dgm:pt>
    <dgm:pt modelId="{2AFA6CA9-CA3F-7540-8416-527094A4640D}" type="pres">
      <dgm:prSet presAssocID="{C15C3B01-1121-F541-85D1-87285DB15CA6}" presName="sibTrans" presStyleCnt="0"/>
      <dgm:spPr/>
    </dgm:pt>
    <dgm:pt modelId="{6334C386-BEB3-C34B-914F-3C848A3258BD}" type="pres">
      <dgm:prSet presAssocID="{65A476AE-FD9B-564B-8A3C-A4E4D9813460}" presName="compositeNode" presStyleCnt="0">
        <dgm:presLayoutVars>
          <dgm:bulletEnabled val="1"/>
        </dgm:presLayoutVars>
      </dgm:prSet>
      <dgm:spPr/>
    </dgm:pt>
    <dgm:pt modelId="{4FE9DAF7-AE2B-4B47-8D50-ACF4ABD1BF94}" type="pres">
      <dgm:prSet presAssocID="{65A476AE-FD9B-564B-8A3C-A4E4D9813460}" presName="bgRect" presStyleLbl="bgAccFollowNode1" presStyleIdx="3" presStyleCnt="4"/>
      <dgm:spPr/>
    </dgm:pt>
    <dgm:pt modelId="{26924DB5-5BF8-AE41-977E-687E8BEE0CA4}" type="pres">
      <dgm:prSet presAssocID="{836A0BFD-F981-3547-99AE-654489E9220A}" presName="sibTransNodeCircle" presStyleLbl="alignNode1" presStyleIdx="6" presStyleCnt="8">
        <dgm:presLayoutVars>
          <dgm:chMax val="0"/>
          <dgm:bulletEnabled/>
        </dgm:presLayoutVars>
      </dgm:prSet>
      <dgm:spPr/>
    </dgm:pt>
    <dgm:pt modelId="{FC66114B-4324-2C4D-9D61-DF9EEBAAEF11}" type="pres">
      <dgm:prSet presAssocID="{65A476AE-FD9B-564B-8A3C-A4E4D9813460}" presName="bottomLine" presStyleLbl="alignNode1" presStyleIdx="7" presStyleCnt="8">
        <dgm:presLayoutVars/>
      </dgm:prSet>
      <dgm:spPr/>
    </dgm:pt>
    <dgm:pt modelId="{37A4711D-E7A1-B745-80EE-C1CA6B577CA1}" type="pres">
      <dgm:prSet presAssocID="{65A476AE-FD9B-564B-8A3C-A4E4D9813460}" presName="nodeText" presStyleLbl="bgAccFollowNode1" presStyleIdx="3" presStyleCnt="4">
        <dgm:presLayoutVars>
          <dgm:bulletEnabled val="1"/>
        </dgm:presLayoutVars>
      </dgm:prSet>
      <dgm:spPr/>
    </dgm:pt>
  </dgm:ptLst>
  <dgm:cxnLst>
    <dgm:cxn modelId="{6623B41C-5F97-4B4C-BE34-B373DD0FBB7A}" type="presOf" srcId="{EFCAFE23-44B9-8C43-B131-758203DD979E}" destId="{17B64104-BC58-444A-8AAD-F282F30D5805}" srcOrd="1" destOrd="0" presId="urn:microsoft.com/office/officeart/2016/7/layout/BasicLinearProcessNumbered#202"/>
    <dgm:cxn modelId="{89875628-5AA3-A94D-ABA1-D3C3179B23DA}" type="presOf" srcId="{B9E638EC-114F-E54F-A389-A652B81B72C2}" destId="{D4EB1302-E2E7-CB4C-A671-446E64027DD3}" srcOrd="0" destOrd="0" presId="urn:microsoft.com/office/officeart/2016/7/layout/BasicLinearProcessNumbered#202"/>
    <dgm:cxn modelId="{B787673C-C2B5-D241-958A-691DF7771C8F}" type="presOf" srcId="{22A50277-042B-6746-820C-3E9939D8F200}" destId="{C6062D2B-3FB8-964E-AE8B-6637CDD1B762}" srcOrd="0" destOrd="0" presId="urn:microsoft.com/office/officeart/2016/7/layout/BasicLinearProcessNumbered#202"/>
    <dgm:cxn modelId="{C301D45D-2112-EF49-9105-EB9264C2548F}" type="presOf" srcId="{5CF1339E-5EDC-4B86-B7B5-C17D16343EC3}" destId="{EE8186E6-F6D2-6744-B8DB-B63EF326BAB8}" srcOrd="0" destOrd="0" presId="urn:microsoft.com/office/officeart/2016/7/layout/BasicLinearProcessNumbered#202"/>
    <dgm:cxn modelId="{859CE547-2F03-1E4D-A266-8B228DD23842}" type="presOf" srcId="{7739806C-0CE3-FF44-B577-5015CB34C405}" destId="{874D7037-B828-7443-BBCB-39482490D539}" srcOrd="0" destOrd="0" presId="urn:microsoft.com/office/officeart/2016/7/layout/BasicLinearProcessNumbered#202"/>
    <dgm:cxn modelId="{3F45A36E-F9A3-5340-8660-4E5B7532E0CE}" type="presOf" srcId="{65A476AE-FD9B-564B-8A3C-A4E4D9813460}" destId="{37A4711D-E7A1-B745-80EE-C1CA6B577CA1}" srcOrd="1" destOrd="0" presId="urn:microsoft.com/office/officeart/2016/7/layout/BasicLinearProcessNumbered#202"/>
    <dgm:cxn modelId="{5190004F-C6B7-3747-9245-D1EA70FF151E}" type="presOf" srcId="{7739806C-0CE3-FF44-B577-5015CB34C405}" destId="{862B31A5-F542-AF42-9B97-DB8AF3F40C0F}" srcOrd="1" destOrd="0" presId="urn:microsoft.com/office/officeart/2016/7/layout/BasicLinearProcessNumbered#202"/>
    <dgm:cxn modelId="{70F8266F-6AE8-9C41-AD0A-49F1C47ED2F2}" srcId="{5CF1339E-5EDC-4B86-B7B5-C17D16343EC3}" destId="{EFCAFE23-44B9-8C43-B131-758203DD979E}" srcOrd="0" destOrd="0" parTransId="{AA5DD2DF-2C81-3E49-97F7-0894C762114E}" sibTransId="{FC0B0C8E-3341-514C-A765-F6BEA3990283}"/>
    <dgm:cxn modelId="{38E55075-5EF6-BE45-B6AD-AFC43E5AEB29}" srcId="{5CF1339E-5EDC-4B86-B7B5-C17D16343EC3}" destId="{B9E638EC-114F-E54F-A389-A652B81B72C2}" srcOrd="1" destOrd="0" parTransId="{FBACBE56-B4C8-D84C-893E-5D55A3693064}" sibTransId="{22A50277-042B-6746-820C-3E9939D8F200}"/>
    <dgm:cxn modelId="{35C56CA7-F353-5743-9A9C-7BED8DF8FF7B}" type="presOf" srcId="{FC0B0C8E-3341-514C-A765-F6BEA3990283}" destId="{088DA842-4A6C-764C-8AB1-5B382BD9FA19}" srcOrd="0" destOrd="0" presId="urn:microsoft.com/office/officeart/2016/7/layout/BasicLinearProcessNumbered#202"/>
    <dgm:cxn modelId="{4A1D8DB2-23C9-9F4B-9458-57BEA30FBCE1}" type="presOf" srcId="{65A476AE-FD9B-564B-8A3C-A4E4D9813460}" destId="{4FE9DAF7-AE2B-4B47-8D50-ACF4ABD1BF94}" srcOrd="0" destOrd="0" presId="urn:microsoft.com/office/officeart/2016/7/layout/BasicLinearProcessNumbered#202"/>
    <dgm:cxn modelId="{8A48F2C9-21F3-C646-BA4D-590B35DB2897}" type="presOf" srcId="{C15C3B01-1121-F541-85D1-87285DB15CA6}" destId="{2082613B-4606-D442-BC0F-CB8871FD7E82}" srcOrd="0" destOrd="0" presId="urn:microsoft.com/office/officeart/2016/7/layout/BasicLinearProcessNumbered#202"/>
    <dgm:cxn modelId="{D10B6DCB-8B32-2745-A2DE-A205A86ABFBC}" type="presOf" srcId="{836A0BFD-F981-3547-99AE-654489E9220A}" destId="{26924DB5-5BF8-AE41-977E-687E8BEE0CA4}" srcOrd="0" destOrd="0" presId="urn:microsoft.com/office/officeart/2016/7/layout/BasicLinearProcessNumbered#202"/>
    <dgm:cxn modelId="{11F71DD1-A700-1C4A-AB82-6998A458E626}" type="presOf" srcId="{B9E638EC-114F-E54F-A389-A652B81B72C2}" destId="{DF3BB411-2606-BB4C-9EA4-0A472DFB2048}" srcOrd="1" destOrd="0" presId="urn:microsoft.com/office/officeart/2016/7/layout/BasicLinearProcessNumbered#202"/>
    <dgm:cxn modelId="{ECA22EE2-EC96-5B42-88F7-7DA9CFF1A147}" srcId="{5CF1339E-5EDC-4B86-B7B5-C17D16343EC3}" destId="{7739806C-0CE3-FF44-B577-5015CB34C405}" srcOrd="2" destOrd="0" parTransId="{64C3C755-6451-BE41-A895-547B1A1F7006}" sibTransId="{C15C3B01-1121-F541-85D1-87285DB15CA6}"/>
    <dgm:cxn modelId="{967F23E7-2D04-8447-86F9-90C1AAE96083}" type="presOf" srcId="{EFCAFE23-44B9-8C43-B131-758203DD979E}" destId="{78F7828D-457A-8140-8DF5-A4B912750734}" srcOrd="0" destOrd="0" presId="urn:microsoft.com/office/officeart/2016/7/layout/BasicLinearProcessNumbered#202"/>
    <dgm:cxn modelId="{F2AB7BFE-2C51-2C48-A49C-C67C8D204D36}" srcId="{5CF1339E-5EDC-4B86-B7B5-C17D16343EC3}" destId="{65A476AE-FD9B-564B-8A3C-A4E4D9813460}" srcOrd="3" destOrd="0" parTransId="{6C93903F-53ED-6944-8653-DDE51047B40E}" sibTransId="{836A0BFD-F981-3547-99AE-654489E9220A}"/>
    <dgm:cxn modelId="{50A8DB8F-9AD2-FA41-ABA1-E4AC1BA0FEB9}" type="presParOf" srcId="{EE8186E6-F6D2-6744-B8DB-B63EF326BAB8}" destId="{38DED031-8A46-1441-8482-7D70828A4156}" srcOrd="0" destOrd="0" presId="urn:microsoft.com/office/officeart/2016/7/layout/BasicLinearProcessNumbered#202"/>
    <dgm:cxn modelId="{1DE1EBEA-94B2-214F-AA20-F10834B21274}" type="presParOf" srcId="{38DED031-8A46-1441-8482-7D70828A4156}" destId="{78F7828D-457A-8140-8DF5-A4B912750734}" srcOrd="0" destOrd="0" presId="urn:microsoft.com/office/officeart/2016/7/layout/BasicLinearProcessNumbered#202"/>
    <dgm:cxn modelId="{1F7E0E3A-E540-CE42-BB6F-4CB0B3200865}" type="presParOf" srcId="{38DED031-8A46-1441-8482-7D70828A4156}" destId="{088DA842-4A6C-764C-8AB1-5B382BD9FA19}" srcOrd="1" destOrd="0" presId="urn:microsoft.com/office/officeart/2016/7/layout/BasicLinearProcessNumbered#202"/>
    <dgm:cxn modelId="{7FD1B302-F59C-BB40-8072-82E2507C6FDA}" type="presParOf" srcId="{38DED031-8A46-1441-8482-7D70828A4156}" destId="{FAAC216A-B4E0-264F-AA96-14A06B71496D}" srcOrd="2" destOrd="0" presId="urn:microsoft.com/office/officeart/2016/7/layout/BasicLinearProcessNumbered#202"/>
    <dgm:cxn modelId="{5A2C695E-FFA4-4549-B8AB-EA6FF4828BB2}" type="presParOf" srcId="{38DED031-8A46-1441-8482-7D70828A4156}" destId="{17B64104-BC58-444A-8AAD-F282F30D5805}" srcOrd="3" destOrd="0" presId="urn:microsoft.com/office/officeart/2016/7/layout/BasicLinearProcessNumbered#202"/>
    <dgm:cxn modelId="{648EB7F9-6B0E-3745-84E3-4DC629E23538}" type="presParOf" srcId="{EE8186E6-F6D2-6744-B8DB-B63EF326BAB8}" destId="{5E9CDA90-9F5E-8F44-B1FF-865C027BDE43}" srcOrd="1" destOrd="0" presId="urn:microsoft.com/office/officeart/2016/7/layout/BasicLinearProcessNumbered#202"/>
    <dgm:cxn modelId="{E60750D4-9631-F947-9607-79489ADB3199}" type="presParOf" srcId="{EE8186E6-F6D2-6744-B8DB-B63EF326BAB8}" destId="{6A69924A-871D-D84E-9AB3-B72E6BC36607}" srcOrd="2" destOrd="0" presId="urn:microsoft.com/office/officeart/2016/7/layout/BasicLinearProcessNumbered#202"/>
    <dgm:cxn modelId="{57F0D109-75BC-4F49-A2E2-217F138D7BAA}" type="presParOf" srcId="{6A69924A-871D-D84E-9AB3-B72E6BC36607}" destId="{D4EB1302-E2E7-CB4C-A671-446E64027DD3}" srcOrd="0" destOrd="0" presId="urn:microsoft.com/office/officeart/2016/7/layout/BasicLinearProcessNumbered#202"/>
    <dgm:cxn modelId="{40D2271B-227E-7743-ADF0-6588725CEDB7}" type="presParOf" srcId="{6A69924A-871D-D84E-9AB3-B72E6BC36607}" destId="{C6062D2B-3FB8-964E-AE8B-6637CDD1B762}" srcOrd="1" destOrd="0" presId="urn:microsoft.com/office/officeart/2016/7/layout/BasicLinearProcessNumbered#202"/>
    <dgm:cxn modelId="{881155B0-73A3-914D-BFBD-609F80417151}" type="presParOf" srcId="{6A69924A-871D-D84E-9AB3-B72E6BC36607}" destId="{D3CD4E8F-1D42-CC46-BDCC-41AF527AE8FF}" srcOrd="2" destOrd="0" presId="urn:microsoft.com/office/officeart/2016/7/layout/BasicLinearProcessNumbered#202"/>
    <dgm:cxn modelId="{DC18F74D-3351-A048-BF13-52D8411B237F}" type="presParOf" srcId="{6A69924A-871D-D84E-9AB3-B72E6BC36607}" destId="{DF3BB411-2606-BB4C-9EA4-0A472DFB2048}" srcOrd="3" destOrd="0" presId="urn:microsoft.com/office/officeart/2016/7/layout/BasicLinearProcessNumbered#202"/>
    <dgm:cxn modelId="{52B2DDC6-134B-2C47-A379-00DFEB30F9AA}" type="presParOf" srcId="{EE8186E6-F6D2-6744-B8DB-B63EF326BAB8}" destId="{17FC397A-11DA-1E41-84D5-2CBDEA4EC1DF}" srcOrd="3" destOrd="0" presId="urn:microsoft.com/office/officeart/2016/7/layout/BasicLinearProcessNumbered#202"/>
    <dgm:cxn modelId="{0ED3E3E2-ED0F-E742-85AE-5E996C1BA6CE}" type="presParOf" srcId="{EE8186E6-F6D2-6744-B8DB-B63EF326BAB8}" destId="{B1499B5E-B6AF-D946-8278-2F4A6A342E3E}" srcOrd="4" destOrd="0" presId="urn:microsoft.com/office/officeart/2016/7/layout/BasicLinearProcessNumbered#202"/>
    <dgm:cxn modelId="{F6C24042-A86A-D14D-BF4A-52FF5F0B8875}" type="presParOf" srcId="{B1499B5E-B6AF-D946-8278-2F4A6A342E3E}" destId="{874D7037-B828-7443-BBCB-39482490D539}" srcOrd="0" destOrd="0" presId="urn:microsoft.com/office/officeart/2016/7/layout/BasicLinearProcessNumbered#202"/>
    <dgm:cxn modelId="{F1993870-9B13-9D4C-BFE7-BF992EF892C7}" type="presParOf" srcId="{B1499B5E-B6AF-D946-8278-2F4A6A342E3E}" destId="{2082613B-4606-D442-BC0F-CB8871FD7E82}" srcOrd="1" destOrd="0" presId="urn:microsoft.com/office/officeart/2016/7/layout/BasicLinearProcessNumbered#202"/>
    <dgm:cxn modelId="{E4A084CA-CB5D-8B48-AFA9-9FF6C838609D}" type="presParOf" srcId="{B1499B5E-B6AF-D946-8278-2F4A6A342E3E}" destId="{1DBFF0C5-EE3A-EB44-9356-9CD89BFA9DCA}" srcOrd="2" destOrd="0" presId="urn:microsoft.com/office/officeart/2016/7/layout/BasicLinearProcessNumbered#202"/>
    <dgm:cxn modelId="{945D97D8-442D-F945-A909-59F644E73544}" type="presParOf" srcId="{B1499B5E-B6AF-D946-8278-2F4A6A342E3E}" destId="{862B31A5-F542-AF42-9B97-DB8AF3F40C0F}" srcOrd="3" destOrd="0" presId="urn:microsoft.com/office/officeart/2016/7/layout/BasicLinearProcessNumbered#202"/>
    <dgm:cxn modelId="{5109D929-33FA-1B43-9BCF-BA10EA4B2183}" type="presParOf" srcId="{EE8186E6-F6D2-6744-B8DB-B63EF326BAB8}" destId="{2AFA6CA9-CA3F-7540-8416-527094A4640D}" srcOrd="5" destOrd="0" presId="urn:microsoft.com/office/officeart/2016/7/layout/BasicLinearProcessNumbered#202"/>
    <dgm:cxn modelId="{A5E902A3-B97B-C542-B0E0-D679DEE840F9}" type="presParOf" srcId="{EE8186E6-F6D2-6744-B8DB-B63EF326BAB8}" destId="{6334C386-BEB3-C34B-914F-3C848A3258BD}" srcOrd="6" destOrd="0" presId="urn:microsoft.com/office/officeart/2016/7/layout/BasicLinearProcessNumbered#202"/>
    <dgm:cxn modelId="{1314EDAD-6782-1049-8605-2DEA4B9444FE}" type="presParOf" srcId="{6334C386-BEB3-C34B-914F-3C848A3258BD}" destId="{4FE9DAF7-AE2B-4B47-8D50-ACF4ABD1BF94}" srcOrd="0" destOrd="0" presId="urn:microsoft.com/office/officeart/2016/7/layout/BasicLinearProcessNumbered#202"/>
    <dgm:cxn modelId="{50AEB379-A60B-CC4F-BFCA-E48488A54029}" type="presParOf" srcId="{6334C386-BEB3-C34B-914F-3C848A3258BD}" destId="{26924DB5-5BF8-AE41-977E-687E8BEE0CA4}" srcOrd="1" destOrd="0" presId="urn:microsoft.com/office/officeart/2016/7/layout/BasicLinearProcessNumbered#202"/>
    <dgm:cxn modelId="{3657AA1D-155D-7E4C-8C09-B10EB78B3310}" type="presParOf" srcId="{6334C386-BEB3-C34B-914F-3C848A3258BD}" destId="{FC66114B-4324-2C4D-9D61-DF9EEBAAEF11}" srcOrd="2" destOrd="0" presId="urn:microsoft.com/office/officeart/2016/7/layout/BasicLinearProcessNumbered#202"/>
    <dgm:cxn modelId="{912DD7FA-702B-CF4E-BCF3-30D8126393A9}" type="presParOf" srcId="{6334C386-BEB3-C34B-914F-3C848A3258BD}" destId="{37A4711D-E7A1-B745-80EE-C1CA6B577CA1}" srcOrd="3" destOrd="0" presId="urn:microsoft.com/office/officeart/2016/7/layout/BasicLinearProcessNumbered#20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F4F0E09-5D84-4F12-87B0-849929556C7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FB32A219-F3FB-4B29-A5A4-FB0755E2AD80}">
      <dgm:prSet/>
      <dgm:spPr/>
      <dgm:t>
        <a:bodyPr/>
        <a:lstStyle/>
        <a:p>
          <a:r>
            <a:rPr lang="en-US" b="1" dirty="0"/>
            <a:t>Typical Response</a:t>
          </a:r>
        </a:p>
        <a:p>
          <a:r>
            <a:rPr lang="en-US" dirty="0"/>
            <a:t>Managers may misunderstand the unique needs and strengths of neurodivergent individuals. Issues related to biases, stereotypes, and accommodations are often not effectively addressed. A typical response may maintain the status quo and lack active efforts to promote inclusion.</a:t>
          </a:r>
        </a:p>
      </dgm:t>
    </dgm:pt>
    <dgm:pt modelId="{E7466659-0617-4006-A46E-BCF375198504}" type="parTrans" cxnId="{8DC6920D-B076-465B-B112-75661C63182F}">
      <dgm:prSet/>
      <dgm:spPr/>
      <dgm:t>
        <a:bodyPr/>
        <a:lstStyle/>
        <a:p>
          <a:endParaRPr lang="en-US"/>
        </a:p>
      </dgm:t>
    </dgm:pt>
    <dgm:pt modelId="{A4D2633D-A1A1-4B2D-BC81-191DCF185E75}" type="sibTrans" cxnId="{8DC6920D-B076-465B-B112-75661C63182F}">
      <dgm:prSet/>
      <dgm:spPr/>
      <dgm:t>
        <a:bodyPr/>
        <a:lstStyle/>
        <a:p>
          <a:endParaRPr lang="en-US"/>
        </a:p>
      </dgm:t>
    </dgm:pt>
    <dgm:pt modelId="{CF32E499-1F73-4E90-AB44-2F2ED49B74B4}">
      <dgm:prSet/>
      <dgm:spPr/>
      <dgm:t>
        <a:bodyPr/>
        <a:lstStyle/>
        <a:p>
          <a:r>
            <a:rPr lang="en-US" b="1" dirty="0"/>
            <a:t>Better Response</a:t>
          </a:r>
        </a:p>
        <a:p>
          <a:r>
            <a:rPr lang="en-US" dirty="0"/>
            <a:t>Acknowledging issues faced by neurodivergent employees, such as limited opportunities, misconceptions, and bias. Encouraging open communication with affected employees to understand their challenges and goals. Provides opportunities and accommodations to optimize employee contributions</a:t>
          </a:r>
        </a:p>
      </dgm:t>
    </dgm:pt>
    <dgm:pt modelId="{29DB0326-7F64-4289-BA39-4201E75E83B9}" type="parTrans" cxnId="{C09ABFAC-0F30-45D6-9031-A5D9E3200446}">
      <dgm:prSet/>
      <dgm:spPr/>
      <dgm:t>
        <a:bodyPr/>
        <a:lstStyle/>
        <a:p>
          <a:endParaRPr lang="en-US"/>
        </a:p>
      </dgm:t>
    </dgm:pt>
    <dgm:pt modelId="{F747907B-F42B-4B6F-AD0C-3C878259245C}" type="sibTrans" cxnId="{C09ABFAC-0F30-45D6-9031-A5D9E3200446}">
      <dgm:prSet/>
      <dgm:spPr/>
      <dgm:t>
        <a:bodyPr/>
        <a:lstStyle/>
        <a:p>
          <a:endParaRPr lang="en-US"/>
        </a:p>
      </dgm:t>
    </dgm:pt>
    <dgm:pt modelId="{33094712-D570-441B-8D8A-EB028C9DA81E}">
      <dgm:prSet/>
      <dgm:spPr/>
      <dgm:t>
        <a:bodyPr/>
        <a:lstStyle/>
        <a:p>
          <a:r>
            <a:rPr lang="en-US" b="1" dirty="0"/>
            <a:t>Best Response</a:t>
          </a:r>
        </a:p>
        <a:p>
          <a:r>
            <a:rPr lang="en-US" dirty="0"/>
            <a:t>Taking a proactive approach to fostering an inclusive and supportive workplace for neurodivergent individuals. Resolving existing issues and proactively creating a work environment where neurodivergent individuals can thrive, contributing to organizational success and fulfilling their professional goals.</a:t>
          </a:r>
        </a:p>
      </dgm:t>
    </dgm:pt>
    <dgm:pt modelId="{59B4A631-8DBD-4BDA-9D51-18FA948A3404}" type="parTrans" cxnId="{50DB4B88-8728-4FF1-80A9-67BF290796EC}">
      <dgm:prSet/>
      <dgm:spPr/>
      <dgm:t>
        <a:bodyPr/>
        <a:lstStyle/>
        <a:p>
          <a:endParaRPr lang="en-US"/>
        </a:p>
      </dgm:t>
    </dgm:pt>
    <dgm:pt modelId="{B05F0A24-92D4-427C-A18C-5C810538D656}" type="sibTrans" cxnId="{50DB4B88-8728-4FF1-80A9-67BF290796EC}">
      <dgm:prSet/>
      <dgm:spPr/>
      <dgm:t>
        <a:bodyPr/>
        <a:lstStyle/>
        <a:p>
          <a:endParaRPr lang="en-US"/>
        </a:p>
      </dgm:t>
    </dgm:pt>
    <dgm:pt modelId="{BB09D566-0DBF-6E43-ABF8-A9D19F784181}" type="pres">
      <dgm:prSet presAssocID="{9F4F0E09-5D84-4F12-87B0-849929556C75}" presName="vert0" presStyleCnt="0">
        <dgm:presLayoutVars>
          <dgm:dir/>
          <dgm:animOne val="branch"/>
          <dgm:animLvl val="lvl"/>
        </dgm:presLayoutVars>
      </dgm:prSet>
      <dgm:spPr/>
    </dgm:pt>
    <dgm:pt modelId="{57DE28E3-0BD4-3A4A-8A9C-A0369E04B725}" type="pres">
      <dgm:prSet presAssocID="{FB32A219-F3FB-4B29-A5A4-FB0755E2AD80}" presName="thickLine" presStyleLbl="alignNode1" presStyleIdx="0" presStyleCnt="3"/>
      <dgm:spPr/>
    </dgm:pt>
    <dgm:pt modelId="{6519C721-B1CC-A642-B6A6-B78A8DD05A84}" type="pres">
      <dgm:prSet presAssocID="{FB32A219-F3FB-4B29-A5A4-FB0755E2AD80}" presName="horz1" presStyleCnt="0"/>
      <dgm:spPr/>
    </dgm:pt>
    <dgm:pt modelId="{C0D164E4-203E-314D-AD16-C9E5E449EDC9}" type="pres">
      <dgm:prSet presAssocID="{FB32A219-F3FB-4B29-A5A4-FB0755E2AD80}" presName="tx1" presStyleLbl="revTx" presStyleIdx="0" presStyleCnt="3"/>
      <dgm:spPr/>
    </dgm:pt>
    <dgm:pt modelId="{FA064E26-D763-0242-B5F7-64770305F984}" type="pres">
      <dgm:prSet presAssocID="{FB32A219-F3FB-4B29-A5A4-FB0755E2AD80}" presName="vert1" presStyleCnt="0"/>
      <dgm:spPr/>
    </dgm:pt>
    <dgm:pt modelId="{33C18EFA-C5FA-7D47-BAE9-59AE28966097}" type="pres">
      <dgm:prSet presAssocID="{CF32E499-1F73-4E90-AB44-2F2ED49B74B4}" presName="thickLine" presStyleLbl="alignNode1" presStyleIdx="1" presStyleCnt="3"/>
      <dgm:spPr/>
    </dgm:pt>
    <dgm:pt modelId="{1B479C95-702F-504E-96C7-1131D9BF68C7}" type="pres">
      <dgm:prSet presAssocID="{CF32E499-1F73-4E90-AB44-2F2ED49B74B4}" presName="horz1" presStyleCnt="0"/>
      <dgm:spPr/>
    </dgm:pt>
    <dgm:pt modelId="{4E661150-7DEC-EC46-9D0E-1558F2C61747}" type="pres">
      <dgm:prSet presAssocID="{CF32E499-1F73-4E90-AB44-2F2ED49B74B4}" presName="tx1" presStyleLbl="revTx" presStyleIdx="1" presStyleCnt="3"/>
      <dgm:spPr/>
    </dgm:pt>
    <dgm:pt modelId="{C0C41352-4319-7947-97EC-0162504D1F27}" type="pres">
      <dgm:prSet presAssocID="{CF32E499-1F73-4E90-AB44-2F2ED49B74B4}" presName="vert1" presStyleCnt="0"/>
      <dgm:spPr/>
    </dgm:pt>
    <dgm:pt modelId="{517A19B9-474D-1044-BD0D-A014F9411440}" type="pres">
      <dgm:prSet presAssocID="{33094712-D570-441B-8D8A-EB028C9DA81E}" presName="thickLine" presStyleLbl="alignNode1" presStyleIdx="2" presStyleCnt="3"/>
      <dgm:spPr/>
    </dgm:pt>
    <dgm:pt modelId="{465EAB8C-A64C-194E-85EB-72E8377FDDFB}" type="pres">
      <dgm:prSet presAssocID="{33094712-D570-441B-8D8A-EB028C9DA81E}" presName="horz1" presStyleCnt="0"/>
      <dgm:spPr/>
    </dgm:pt>
    <dgm:pt modelId="{4E94492A-8E67-7849-AB9C-54051BB57F54}" type="pres">
      <dgm:prSet presAssocID="{33094712-D570-441B-8D8A-EB028C9DA81E}" presName="tx1" presStyleLbl="revTx" presStyleIdx="2" presStyleCnt="3"/>
      <dgm:spPr/>
    </dgm:pt>
    <dgm:pt modelId="{BACE5D26-3779-D54C-ACC1-F07D935DDF01}" type="pres">
      <dgm:prSet presAssocID="{33094712-D570-441B-8D8A-EB028C9DA81E}" presName="vert1" presStyleCnt="0"/>
      <dgm:spPr/>
    </dgm:pt>
  </dgm:ptLst>
  <dgm:cxnLst>
    <dgm:cxn modelId="{8DC6920D-B076-465B-B112-75661C63182F}" srcId="{9F4F0E09-5D84-4F12-87B0-849929556C75}" destId="{FB32A219-F3FB-4B29-A5A4-FB0755E2AD80}" srcOrd="0" destOrd="0" parTransId="{E7466659-0617-4006-A46E-BCF375198504}" sibTransId="{A4D2633D-A1A1-4B2D-BC81-191DCF185E75}"/>
    <dgm:cxn modelId="{297DC261-768F-4245-87ED-C49902D75FD8}" type="presOf" srcId="{9F4F0E09-5D84-4F12-87B0-849929556C75}" destId="{BB09D566-0DBF-6E43-ABF8-A9D19F784181}" srcOrd="0" destOrd="0" presId="urn:microsoft.com/office/officeart/2008/layout/LinedList"/>
    <dgm:cxn modelId="{16A8AA6A-2DC7-ED41-9EC5-8A84A42E6254}" type="presOf" srcId="{33094712-D570-441B-8D8A-EB028C9DA81E}" destId="{4E94492A-8E67-7849-AB9C-54051BB57F54}" srcOrd="0" destOrd="0" presId="urn:microsoft.com/office/officeart/2008/layout/LinedList"/>
    <dgm:cxn modelId="{50DB4B88-8728-4FF1-80A9-67BF290796EC}" srcId="{9F4F0E09-5D84-4F12-87B0-849929556C75}" destId="{33094712-D570-441B-8D8A-EB028C9DA81E}" srcOrd="2" destOrd="0" parTransId="{59B4A631-8DBD-4BDA-9D51-18FA948A3404}" sibTransId="{B05F0A24-92D4-427C-A18C-5C810538D656}"/>
    <dgm:cxn modelId="{7A0BB591-1CB0-A440-AC56-69FADD08AE46}" type="presOf" srcId="{FB32A219-F3FB-4B29-A5A4-FB0755E2AD80}" destId="{C0D164E4-203E-314D-AD16-C9E5E449EDC9}" srcOrd="0" destOrd="0" presId="urn:microsoft.com/office/officeart/2008/layout/LinedList"/>
    <dgm:cxn modelId="{C09ABFAC-0F30-45D6-9031-A5D9E3200446}" srcId="{9F4F0E09-5D84-4F12-87B0-849929556C75}" destId="{CF32E499-1F73-4E90-AB44-2F2ED49B74B4}" srcOrd="1" destOrd="0" parTransId="{29DB0326-7F64-4289-BA39-4201E75E83B9}" sibTransId="{F747907B-F42B-4B6F-AD0C-3C878259245C}"/>
    <dgm:cxn modelId="{512504D5-1480-1845-962C-EB77E0F3CB36}" type="presOf" srcId="{CF32E499-1F73-4E90-AB44-2F2ED49B74B4}" destId="{4E661150-7DEC-EC46-9D0E-1558F2C61747}" srcOrd="0" destOrd="0" presId="urn:microsoft.com/office/officeart/2008/layout/LinedList"/>
    <dgm:cxn modelId="{664699F5-B74B-D248-94B9-117B0C9C76EE}" type="presParOf" srcId="{BB09D566-0DBF-6E43-ABF8-A9D19F784181}" destId="{57DE28E3-0BD4-3A4A-8A9C-A0369E04B725}" srcOrd="0" destOrd="0" presId="urn:microsoft.com/office/officeart/2008/layout/LinedList"/>
    <dgm:cxn modelId="{EE2B0FA0-21E7-8E4D-8A59-101404380FC9}" type="presParOf" srcId="{BB09D566-0DBF-6E43-ABF8-A9D19F784181}" destId="{6519C721-B1CC-A642-B6A6-B78A8DD05A84}" srcOrd="1" destOrd="0" presId="urn:microsoft.com/office/officeart/2008/layout/LinedList"/>
    <dgm:cxn modelId="{E1587716-34D4-BE42-8795-FF790E9C43FF}" type="presParOf" srcId="{6519C721-B1CC-A642-B6A6-B78A8DD05A84}" destId="{C0D164E4-203E-314D-AD16-C9E5E449EDC9}" srcOrd="0" destOrd="0" presId="urn:microsoft.com/office/officeart/2008/layout/LinedList"/>
    <dgm:cxn modelId="{E58AD2D4-ACC9-1149-88CB-9D09CBF6FC79}" type="presParOf" srcId="{6519C721-B1CC-A642-B6A6-B78A8DD05A84}" destId="{FA064E26-D763-0242-B5F7-64770305F984}" srcOrd="1" destOrd="0" presId="urn:microsoft.com/office/officeart/2008/layout/LinedList"/>
    <dgm:cxn modelId="{7C376D90-7115-8643-9205-21EB83D55192}" type="presParOf" srcId="{BB09D566-0DBF-6E43-ABF8-A9D19F784181}" destId="{33C18EFA-C5FA-7D47-BAE9-59AE28966097}" srcOrd="2" destOrd="0" presId="urn:microsoft.com/office/officeart/2008/layout/LinedList"/>
    <dgm:cxn modelId="{0E531A4C-15B9-824C-A55C-D0BCF50209E9}" type="presParOf" srcId="{BB09D566-0DBF-6E43-ABF8-A9D19F784181}" destId="{1B479C95-702F-504E-96C7-1131D9BF68C7}" srcOrd="3" destOrd="0" presId="urn:microsoft.com/office/officeart/2008/layout/LinedList"/>
    <dgm:cxn modelId="{20644507-5C4C-8C4C-9A4D-0A4EC39F77D4}" type="presParOf" srcId="{1B479C95-702F-504E-96C7-1131D9BF68C7}" destId="{4E661150-7DEC-EC46-9D0E-1558F2C61747}" srcOrd="0" destOrd="0" presId="urn:microsoft.com/office/officeart/2008/layout/LinedList"/>
    <dgm:cxn modelId="{4C380CCD-D645-414C-956F-07106B8B648D}" type="presParOf" srcId="{1B479C95-702F-504E-96C7-1131D9BF68C7}" destId="{C0C41352-4319-7947-97EC-0162504D1F27}" srcOrd="1" destOrd="0" presId="urn:microsoft.com/office/officeart/2008/layout/LinedList"/>
    <dgm:cxn modelId="{D7DFF176-923E-6A48-95F7-21337B2DA078}" type="presParOf" srcId="{BB09D566-0DBF-6E43-ABF8-A9D19F784181}" destId="{517A19B9-474D-1044-BD0D-A014F9411440}" srcOrd="4" destOrd="0" presId="urn:microsoft.com/office/officeart/2008/layout/LinedList"/>
    <dgm:cxn modelId="{DEBEEDD4-24AC-9049-AC90-8C8AD9154667}" type="presParOf" srcId="{BB09D566-0DBF-6E43-ABF8-A9D19F784181}" destId="{465EAB8C-A64C-194E-85EB-72E8377FDDFB}" srcOrd="5" destOrd="0" presId="urn:microsoft.com/office/officeart/2008/layout/LinedList"/>
    <dgm:cxn modelId="{CB966E5E-6863-4A4A-9A2C-2678818AA130}" type="presParOf" srcId="{465EAB8C-A64C-194E-85EB-72E8377FDDFB}" destId="{4E94492A-8E67-7849-AB9C-54051BB57F54}" srcOrd="0" destOrd="0" presId="urn:microsoft.com/office/officeart/2008/layout/LinedList"/>
    <dgm:cxn modelId="{46BBEF16-B7BB-2449-943B-A3DBDDB7D597}" type="presParOf" srcId="{465EAB8C-A64C-194E-85EB-72E8377FDDFB}" destId="{BACE5D26-3779-D54C-ACC1-F07D935DDF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C81B45-5C8D-4BF5-A833-A92AB960F48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DA17C1A-B5FC-4114-9819-89AF21F65324}">
      <dgm:prSet/>
      <dgm:spPr/>
      <dgm:t>
        <a:bodyPr/>
        <a:lstStyle/>
        <a:p>
          <a:pPr>
            <a:lnSpc>
              <a:spcPct val="100000"/>
            </a:lnSpc>
            <a:defRPr cap="all"/>
          </a:pPr>
          <a:r>
            <a:rPr lang="en-US" dirty="0"/>
            <a:t>Thinking</a:t>
          </a:r>
        </a:p>
      </dgm:t>
    </dgm:pt>
    <dgm:pt modelId="{F5CC5739-A022-448A-BDB1-BF9E0E73D782}" type="parTrans" cxnId="{D35E94F7-5C30-45DF-92C1-D285E827A79B}">
      <dgm:prSet/>
      <dgm:spPr/>
      <dgm:t>
        <a:bodyPr/>
        <a:lstStyle/>
        <a:p>
          <a:endParaRPr lang="en-US"/>
        </a:p>
      </dgm:t>
    </dgm:pt>
    <dgm:pt modelId="{D6A1A7AF-5523-4ACB-B91C-533DF1C1B5ED}" type="sibTrans" cxnId="{D35E94F7-5C30-45DF-92C1-D285E827A79B}">
      <dgm:prSet/>
      <dgm:spPr/>
      <dgm:t>
        <a:bodyPr/>
        <a:lstStyle/>
        <a:p>
          <a:endParaRPr lang="en-US"/>
        </a:p>
      </dgm:t>
    </dgm:pt>
    <dgm:pt modelId="{E09F861A-7D91-4B22-A547-13D829E17D14}">
      <dgm:prSet/>
      <dgm:spPr/>
      <dgm:t>
        <a:bodyPr/>
        <a:lstStyle/>
        <a:p>
          <a:pPr>
            <a:lnSpc>
              <a:spcPct val="100000"/>
            </a:lnSpc>
            <a:defRPr cap="all"/>
          </a:pPr>
          <a:r>
            <a:rPr lang="en-US" dirty="0"/>
            <a:t>Processes</a:t>
          </a:r>
        </a:p>
      </dgm:t>
    </dgm:pt>
    <dgm:pt modelId="{8029A4E4-154C-4FA9-A0A4-8966B9DB5B48}" type="parTrans" cxnId="{00C21B4A-4F39-43D9-B3D3-8FC319F43F29}">
      <dgm:prSet/>
      <dgm:spPr/>
      <dgm:t>
        <a:bodyPr/>
        <a:lstStyle/>
        <a:p>
          <a:endParaRPr lang="en-US"/>
        </a:p>
      </dgm:t>
    </dgm:pt>
    <dgm:pt modelId="{72B28285-67CD-457F-B03F-E0D4976296FC}" type="sibTrans" cxnId="{00C21B4A-4F39-43D9-B3D3-8FC319F43F29}">
      <dgm:prSet/>
      <dgm:spPr/>
      <dgm:t>
        <a:bodyPr/>
        <a:lstStyle/>
        <a:p>
          <a:endParaRPr lang="en-US"/>
        </a:p>
      </dgm:t>
    </dgm:pt>
    <dgm:pt modelId="{4BDD12EB-F714-471E-A188-9DC11D0B21FB}">
      <dgm:prSet/>
      <dgm:spPr/>
      <dgm:t>
        <a:bodyPr/>
        <a:lstStyle/>
        <a:p>
          <a:pPr>
            <a:lnSpc>
              <a:spcPct val="100000"/>
            </a:lnSpc>
            <a:defRPr cap="all"/>
          </a:pPr>
          <a:r>
            <a:rPr lang="en-US" dirty="0"/>
            <a:t>Experiences</a:t>
          </a:r>
        </a:p>
      </dgm:t>
    </dgm:pt>
    <dgm:pt modelId="{3CA4BE7D-EE6E-4A0B-9C9A-4F15D6B3E85B}" type="parTrans" cxnId="{1A40F836-7561-480A-9080-EDCB364EEA90}">
      <dgm:prSet/>
      <dgm:spPr/>
      <dgm:t>
        <a:bodyPr/>
        <a:lstStyle/>
        <a:p>
          <a:endParaRPr lang="en-US"/>
        </a:p>
      </dgm:t>
    </dgm:pt>
    <dgm:pt modelId="{085FEC2A-9B00-40F6-BA7D-A933A538C78E}" type="sibTrans" cxnId="{1A40F836-7561-480A-9080-EDCB364EEA90}">
      <dgm:prSet/>
      <dgm:spPr/>
      <dgm:t>
        <a:bodyPr/>
        <a:lstStyle/>
        <a:p>
          <a:endParaRPr lang="en-US"/>
        </a:p>
      </dgm:t>
    </dgm:pt>
    <dgm:pt modelId="{B8DBE806-3B6C-4178-8818-089E6CBEBDBF}">
      <dgm:prSet/>
      <dgm:spPr/>
      <dgm:t>
        <a:bodyPr/>
        <a:lstStyle/>
        <a:p>
          <a:pPr>
            <a:lnSpc>
              <a:spcPct val="100000"/>
            </a:lnSpc>
            <a:defRPr cap="all"/>
          </a:pPr>
          <a:r>
            <a:rPr lang="en-US" dirty="0"/>
            <a:t>Interactions</a:t>
          </a:r>
        </a:p>
      </dgm:t>
    </dgm:pt>
    <dgm:pt modelId="{898B1C7F-EDAD-4CBF-A8D5-E5725DDEC7D8}" type="parTrans" cxnId="{8E161671-C1A1-4A07-921E-200796F1F1BB}">
      <dgm:prSet/>
      <dgm:spPr/>
      <dgm:t>
        <a:bodyPr/>
        <a:lstStyle/>
        <a:p>
          <a:endParaRPr lang="en-US"/>
        </a:p>
      </dgm:t>
    </dgm:pt>
    <dgm:pt modelId="{9210C9DE-DFFF-4206-B5D5-58B13920735B}" type="sibTrans" cxnId="{8E161671-C1A1-4A07-921E-200796F1F1BB}">
      <dgm:prSet/>
      <dgm:spPr/>
      <dgm:t>
        <a:bodyPr/>
        <a:lstStyle/>
        <a:p>
          <a:endParaRPr lang="en-US"/>
        </a:p>
      </dgm:t>
    </dgm:pt>
    <dgm:pt modelId="{3DF7B86D-0C9D-499C-B308-A242956B4660}" type="pres">
      <dgm:prSet presAssocID="{09C81B45-5C8D-4BF5-A833-A92AB960F481}" presName="root" presStyleCnt="0">
        <dgm:presLayoutVars>
          <dgm:dir/>
          <dgm:resizeHandles val="exact"/>
        </dgm:presLayoutVars>
      </dgm:prSet>
      <dgm:spPr/>
    </dgm:pt>
    <dgm:pt modelId="{386874D7-82E9-40D2-A4A7-F170DE80FBE9}" type="pres">
      <dgm:prSet presAssocID="{CDA17C1A-B5FC-4114-9819-89AF21F65324}" presName="compNode" presStyleCnt="0"/>
      <dgm:spPr/>
    </dgm:pt>
    <dgm:pt modelId="{66873F9B-9319-46E7-94E8-4DB042CED1FE}" type="pres">
      <dgm:prSet presAssocID="{CDA17C1A-B5FC-4114-9819-89AF21F65324}" presName="iconBgRect" presStyleLbl="bgShp" presStyleIdx="0" presStyleCnt="4"/>
      <dgm:spPr>
        <a:prstGeom prst="round2DiagRect">
          <a:avLst>
            <a:gd name="adj1" fmla="val 29727"/>
            <a:gd name="adj2" fmla="val 0"/>
          </a:avLst>
        </a:prstGeom>
      </dgm:spPr>
    </dgm:pt>
    <dgm:pt modelId="{FDF6A881-B250-454C-977C-AE1C14F9DDD0}" type="pres">
      <dgm:prSet presAssocID="{CDA17C1A-B5FC-4114-9819-89AF21F653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995434C7-5BCE-4350-8C91-538462B59C83}" type="pres">
      <dgm:prSet presAssocID="{CDA17C1A-B5FC-4114-9819-89AF21F65324}" presName="spaceRect" presStyleCnt="0"/>
      <dgm:spPr/>
    </dgm:pt>
    <dgm:pt modelId="{CE9B8E23-0592-43E1-A8C5-0BA515EBA445}" type="pres">
      <dgm:prSet presAssocID="{CDA17C1A-B5FC-4114-9819-89AF21F65324}" presName="textRect" presStyleLbl="revTx" presStyleIdx="0" presStyleCnt="4">
        <dgm:presLayoutVars>
          <dgm:chMax val="1"/>
          <dgm:chPref val="1"/>
        </dgm:presLayoutVars>
      </dgm:prSet>
      <dgm:spPr/>
    </dgm:pt>
    <dgm:pt modelId="{B593C413-6D5A-44C2-BDC0-9191BCF20166}" type="pres">
      <dgm:prSet presAssocID="{D6A1A7AF-5523-4ACB-B91C-533DF1C1B5ED}" presName="sibTrans" presStyleCnt="0"/>
      <dgm:spPr/>
    </dgm:pt>
    <dgm:pt modelId="{46234870-E226-4647-B8C0-82586FEEE8EF}" type="pres">
      <dgm:prSet presAssocID="{E09F861A-7D91-4B22-A547-13D829E17D14}" presName="compNode" presStyleCnt="0"/>
      <dgm:spPr/>
    </dgm:pt>
    <dgm:pt modelId="{CA1D510C-A336-4607-A9C6-330FCB7385D8}" type="pres">
      <dgm:prSet presAssocID="{E09F861A-7D91-4B22-A547-13D829E17D14}" presName="iconBgRect" presStyleLbl="bgShp" presStyleIdx="1" presStyleCnt="4"/>
      <dgm:spPr>
        <a:prstGeom prst="round2DiagRect">
          <a:avLst>
            <a:gd name="adj1" fmla="val 29727"/>
            <a:gd name="adj2" fmla="val 0"/>
          </a:avLst>
        </a:prstGeom>
      </dgm:spPr>
    </dgm:pt>
    <dgm:pt modelId="{152047D7-3ABD-4937-84AE-7E3E7FA3FA7C}" type="pres">
      <dgm:prSet presAssocID="{E09F861A-7D91-4B22-A547-13D829E17D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F2B88B15-63B8-40E2-A8AF-9131AF5A0141}" type="pres">
      <dgm:prSet presAssocID="{E09F861A-7D91-4B22-A547-13D829E17D14}" presName="spaceRect" presStyleCnt="0"/>
      <dgm:spPr/>
    </dgm:pt>
    <dgm:pt modelId="{FCFBF7C8-F517-4E49-A00B-B60D9F1DCB90}" type="pres">
      <dgm:prSet presAssocID="{E09F861A-7D91-4B22-A547-13D829E17D14}" presName="textRect" presStyleLbl="revTx" presStyleIdx="1" presStyleCnt="4">
        <dgm:presLayoutVars>
          <dgm:chMax val="1"/>
          <dgm:chPref val="1"/>
        </dgm:presLayoutVars>
      </dgm:prSet>
      <dgm:spPr/>
    </dgm:pt>
    <dgm:pt modelId="{11EFEBB4-22DC-489C-BD83-0BCB9E6D805A}" type="pres">
      <dgm:prSet presAssocID="{72B28285-67CD-457F-B03F-E0D4976296FC}" presName="sibTrans" presStyleCnt="0"/>
      <dgm:spPr/>
    </dgm:pt>
    <dgm:pt modelId="{9217FFE2-728B-4EE8-B282-0B9068EEF062}" type="pres">
      <dgm:prSet presAssocID="{4BDD12EB-F714-471E-A188-9DC11D0B21FB}" presName="compNode" presStyleCnt="0"/>
      <dgm:spPr/>
    </dgm:pt>
    <dgm:pt modelId="{F095A9AE-A166-4791-A39D-DDE9179441A0}" type="pres">
      <dgm:prSet presAssocID="{4BDD12EB-F714-471E-A188-9DC11D0B21FB}" presName="iconBgRect" presStyleLbl="bgShp" presStyleIdx="2" presStyleCnt="4"/>
      <dgm:spPr>
        <a:prstGeom prst="round2DiagRect">
          <a:avLst>
            <a:gd name="adj1" fmla="val 29727"/>
            <a:gd name="adj2" fmla="val 0"/>
          </a:avLst>
        </a:prstGeom>
      </dgm:spPr>
    </dgm:pt>
    <dgm:pt modelId="{33FE696D-3725-480C-9366-00266B9B7A8A}" type="pres">
      <dgm:prSet presAssocID="{4BDD12EB-F714-471E-A188-9DC11D0B21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C076CFE2-3691-4D75-A942-1A1B3F872646}" type="pres">
      <dgm:prSet presAssocID="{4BDD12EB-F714-471E-A188-9DC11D0B21FB}" presName="spaceRect" presStyleCnt="0"/>
      <dgm:spPr/>
    </dgm:pt>
    <dgm:pt modelId="{DAD545FF-6801-47B9-92AB-BE300AD716FD}" type="pres">
      <dgm:prSet presAssocID="{4BDD12EB-F714-471E-A188-9DC11D0B21FB}" presName="textRect" presStyleLbl="revTx" presStyleIdx="2" presStyleCnt="4">
        <dgm:presLayoutVars>
          <dgm:chMax val="1"/>
          <dgm:chPref val="1"/>
        </dgm:presLayoutVars>
      </dgm:prSet>
      <dgm:spPr/>
    </dgm:pt>
    <dgm:pt modelId="{015B1957-7EE2-48AC-9255-2254B5EF6F87}" type="pres">
      <dgm:prSet presAssocID="{085FEC2A-9B00-40F6-BA7D-A933A538C78E}" presName="sibTrans" presStyleCnt="0"/>
      <dgm:spPr/>
    </dgm:pt>
    <dgm:pt modelId="{B583A838-E97C-4A86-95AB-0F4CB7DFADC7}" type="pres">
      <dgm:prSet presAssocID="{B8DBE806-3B6C-4178-8818-089E6CBEBDBF}" presName="compNode" presStyleCnt="0"/>
      <dgm:spPr/>
    </dgm:pt>
    <dgm:pt modelId="{FBB7E4ED-4872-42D2-AA11-A512CBF07EC0}" type="pres">
      <dgm:prSet presAssocID="{B8DBE806-3B6C-4178-8818-089E6CBEBDBF}" presName="iconBgRect" presStyleLbl="bgShp" presStyleIdx="3" presStyleCnt="4"/>
      <dgm:spPr>
        <a:prstGeom prst="round2DiagRect">
          <a:avLst>
            <a:gd name="adj1" fmla="val 29727"/>
            <a:gd name="adj2" fmla="val 0"/>
          </a:avLst>
        </a:prstGeom>
      </dgm:spPr>
    </dgm:pt>
    <dgm:pt modelId="{4B19233A-73DD-4942-96A0-8CEB2DC74087}" type="pres">
      <dgm:prSet presAssocID="{B8DBE806-3B6C-4178-8818-089E6CBEBDB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52F5B18E-6A2E-4797-A7A5-F213A3027873}" type="pres">
      <dgm:prSet presAssocID="{B8DBE806-3B6C-4178-8818-089E6CBEBDBF}" presName="spaceRect" presStyleCnt="0"/>
      <dgm:spPr/>
    </dgm:pt>
    <dgm:pt modelId="{25AD070B-690B-4448-9803-46E8CF08F96B}" type="pres">
      <dgm:prSet presAssocID="{B8DBE806-3B6C-4178-8818-089E6CBEBDBF}" presName="textRect" presStyleLbl="revTx" presStyleIdx="3" presStyleCnt="4">
        <dgm:presLayoutVars>
          <dgm:chMax val="1"/>
          <dgm:chPref val="1"/>
        </dgm:presLayoutVars>
      </dgm:prSet>
      <dgm:spPr/>
    </dgm:pt>
  </dgm:ptLst>
  <dgm:cxnLst>
    <dgm:cxn modelId="{1A40F836-7561-480A-9080-EDCB364EEA90}" srcId="{09C81B45-5C8D-4BF5-A833-A92AB960F481}" destId="{4BDD12EB-F714-471E-A188-9DC11D0B21FB}" srcOrd="2" destOrd="0" parTransId="{3CA4BE7D-EE6E-4A0B-9C9A-4F15D6B3E85B}" sibTransId="{085FEC2A-9B00-40F6-BA7D-A933A538C78E}"/>
    <dgm:cxn modelId="{BE78BA46-48B2-6747-8FA4-F966F9CAEFB8}" type="presOf" srcId="{09C81B45-5C8D-4BF5-A833-A92AB960F481}" destId="{3DF7B86D-0C9D-499C-B308-A242956B4660}" srcOrd="0" destOrd="0" presId="urn:microsoft.com/office/officeart/2018/5/layout/IconLeafLabelList"/>
    <dgm:cxn modelId="{00C21B4A-4F39-43D9-B3D3-8FC319F43F29}" srcId="{09C81B45-5C8D-4BF5-A833-A92AB960F481}" destId="{E09F861A-7D91-4B22-A547-13D829E17D14}" srcOrd="1" destOrd="0" parTransId="{8029A4E4-154C-4FA9-A0A4-8966B9DB5B48}" sibTransId="{72B28285-67CD-457F-B03F-E0D4976296FC}"/>
    <dgm:cxn modelId="{8E161671-C1A1-4A07-921E-200796F1F1BB}" srcId="{09C81B45-5C8D-4BF5-A833-A92AB960F481}" destId="{B8DBE806-3B6C-4178-8818-089E6CBEBDBF}" srcOrd="3" destOrd="0" parTransId="{898B1C7F-EDAD-4CBF-A8D5-E5725DDEC7D8}" sibTransId="{9210C9DE-DFFF-4206-B5D5-58B13920735B}"/>
    <dgm:cxn modelId="{620BAEB8-B07F-B241-AFDA-60DBFCCD137A}" type="presOf" srcId="{CDA17C1A-B5FC-4114-9819-89AF21F65324}" destId="{CE9B8E23-0592-43E1-A8C5-0BA515EBA445}" srcOrd="0" destOrd="0" presId="urn:microsoft.com/office/officeart/2018/5/layout/IconLeafLabelList"/>
    <dgm:cxn modelId="{3538EFBE-CD2B-FA47-8787-18FE2E85490D}" type="presOf" srcId="{B8DBE806-3B6C-4178-8818-089E6CBEBDBF}" destId="{25AD070B-690B-4448-9803-46E8CF08F96B}" srcOrd="0" destOrd="0" presId="urn:microsoft.com/office/officeart/2018/5/layout/IconLeafLabelList"/>
    <dgm:cxn modelId="{2D56B4EE-06F5-1849-A238-79E41384395E}" type="presOf" srcId="{E09F861A-7D91-4B22-A547-13D829E17D14}" destId="{FCFBF7C8-F517-4E49-A00B-B60D9F1DCB90}" srcOrd="0" destOrd="0" presId="urn:microsoft.com/office/officeart/2018/5/layout/IconLeafLabelList"/>
    <dgm:cxn modelId="{40224CF7-8E74-DA41-A2F3-2CC2921FC137}" type="presOf" srcId="{4BDD12EB-F714-471E-A188-9DC11D0B21FB}" destId="{DAD545FF-6801-47B9-92AB-BE300AD716FD}" srcOrd="0" destOrd="0" presId="urn:microsoft.com/office/officeart/2018/5/layout/IconLeafLabelList"/>
    <dgm:cxn modelId="{D35E94F7-5C30-45DF-92C1-D285E827A79B}" srcId="{09C81B45-5C8D-4BF5-A833-A92AB960F481}" destId="{CDA17C1A-B5FC-4114-9819-89AF21F65324}" srcOrd="0" destOrd="0" parTransId="{F5CC5739-A022-448A-BDB1-BF9E0E73D782}" sibTransId="{D6A1A7AF-5523-4ACB-B91C-533DF1C1B5ED}"/>
    <dgm:cxn modelId="{FD9201B4-4BC0-D64C-9808-1FBED4C77CA7}" type="presParOf" srcId="{3DF7B86D-0C9D-499C-B308-A242956B4660}" destId="{386874D7-82E9-40D2-A4A7-F170DE80FBE9}" srcOrd="0" destOrd="0" presId="urn:microsoft.com/office/officeart/2018/5/layout/IconLeafLabelList"/>
    <dgm:cxn modelId="{07EE82DE-1E54-3446-8476-B6AB7D0A8CD1}" type="presParOf" srcId="{386874D7-82E9-40D2-A4A7-F170DE80FBE9}" destId="{66873F9B-9319-46E7-94E8-4DB042CED1FE}" srcOrd="0" destOrd="0" presId="urn:microsoft.com/office/officeart/2018/5/layout/IconLeafLabelList"/>
    <dgm:cxn modelId="{1AE7FF79-9443-5E48-B226-B879546D0E78}" type="presParOf" srcId="{386874D7-82E9-40D2-A4A7-F170DE80FBE9}" destId="{FDF6A881-B250-454C-977C-AE1C14F9DDD0}" srcOrd="1" destOrd="0" presId="urn:microsoft.com/office/officeart/2018/5/layout/IconLeafLabelList"/>
    <dgm:cxn modelId="{CD2F1924-08DA-FB44-8DB0-C1F32DE49C6C}" type="presParOf" srcId="{386874D7-82E9-40D2-A4A7-F170DE80FBE9}" destId="{995434C7-5BCE-4350-8C91-538462B59C83}" srcOrd="2" destOrd="0" presId="urn:microsoft.com/office/officeart/2018/5/layout/IconLeafLabelList"/>
    <dgm:cxn modelId="{90084ABF-9E97-3A40-BCA4-2814FC17681C}" type="presParOf" srcId="{386874D7-82E9-40D2-A4A7-F170DE80FBE9}" destId="{CE9B8E23-0592-43E1-A8C5-0BA515EBA445}" srcOrd="3" destOrd="0" presId="urn:microsoft.com/office/officeart/2018/5/layout/IconLeafLabelList"/>
    <dgm:cxn modelId="{206A16DB-A9BE-FB45-81F5-7D0292FE32C1}" type="presParOf" srcId="{3DF7B86D-0C9D-499C-B308-A242956B4660}" destId="{B593C413-6D5A-44C2-BDC0-9191BCF20166}" srcOrd="1" destOrd="0" presId="urn:microsoft.com/office/officeart/2018/5/layout/IconLeafLabelList"/>
    <dgm:cxn modelId="{B7751CCB-C5A1-AB4E-8D49-951E13E005BA}" type="presParOf" srcId="{3DF7B86D-0C9D-499C-B308-A242956B4660}" destId="{46234870-E226-4647-B8C0-82586FEEE8EF}" srcOrd="2" destOrd="0" presId="urn:microsoft.com/office/officeart/2018/5/layout/IconLeafLabelList"/>
    <dgm:cxn modelId="{BFDAF5D6-DE59-5442-9634-F641F4CA5E1D}" type="presParOf" srcId="{46234870-E226-4647-B8C0-82586FEEE8EF}" destId="{CA1D510C-A336-4607-A9C6-330FCB7385D8}" srcOrd="0" destOrd="0" presId="urn:microsoft.com/office/officeart/2018/5/layout/IconLeafLabelList"/>
    <dgm:cxn modelId="{91D16F23-A3C4-4C41-9889-8E04E7F397EC}" type="presParOf" srcId="{46234870-E226-4647-B8C0-82586FEEE8EF}" destId="{152047D7-3ABD-4937-84AE-7E3E7FA3FA7C}" srcOrd="1" destOrd="0" presId="urn:microsoft.com/office/officeart/2018/5/layout/IconLeafLabelList"/>
    <dgm:cxn modelId="{D853EBF8-83AB-D644-A56B-E1B8A172DDD1}" type="presParOf" srcId="{46234870-E226-4647-B8C0-82586FEEE8EF}" destId="{F2B88B15-63B8-40E2-A8AF-9131AF5A0141}" srcOrd="2" destOrd="0" presId="urn:microsoft.com/office/officeart/2018/5/layout/IconLeafLabelList"/>
    <dgm:cxn modelId="{57F3DC45-035B-F343-A44E-6AC05E204D9B}" type="presParOf" srcId="{46234870-E226-4647-B8C0-82586FEEE8EF}" destId="{FCFBF7C8-F517-4E49-A00B-B60D9F1DCB90}" srcOrd="3" destOrd="0" presId="urn:microsoft.com/office/officeart/2018/5/layout/IconLeafLabelList"/>
    <dgm:cxn modelId="{8E649C74-3225-2445-B03B-7E264C9846E7}" type="presParOf" srcId="{3DF7B86D-0C9D-499C-B308-A242956B4660}" destId="{11EFEBB4-22DC-489C-BD83-0BCB9E6D805A}" srcOrd="3" destOrd="0" presId="urn:microsoft.com/office/officeart/2018/5/layout/IconLeafLabelList"/>
    <dgm:cxn modelId="{378820F0-009E-204E-BD53-AF61F5E7368B}" type="presParOf" srcId="{3DF7B86D-0C9D-499C-B308-A242956B4660}" destId="{9217FFE2-728B-4EE8-B282-0B9068EEF062}" srcOrd="4" destOrd="0" presId="urn:microsoft.com/office/officeart/2018/5/layout/IconLeafLabelList"/>
    <dgm:cxn modelId="{B4B56E51-4CB9-2C4D-A4CA-6817B2AF840E}" type="presParOf" srcId="{9217FFE2-728B-4EE8-B282-0B9068EEF062}" destId="{F095A9AE-A166-4791-A39D-DDE9179441A0}" srcOrd="0" destOrd="0" presId="urn:microsoft.com/office/officeart/2018/5/layout/IconLeafLabelList"/>
    <dgm:cxn modelId="{EDF017AB-849B-4848-B0C5-E7D2080E2EF8}" type="presParOf" srcId="{9217FFE2-728B-4EE8-B282-0B9068EEF062}" destId="{33FE696D-3725-480C-9366-00266B9B7A8A}" srcOrd="1" destOrd="0" presId="urn:microsoft.com/office/officeart/2018/5/layout/IconLeafLabelList"/>
    <dgm:cxn modelId="{9BB87AC3-9B6A-0642-B4DB-E2CCE86E4F53}" type="presParOf" srcId="{9217FFE2-728B-4EE8-B282-0B9068EEF062}" destId="{C076CFE2-3691-4D75-A942-1A1B3F872646}" srcOrd="2" destOrd="0" presId="urn:microsoft.com/office/officeart/2018/5/layout/IconLeafLabelList"/>
    <dgm:cxn modelId="{F69A1D97-6B07-3C41-95A2-D9815B0B755A}" type="presParOf" srcId="{9217FFE2-728B-4EE8-B282-0B9068EEF062}" destId="{DAD545FF-6801-47B9-92AB-BE300AD716FD}" srcOrd="3" destOrd="0" presId="urn:microsoft.com/office/officeart/2018/5/layout/IconLeafLabelList"/>
    <dgm:cxn modelId="{C92EE43F-5F40-4346-ACB1-F3EF8B118DF6}" type="presParOf" srcId="{3DF7B86D-0C9D-499C-B308-A242956B4660}" destId="{015B1957-7EE2-48AC-9255-2254B5EF6F87}" srcOrd="5" destOrd="0" presId="urn:microsoft.com/office/officeart/2018/5/layout/IconLeafLabelList"/>
    <dgm:cxn modelId="{59E0D026-9840-AA46-9A85-156475057B63}" type="presParOf" srcId="{3DF7B86D-0C9D-499C-B308-A242956B4660}" destId="{B583A838-E97C-4A86-95AB-0F4CB7DFADC7}" srcOrd="6" destOrd="0" presId="urn:microsoft.com/office/officeart/2018/5/layout/IconLeafLabelList"/>
    <dgm:cxn modelId="{8A467CDF-48AE-AD4A-9BBA-13795A8C07B1}" type="presParOf" srcId="{B583A838-E97C-4A86-95AB-0F4CB7DFADC7}" destId="{FBB7E4ED-4872-42D2-AA11-A512CBF07EC0}" srcOrd="0" destOrd="0" presId="urn:microsoft.com/office/officeart/2018/5/layout/IconLeafLabelList"/>
    <dgm:cxn modelId="{D5391106-8FD5-1243-AB6C-5EA22D27291F}" type="presParOf" srcId="{B583A838-E97C-4A86-95AB-0F4CB7DFADC7}" destId="{4B19233A-73DD-4942-96A0-8CEB2DC74087}" srcOrd="1" destOrd="0" presId="urn:microsoft.com/office/officeart/2018/5/layout/IconLeafLabelList"/>
    <dgm:cxn modelId="{6A8578F3-6448-9543-B390-D9DBCDBA56BB}" type="presParOf" srcId="{B583A838-E97C-4A86-95AB-0F4CB7DFADC7}" destId="{52F5B18E-6A2E-4797-A7A5-F213A3027873}" srcOrd="2" destOrd="0" presId="urn:microsoft.com/office/officeart/2018/5/layout/IconLeafLabelList"/>
    <dgm:cxn modelId="{B52B08A2-B9DA-C749-AF13-F0D0EFCF0BAE}" type="presParOf" srcId="{B583A838-E97C-4A86-95AB-0F4CB7DFADC7}" destId="{25AD070B-690B-4448-9803-46E8CF08F96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82DB50-F832-46DE-A57F-8FE7EC7280F6}"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768C1069-9BD1-4EEF-8913-B1A957BED3B6}">
      <dgm:prSet/>
      <dgm:spPr/>
      <dgm:t>
        <a:bodyPr/>
        <a:lstStyle/>
        <a:p>
          <a:r>
            <a:rPr lang="en-US" dirty="0"/>
            <a:t>Focus on</a:t>
          </a:r>
        </a:p>
      </dgm:t>
    </dgm:pt>
    <dgm:pt modelId="{DA448555-D0D3-4DD9-BCF0-4523F51CC035}" type="parTrans" cxnId="{C1A6C79C-DAD3-48D9-96A1-BFFAD0BB3915}">
      <dgm:prSet/>
      <dgm:spPr/>
      <dgm:t>
        <a:bodyPr/>
        <a:lstStyle/>
        <a:p>
          <a:endParaRPr lang="en-US"/>
        </a:p>
      </dgm:t>
    </dgm:pt>
    <dgm:pt modelId="{DDC31793-D5BE-4824-94F9-D3B753CA5733}" type="sibTrans" cxnId="{C1A6C79C-DAD3-48D9-96A1-BFFAD0BB3915}">
      <dgm:prSet/>
      <dgm:spPr/>
      <dgm:t>
        <a:bodyPr/>
        <a:lstStyle/>
        <a:p>
          <a:endParaRPr lang="en-US"/>
        </a:p>
      </dgm:t>
    </dgm:pt>
    <dgm:pt modelId="{DD7B843B-3EE7-4533-BAA9-4FB792B6FFDC}">
      <dgm:prSet custT="1"/>
      <dgm:spPr/>
      <dgm:t>
        <a:bodyPr/>
        <a:lstStyle/>
        <a:p>
          <a:r>
            <a:rPr lang="en-US" sz="1800" dirty="0"/>
            <a:t>Focus on Strengths</a:t>
          </a:r>
        </a:p>
      </dgm:t>
    </dgm:pt>
    <dgm:pt modelId="{5C78190E-C5C5-41CF-B27A-0D991809F4DC}" type="parTrans" cxnId="{11F0C8A9-9F06-4561-91F2-026977C31073}">
      <dgm:prSet/>
      <dgm:spPr/>
      <dgm:t>
        <a:bodyPr/>
        <a:lstStyle/>
        <a:p>
          <a:endParaRPr lang="en-US"/>
        </a:p>
      </dgm:t>
    </dgm:pt>
    <dgm:pt modelId="{1207FE41-5448-4CC3-AD6F-F1D3EB864AFC}" type="sibTrans" cxnId="{11F0C8A9-9F06-4561-91F2-026977C31073}">
      <dgm:prSet/>
      <dgm:spPr/>
      <dgm:t>
        <a:bodyPr/>
        <a:lstStyle/>
        <a:p>
          <a:endParaRPr lang="en-US"/>
        </a:p>
      </dgm:t>
    </dgm:pt>
    <dgm:pt modelId="{7AEBFFB6-6118-4910-A4C3-D34DCF69D77F}">
      <dgm:prSet/>
      <dgm:spPr/>
      <dgm:t>
        <a:bodyPr/>
        <a:lstStyle/>
        <a:p>
          <a:r>
            <a:rPr lang="en-US" dirty="0"/>
            <a:t>Avoid</a:t>
          </a:r>
        </a:p>
      </dgm:t>
    </dgm:pt>
    <dgm:pt modelId="{BB42CBB3-8AC8-4C2C-A6C4-B141788CC849}" type="parTrans" cxnId="{C5A01043-7C80-4071-9E10-8BE5AEED603E}">
      <dgm:prSet/>
      <dgm:spPr/>
      <dgm:t>
        <a:bodyPr/>
        <a:lstStyle/>
        <a:p>
          <a:endParaRPr lang="en-US"/>
        </a:p>
      </dgm:t>
    </dgm:pt>
    <dgm:pt modelId="{A732869C-7048-4A40-802C-C157D9310C2C}" type="sibTrans" cxnId="{C5A01043-7C80-4071-9E10-8BE5AEED603E}">
      <dgm:prSet/>
      <dgm:spPr/>
      <dgm:t>
        <a:bodyPr/>
        <a:lstStyle/>
        <a:p>
          <a:endParaRPr lang="en-US"/>
        </a:p>
      </dgm:t>
    </dgm:pt>
    <dgm:pt modelId="{5E1B0F03-998A-4F21-A8BF-97B12F472848}">
      <dgm:prSet custT="1"/>
      <dgm:spPr/>
      <dgm:t>
        <a:bodyPr/>
        <a:lstStyle/>
        <a:p>
          <a:r>
            <a:rPr lang="en-US" sz="1800" dirty="0"/>
            <a:t>Avoid Stigmatizing Terms </a:t>
          </a:r>
        </a:p>
      </dgm:t>
    </dgm:pt>
    <dgm:pt modelId="{9E3B695C-EF2D-4EA6-A7F3-FD14ABC1E41D}" type="parTrans" cxnId="{87B54B09-89CC-4758-A9E9-6B9EE8B0F541}">
      <dgm:prSet/>
      <dgm:spPr/>
      <dgm:t>
        <a:bodyPr/>
        <a:lstStyle/>
        <a:p>
          <a:endParaRPr lang="en-US"/>
        </a:p>
      </dgm:t>
    </dgm:pt>
    <dgm:pt modelId="{6BC62ED6-1634-498A-8337-AFC3C40466C5}" type="sibTrans" cxnId="{87B54B09-89CC-4758-A9E9-6B9EE8B0F541}">
      <dgm:prSet/>
      <dgm:spPr/>
      <dgm:t>
        <a:bodyPr/>
        <a:lstStyle/>
        <a:p>
          <a:endParaRPr lang="en-US"/>
        </a:p>
      </dgm:t>
    </dgm:pt>
    <dgm:pt modelId="{5EB0B6DE-732E-4BAF-BEE3-1A1DA32FB9B8}">
      <dgm:prSet/>
      <dgm:spPr/>
      <dgm:t>
        <a:bodyPr/>
        <a:lstStyle/>
        <a:p>
          <a:r>
            <a:rPr lang="en-US" dirty="0"/>
            <a:t>Create</a:t>
          </a:r>
        </a:p>
      </dgm:t>
    </dgm:pt>
    <dgm:pt modelId="{C90F2F2E-95F6-48C0-8D2F-BC4C343E25D9}" type="parTrans" cxnId="{1A4DEF53-C432-4416-8F97-89922B75F15B}">
      <dgm:prSet/>
      <dgm:spPr/>
      <dgm:t>
        <a:bodyPr/>
        <a:lstStyle/>
        <a:p>
          <a:endParaRPr lang="en-US"/>
        </a:p>
      </dgm:t>
    </dgm:pt>
    <dgm:pt modelId="{45600896-FDBE-4B42-A22A-E40E4ADCC6F5}" type="sibTrans" cxnId="{1A4DEF53-C432-4416-8F97-89922B75F15B}">
      <dgm:prSet/>
      <dgm:spPr/>
      <dgm:t>
        <a:bodyPr/>
        <a:lstStyle/>
        <a:p>
          <a:endParaRPr lang="en-US"/>
        </a:p>
      </dgm:t>
    </dgm:pt>
    <dgm:pt modelId="{CF326E7C-7431-4098-9ACF-1D353ED94C3C}">
      <dgm:prSet custT="1"/>
      <dgm:spPr/>
      <dgm:t>
        <a:bodyPr/>
        <a:lstStyle/>
        <a:p>
          <a:r>
            <a:rPr lang="en-US" sz="1800" dirty="0"/>
            <a:t>Create Inclusive Environments </a:t>
          </a:r>
        </a:p>
      </dgm:t>
    </dgm:pt>
    <dgm:pt modelId="{37A9BFDC-34D2-45A0-AEB5-AC1F1B877274}" type="parTrans" cxnId="{B1C30220-41E6-468C-9929-58345F83AB61}">
      <dgm:prSet/>
      <dgm:spPr/>
      <dgm:t>
        <a:bodyPr/>
        <a:lstStyle/>
        <a:p>
          <a:endParaRPr lang="en-US"/>
        </a:p>
      </dgm:t>
    </dgm:pt>
    <dgm:pt modelId="{070F8EC3-4DA6-47F8-B6E0-45AE2B533083}" type="sibTrans" cxnId="{B1C30220-41E6-468C-9929-58345F83AB61}">
      <dgm:prSet/>
      <dgm:spPr/>
      <dgm:t>
        <a:bodyPr/>
        <a:lstStyle/>
        <a:p>
          <a:endParaRPr lang="en-US"/>
        </a:p>
      </dgm:t>
    </dgm:pt>
    <dgm:pt modelId="{1C30D1FB-9BA5-497A-B794-4C0989153F15}">
      <dgm:prSet/>
      <dgm:spPr/>
      <dgm:t>
        <a:bodyPr/>
        <a:lstStyle/>
        <a:p>
          <a:r>
            <a:rPr lang="en-US" dirty="0"/>
            <a:t>Enhance</a:t>
          </a:r>
        </a:p>
      </dgm:t>
    </dgm:pt>
    <dgm:pt modelId="{F00C90B4-ECFF-41B3-ADF7-23B8F3AF870D}" type="parTrans" cxnId="{9393A1B7-4C70-4087-8717-261D847D927A}">
      <dgm:prSet/>
      <dgm:spPr/>
      <dgm:t>
        <a:bodyPr/>
        <a:lstStyle/>
        <a:p>
          <a:endParaRPr lang="en-US"/>
        </a:p>
      </dgm:t>
    </dgm:pt>
    <dgm:pt modelId="{C515214D-7AB4-4BD6-A152-2A433341E6D0}" type="sibTrans" cxnId="{9393A1B7-4C70-4087-8717-261D847D927A}">
      <dgm:prSet/>
      <dgm:spPr/>
      <dgm:t>
        <a:bodyPr/>
        <a:lstStyle/>
        <a:p>
          <a:endParaRPr lang="en-US"/>
        </a:p>
      </dgm:t>
    </dgm:pt>
    <dgm:pt modelId="{CDA9894D-8234-498B-B534-29A6BD858CAF}">
      <dgm:prSet custT="1"/>
      <dgm:spPr/>
      <dgm:t>
        <a:bodyPr/>
        <a:lstStyle/>
        <a:p>
          <a:r>
            <a:rPr lang="en-US" sz="1800" dirty="0"/>
            <a:t>Enhance Accessibility </a:t>
          </a:r>
        </a:p>
      </dgm:t>
    </dgm:pt>
    <dgm:pt modelId="{E0B52966-674C-4054-9418-166C6432CF7B}" type="parTrans" cxnId="{1B3120FA-FA01-422D-AE62-20E6C59429CA}">
      <dgm:prSet/>
      <dgm:spPr/>
      <dgm:t>
        <a:bodyPr/>
        <a:lstStyle/>
        <a:p>
          <a:endParaRPr lang="en-US"/>
        </a:p>
      </dgm:t>
    </dgm:pt>
    <dgm:pt modelId="{351DCE5D-0D2E-4D7C-9587-6BDBD9E13639}" type="sibTrans" cxnId="{1B3120FA-FA01-422D-AE62-20E6C59429CA}">
      <dgm:prSet/>
      <dgm:spPr/>
      <dgm:t>
        <a:bodyPr/>
        <a:lstStyle/>
        <a:p>
          <a:endParaRPr lang="en-US"/>
        </a:p>
      </dgm:t>
    </dgm:pt>
    <dgm:pt modelId="{2F0C34FD-B87A-4022-A2FE-91E8AB3BD935}">
      <dgm:prSet/>
      <dgm:spPr/>
      <dgm:t>
        <a:bodyPr/>
        <a:lstStyle/>
        <a:p>
          <a:r>
            <a:rPr lang="en-US" dirty="0"/>
            <a:t>Celebrate</a:t>
          </a:r>
        </a:p>
      </dgm:t>
    </dgm:pt>
    <dgm:pt modelId="{75A26D2B-C389-4A00-8825-7AA536B179F9}" type="parTrans" cxnId="{32BECA45-4B46-4E2B-9C1D-C8B014EB8A7E}">
      <dgm:prSet/>
      <dgm:spPr/>
      <dgm:t>
        <a:bodyPr/>
        <a:lstStyle/>
        <a:p>
          <a:endParaRPr lang="en-US"/>
        </a:p>
      </dgm:t>
    </dgm:pt>
    <dgm:pt modelId="{7778CD26-9285-43CC-AB27-6283B3C55531}" type="sibTrans" cxnId="{32BECA45-4B46-4E2B-9C1D-C8B014EB8A7E}">
      <dgm:prSet/>
      <dgm:spPr/>
      <dgm:t>
        <a:bodyPr/>
        <a:lstStyle/>
        <a:p>
          <a:endParaRPr lang="en-US"/>
        </a:p>
      </dgm:t>
    </dgm:pt>
    <dgm:pt modelId="{1392E978-DEF2-47D2-980A-0317A28DA1C1}">
      <dgm:prSet custT="1"/>
      <dgm:spPr/>
      <dgm:t>
        <a:bodyPr/>
        <a:lstStyle/>
        <a:p>
          <a:r>
            <a:rPr lang="en-US" sz="1800" dirty="0"/>
            <a:t>Celebrate Collaboration </a:t>
          </a:r>
        </a:p>
      </dgm:t>
    </dgm:pt>
    <dgm:pt modelId="{B305EE89-E48B-4B46-BF13-00D88063B383}" type="parTrans" cxnId="{1B6CAAE4-1778-42C6-A263-D5817341E28A}">
      <dgm:prSet/>
      <dgm:spPr/>
      <dgm:t>
        <a:bodyPr/>
        <a:lstStyle/>
        <a:p>
          <a:endParaRPr lang="en-US"/>
        </a:p>
      </dgm:t>
    </dgm:pt>
    <dgm:pt modelId="{ED967076-8A53-4E58-85C6-351C4CE5E266}" type="sibTrans" cxnId="{1B6CAAE4-1778-42C6-A263-D5817341E28A}">
      <dgm:prSet/>
      <dgm:spPr/>
      <dgm:t>
        <a:bodyPr/>
        <a:lstStyle/>
        <a:p>
          <a:endParaRPr lang="en-US"/>
        </a:p>
      </dgm:t>
    </dgm:pt>
    <dgm:pt modelId="{6021E81F-9C25-4DCB-8A50-F98176FC3DD4}">
      <dgm:prSet/>
      <dgm:spPr/>
      <dgm:t>
        <a:bodyPr/>
        <a:lstStyle/>
        <a:p>
          <a:r>
            <a:rPr lang="en-US" dirty="0"/>
            <a:t>Increase</a:t>
          </a:r>
        </a:p>
      </dgm:t>
    </dgm:pt>
    <dgm:pt modelId="{1312513C-962D-4F1F-BE5D-35365877DE62}" type="parTrans" cxnId="{D1EC9EB1-633B-48E0-8686-299A4FAB7087}">
      <dgm:prSet/>
      <dgm:spPr/>
      <dgm:t>
        <a:bodyPr/>
        <a:lstStyle/>
        <a:p>
          <a:endParaRPr lang="en-US"/>
        </a:p>
      </dgm:t>
    </dgm:pt>
    <dgm:pt modelId="{6812E34B-26A4-45DF-B5A7-DCBC74A77F76}" type="sibTrans" cxnId="{D1EC9EB1-633B-48E0-8686-299A4FAB7087}">
      <dgm:prSet/>
      <dgm:spPr/>
      <dgm:t>
        <a:bodyPr/>
        <a:lstStyle/>
        <a:p>
          <a:endParaRPr lang="en-US"/>
        </a:p>
      </dgm:t>
    </dgm:pt>
    <dgm:pt modelId="{4FFDE08C-39C9-4875-A687-A2642B12122C}">
      <dgm:prSet custT="1"/>
      <dgm:spPr/>
      <dgm:t>
        <a:bodyPr/>
        <a:lstStyle/>
        <a:p>
          <a:r>
            <a:rPr lang="en-US" sz="1800" dirty="0"/>
            <a:t>Increase Inclusion</a:t>
          </a:r>
        </a:p>
      </dgm:t>
    </dgm:pt>
    <dgm:pt modelId="{5B4909B9-7F51-49BC-B665-D647C910FFFC}" type="parTrans" cxnId="{8CCAE51F-1DC8-4176-AB02-E6208198D4F4}">
      <dgm:prSet/>
      <dgm:spPr/>
      <dgm:t>
        <a:bodyPr/>
        <a:lstStyle/>
        <a:p>
          <a:endParaRPr lang="en-US"/>
        </a:p>
      </dgm:t>
    </dgm:pt>
    <dgm:pt modelId="{572F21D9-7B7A-4889-857D-34E1CEEA9911}" type="sibTrans" cxnId="{8CCAE51F-1DC8-4176-AB02-E6208198D4F4}">
      <dgm:prSet/>
      <dgm:spPr/>
      <dgm:t>
        <a:bodyPr/>
        <a:lstStyle/>
        <a:p>
          <a:endParaRPr lang="en-US"/>
        </a:p>
      </dgm:t>
    </dgm:pt>
    <dgm:pt modelId="{84966E47-63A2-B24D-BF22-9E26DBDF59C6}" type="pres">
      <dgm:prSet presAssocID="{1882DB50-F832-46DE-A57F-8FE7EC7280F6}" presName="Name0" presStyleCnt="0">
        <dgm:presLayoutVars>
          <dgm:dir/>
          <dgm:animLvl val="lvl"/>
          <dgm:resizeHandles val="exact"/>
        </dgm:presLayoutVars>
      </dgm:prSet>
      <dgm:spPr/>
    </dgm:pt>
    <dgm:pt modelId="{D9D13C64-5731-E341-B952-7EB036FA9C94}" type="pres">
      <dgm:prSet presAssocID="{2F0C34FD-B87A-4022-A2FE-91E8AB3BD935}" presName="boxAndChildren" presStyleCnt="0"/>
      <dgm:spPr/>
    </dgm:pt>
    <dgm:pt modelId="{1769E536-A4FE-524E-999F-A6E60ADD4488}" type="pres">
      <dgm:prSet presAssocID="{2F0C34FD-B87A-4022-A2FE-91E8AB3BD935}" presName="parentTextBox" presStyleLbl="alignNode1" presStyleIdx="0" presStyleCnt="6"/>
      <dgm:spPr/>
    </dgm:pt>
    <dgm:pt modelId="{5244B208-3BD3-F540-AE51-23DF8E5BE3F7}" type="pres">
      <dgm:prSet presAssocID="{2F0C34FD-B87A-4022-A2FE-91E8AB3BD935}" presName="descendantBox" presStyleLbl="bgAccFollowNode1" presStyleIdx="0" presStyleCnt="6"/>
      <dgm:spPr/>
    </dgm:pt>
    <dgm:pt modelId="{BAB6CB7B-DAE0-9D47-B12A-F20E41F30946}" type="pres">
      <dgm:prSet presAssocID="{6812E34B-26A4-45DF-B5A7-DCBC74A77F76}" presName="sp" presStyleCnt="0"/>
      <dgm:spPr/>
    </dgm:pt>
    <dgm:pt modelId="{F5A7D78C-DC89-5A46-95CB-B65EC3936C89}" type="pres">
      <dgm:prSet presAssocID="{6021E81F-9C25-4DCB-8A50-F98176FC3DD4}" presName="arrowAndChildren" presStyleCnt="0"/>
      <dgm:spPr/>
    </dgm:pt>
    <dgm:pt modelId="{6BBA0DD9-386A-524A-8235-9103734D6632}" type="pres">
      <dgm:prSet presAssocID="{6021E81F-9C25-4DCB-8A50-F98176FC3DD4}" presName="parentTextArrow" presStyleLbl="node1" presStyleIdx="0" presStyleCnt="0"/>
      <dgm:spPr/>
    </dgm:pt>
    <dgm:pt modelId="{DC6FDA50-65B8-4942-B595-C856BAA37D63}" type="pres">
      <dgm:prSet presAssocID="{6021E81F-9C25-4DCB-8A50-F98176FC3DD4}" presName="arrow" presStyleLbl="alignNode1" presStyleIdx="1" presStyleCnt="6"/>
      <dgm:spPr/>
    </dgm:pt>
    <dgm:pt modelId="{2747301B-8449-B041-8CAE-54F31B2BED97}" type="pres">
      <dgm:prSet presAssocID="{6021E81F-9C25-4DCB-8A50-F98176FC3DD4}" presName="descendantArrow" presStyleLbl="bgAccFollowNode1" presStyleIdx="1" presStyleCnt="6"/>
      <dgm:spPr/>
    </dgm:pt>
    <dgm:pt modelId="{099832EF-AD50-BB49-AF41-E7664255B27F}" type="pres">
      <dgm:prSet presAssocID="{C515214D-7AB4-4BD6-A152-2A433341E6D0}" presName="sp" presStyleCnt="0"/>
      <dgm:spPr/>
    </dgm:pt>
    <dgm:pt modelId="{B1E3BDF1-56C8-AC44-9C2D-207DF286BB45}" type="pres">
      <dgm:prSet presAssocID="{1C30D1FB-9BA5-497A-B794-4C0989153F15}" presName="arrowAndChildren" presStyleCnt="0"/>
      <dgm:spPr/>
    </dgm:pt>
    <dgm:pt modelId="{5F1AAA73-68FB-9E48-887C-D1CF1FF8CAD7}" type="pres">
      <dgm:prSet presAssocID="{1C30D1FB-9BA5-497A-B794-4C0989153F15}" presName="parentTextArrow" presStyleLbl="node1" presStyleIdx="0" presStyleCnt="0"/>
      <dgm:spPr/>
    </dgm:pt>
    <dgm:pt modelId="{5F27CD74-0E49-3E47-86F6-69C7970F216B}" type="pres">
      <dgm:prSet presAssocID="{1C30D1FB-9BA5-497A-B794-4C0989153F15}" presName="arrow" presStyleLbl="alignNode1" presStyleIdx="2" presStyleCnt="6"/>
      <dgm:spPr/>
    </dgm:pt>
    <dgm:pt modelId="{B6BC27FF-8FF1-8847-A802-962651C18B79}" type="pres">
      <dgm:prSet presAssocID="{1C30D1FB-9BA5-497A-B794-4C0989153F15}" presName="descendantArrow" presStyleLbl="bgAccFollowNode1" presStyleIdx="2" presStyleCnt="6"/>
      <dgm:spPr/>
    </dgm:pt>
    <dgm:pt modelId="{BBD2DAB2-B578-AD44-8564-62AAB4615F32}" type="pres">
      <dgm:prSet presAssocID="{A732869C-7048-4A40-802C-C157D9310C2C}" presName="sp" presStyleCnt="0"/>
      <dgm:spPr/>
    </dgm:pt>
    <dgm:pt modelId="{CE077758-8768-434D-A574-7D629E54559A}" type="pres">
      <dgm:prSet presAssocID="{7AEBFFB6-6118-4910-A4C3-D34DCF69D77F}" presName="arrowAndChildren" presStyleCnt="0"/>
      <dgm:spPr/>
    </dgm:pt>
    <dgm:pt modelId="{95749FCA-CDF5-A748-BCAE-2F58F90FD5BC}" type="pres">
      <dgm:prSet presAssocID="{7AEBFFB6-6118-4910-A4C3-D34DCF69D77F}" presName="parentTextArrow" presStyleLbl="node1" presStyleIdx="0" presStyleCnt="0"/>
      <dgm:spPr/>
    </dgm:pt>
    <dgm:pt modelId="{F0DD57F6-855B-A948-849B-627B9FE0F65D}" type="pres">
      <dgm:prSet presAssocID="{7AEBFFB6-6118-4910-A4C3-D34DCF69D77F}" presName="arrow" presStyleLbl="alignNode1" presStyleIdx="3" presStyleCnt="6"/>
      <dgm:spPr/>
    </dgm:pt>
    <dgm:pt modelId="{F621385C-0725-A74A-88FC-41004FC4E1B6}" type="pres">
      <dgm:prSet presAssocID="{7AEBFFB6-6118-4910-A4C3-D34DCF69D77F}" presName="descendantArrow" presStyleLbl="bgAccFollowNode1" presStyleIdx="3" presStyleCnt="6"/>
      <dgm:spPr/>
    </dgm:pt>
    <dgm:pt modelId="{4CC7F24F-D775-B64F-A6C7-39330BE90450}" type="pres">
      <dgm:prSet presAssocID="{DDC31793-D5BE-4824-94F9-D3B753CA5733}" presName="sp" presStyleCnt="0"/>
      <dgm:spPr/>
    </dgm:pt>
    <dgm:pt modelId="{38C20EF3-1BCD-314B-9F54-FD0E9D2D0904}" type="pres">
      <dgm:prSet presAssocID="{768C1069-9BD1-4EEF-8913-B1A957BED3B6}" presName="arrowAndChildren" presStyleCnt="0"/>
      <dgm:spPr/>
    </dgm:pt>
    <dgm:pt modelId="{48DE8FAE-2083-0B4B-9765-08AA38D34E9D}" type="pres">
      <dgm:prSet presAssocID="{768C1069-9BD1-4EEF-8913-B1A957BED3B6}" presName="parentTextArrow" presStyleLbl="node1" presStyleIdx="0" presStyleCnt="0"/>
      <dgm:spPr/>
    </dgm:pt>
    <dgm:pt modelId="{69A8A5E8-1E2B-4A4F-8BA6-24A7B2268EB4}" type="pres">
      <dgm:prSet presAssocID="{768C1069-9BD1-4EEF-8913-B1A957BED3B6}" presName="arrow" presStyleLbl="alignNode1" presStyleIdx="4" presStyleCnt="6"/>
      <dgm:spPr/>
    </dgm:pt>
    <dgm:pt modelId="{6FAE5B87-3923-FE40-9262-2EC727A1DB24}" type="pres">
      <dgm:prSet presAssocID="{768C1069-9BD1-4EEF-8913-B1A957BED3B6}" presName="descendantArrow" presStyleLbl="bgAccFollowNode1" presStyleIdx="4" presStyleCnt="6"/>
      <dgm:spPr/>
    </dgm:pt>
    <dgm:pt modelId="{3F50ED6A-A70B-3D45-9FBD-A439592F7A54}" type="pres">
      <dgm:prSet presAssocID="{45600896-FDBE-4B42-A22A-E40E4ADCC6F5}" presName="sp" presStyleCnt="0"/>
      <dgm:spPr/>
    </dgm:pt>
    <dgm:pt modelId="{851BEA02-0C3F-DB44-A3D8-571BA6AB62B2}" type="pres">
      <dgm:prSet presAssocID="{5EB0B6DE-732E-4BAF-BEE3-1A1DA32FB9B8}" presName="arrowAndChildren" presStyleCnt="0"/>
      <dgm:spPr/>
    </dgm:pt>
    <dgm:pt modelId="{3BEEB165-2EDD-AB46-9C03-0194381B9C42}" type="pres">
      <dgm:prSet presAssocID="{5EB0B6DE-732E-4BAF-BEE3-1A1DA32FB9B8}" presName="parentTextArrow" presStyleLbl="node1" presStyleIdx="0" presStyleCnt="0"/>
      <dgm:spPr/>
    </dgm:pt>
    <dgm:pt modelId="{65055203-587C-3244-ACDC-941E91F2AA23}" type="pres">
      <dgm:prSet presAssocID="{5EB0B6DE-732E-4BAF-BEE3-1A1DA32FB9B8}" presName="arrow" presStyleLbl="alignNode1" presStyleIdx="5" presStyleCnt="6"/>
      <dgm:spPr/>
    </dgm:pt>
    <dgm:pt modelId="{AB10E5EF-E52B-5A43-A334-798E3AFE2B29}" type="pres">
      <dgm:prSet presAssocID="{5EB0B6DE-732E-4BAF-BEE3-1A1DA32FB9B8}" presName="descendantArrow" presStyleLbl="bgAccFollowNode1" presStyleIdx="5" presStyleCnt="6"/>
      <dgm:spPr/>
    </dgm:pt>
  </dgm:ptLst>
  <dgm:cxnLst>
    <dgm:cxn modelId="{87B54B09-89CC-4758-A9E9-6B9EE8B0F541}" srcId="{7AEBFFB6-6118-4910-A4C3-D34DCF69D77F}" destId="{5E1B0F03-998A-4F21-A8BF-97B12F472848}" srcOrd="0" destOrd="0" parTransId="{9E3B695C-EF2D-4EA6-A7F3-FD14ABC1E41D}" sibTransId="{6BC62ED6-1634-498A-8337-AFC3C40466C5}"/>
    <dgm:cxn modelId="{FE586619-F15E-7F44-8122-171B667E88DD}" type="presOf" srcId="{1C30D1FB-9BA5-497A-B794-4C0989153F15}" destId="{5F1AAA73-68FB-9E48-887C-D1CF1FF8CAD7}" srcOrd="0" destOrd="0" presId="urn:microsoft.com/office/officeart/2016/7/layout/VerticalDownArrowProcess"/>
    <dgm:cxn modelId="{F9167A1E-5EF7-EE48-B84E-6BA5B5FEF938}" type="presOf" srcId="{7AEBFFB6-6118-4910-A4C3-D34DCF69D77F}" destId="{F0DD57F6-855B-A948-849B-627B9FE0F65D}" srcOrd="1" destOrd="0" presId="urn:microsoft.com/office/officeart/2016/7/layout/VerticalDownArrowProcess"/>
    <dgm:cxn modelId="{8CCAE51F-1DC8-4176-AB02-E6208198D4F4}" srcId="{6021E81F-9C25-4DCB-8A50-F98176FC3DD4}" destId="{4FFDE08C-39C9-4875-A687-A2642B12122C}" srcOrd="0" destOrd="0" parTransId="{5B4909B9-7F51-49BC-B665-D647C910FFFC}" sibTransId="{572F21D9-7B7A-4889-857D-34E1CEEA9911}"/>
    <dgm:cxn modelId="{B1C30220-41E6-468C-9929-58345F83AB61}" srcId="{5EB0B6DE-732E-4BAF-BEE3-1A1DA32FB9B8}" destId="{CF326E7C-7431-4098-9ACF-1D353ED94C3C}" srcOrd="0" destOrd="0" parTransId="{37A9BFDC-34D2-45A0-AEB5-AC1F1B877274}" sibTransId="{070F8EC3-4DA6-47F8-B6E0-45AE2B533083}"/>
    <dgm:cxn modelId="{4ABEF120-EAF7-504F-8839-7DCB77150D23}" type="presOf" srcId="{DD7B843B-3EE7-4533-BAA9-4FB792B6FFDC}" destId="{6FAE5B87-3923-FE40-9262-2EC727A1DB24}" srcOrd="0" destOrd="0" presId="urn:microsoft.com/office/officeart/2016/7/layout/VerticalDownArrowProcess"/>
    <dgm:cxn modelId="{90FBCE25-760D-B046-A29A-FEB530E7A392}" type="presOf" srcId="{6021E81F-9C25-4DCB-8A50-F98176FC3DD4}" destId="{DC6FDA50-65B8-4942-B595-C856BAA37D63}" srcOrd="1" destOrd="0" presId="urn:microsoft.com/office/officeart/2016/7/layout/VerticalDownArrowProcess"/>
    <dgm:cxn modelId="{5D61D23E-695F-9B4E-8075-12359923FF1C}" type="presOf" srcId="{1C30D1FB-9BA5-497A-B794-4C0989153F15}" destId="{5F27CD74-0E49-3E47-86F6-69C7970F216B}" srcOrd="1" destOrd="0" presId="urn:microsoft.com/office/officeart/2016/7/layout/VerticalDownArrowProcess"/>
    <dgm:cxn modelId="{C5A01043-7C80-4071-9E10-8BE5AEED603E}" srcId="{1882DB50-F832-46DE-A57F-8FE7EC7280F6}" destId="{7AEBFFB6-6118-4910-A4C3-D34DCF69D77F}" srcOrd="2" destOrd="0" parTransId="{BB42CBB3-8AC8-4C2C-A6C4-B141788CC849}" sibTransId="{A732869C-7048-4A40-802C-C157D9310C2C}"/>
    <dgm:cxn modelId="{32BECA45-4B46-4E2B-9C1D-C8B014EB8A7E}" srcId="{1882DB50-F832-46DE-A57F-8FE7EC7280F6}" destId="{2F0C34FD-B87A-4022-A2FE-91E8AB3BD935}" srcOrd="5" destOrd="0" parTransId="{75A26D2B-C389-4A00-8825-7AA536B179F9}" sibTransId="{7778CD26-9285-43CC-AB27-6283B3C55531}"/>
    <dgm:cxn modelId="{C622636B-435E-FD4D-B536-8D9299CE4A2F}" type="presOf" srcId="{5E1B0F03-998A-4F21-A8BF-97B12F472848}" destId="{F621385C-0725-A74A-88FC-41004FC4E1B6}" srcOrd="0" destOrd="0" presId="urn:microsoft.com/office/officeart/2016/7/layout/VerticalDownArrowProcess"/>
    <dgm:cxn modelId="{EC0D8F6D-6B1F-F14C-A7B3-99C2B909942B}" type="presOf" srcId="{CDA9894D-8234-498B-B534-29A6BD858CAF}" destId="{B6BC27FF-8FF1-8847-A802-962651C18B79}" srcOrd="0" destOrd="0" presId="urn:microsoft.com/office/officeart/2016/7/layout/VerticalDownArrowProcess"/>
    <dgm:cxn modelId="{545DA54F-C538-304C-9BD0-A5F57A18BAC7}" type="presOf" srcId="{CF326E7C-7431-4098-9ACF-1D353ED94C3C}" destId="{AB10E5EF-E52B-5A43-A334-798E3AFE2B29}" srcOrd="0" destOrd="0" presId="urn:microsoft.com/office/officeart/2016/7/layout/VerticalDownArrowProcess"/>
    <dgm:cxn modelId="{1A4DEF53-C432-4416-8F97-89922B75F15B}" srcId="{1882DB50-F832-46DE-A57F-8FE7EC7280F6}" destId="{5EB0B6DE-732E-4BAF-BEE3-1A1DA32FB9B8}" srcOrd="0" destOrd="0" parTransId="{C90F2F2E-95F6-48C0-8D2F-BC4C343E25D9}" sibTransId="{45600896-FDBE-4B42-A22A-E40E4ADCC6F5}"/>
    <dgm:cxn modelId="{6B66D97D-339C-EB42-B1B4-D9042B4827D8}" type="presOf" srcId="{768C1069-9BD1-4EEF-8913-B1A957BED3B6}" destId="{48DE8FAE-2083-0B4B-9765-08AA38D34E9D}" srcOrd="0" destOrd="0" presId="urn:microsoft.com/office/officeart/2016/7/layout/VerticalDownArrowProcess"/>
    <dgm:cxn modelId="{55046F91-5B0A-0C42-8CF6-4C2376ED4492}" type="presOf" srcId="{6021E81F-9C25-4DCB-8A50-F98176FC3DD4}" destId="{6BBA0DD9-386A-524A-8235-9103734D6632}" srcOrd="0" destOrd="0" presId="urn:microsoft.com/office/officeart/2016/7/layout/VerticalDownArrowProcess"/>
    <dgm:cxn modelId="{C1A6C79C-DAD3-48D9-96A1-BFFAD0BB3915}" srcId="{1882DB50-F832-46DE-A57F-8FE7EC7280F6}" destId="{768C1069-9BD1-4EEF-8913-B1A957BED3B6}" srcOrd="1" destOrd="0" parTransId="{DA448555-D0D3-4DD9-BCF0-4523F51CC035}" sibTransId="{DDC31793-D5BE-4824-94F9-D3B753CA5733}"/>
    <dgm:cxn modelId="{11F0C8A9-9F06-4561-91F2-026977C31073}" srcId="{768C1069-9BD1-4EEF-8913-B1A957BED3B6}" destId="{DD7B843B-3EE7-4533-BAA9-4FB792B6FFDC}" srcOrd="0" destOrd="0" parTransId="{5C78190E-C5C5-41CF-B27A-0D991809F4DC}" sibTransId="{1207FE41-5448-4CC3-AD6F-F1D3EB864AFC}"/>
    <dgm:cxn modelId="{11D7EEA9-B0AD-2C43-A752-68FF20A9BFBD}" type="presOf" srcId="{768C1069-9BD1-4EEF-8913-B1A957BED3B6}" destId="{69A8A5E8-1E2B-4A4F-8BA6-24A7B2268EB4}" srcOrd="1" destOrd="0" presId="urn:microsoft.com/office/officeart/2016/7/layout/VerticalDownArrowProcess"/>
    <dgm:cxn modelId="{D1EC9EB1-633B-48E0-8686-299A4FAB7087}" srcId="{1882DB50-F832-46DE-A57F-8FE7EC7280F6}" destId="{6021E81F-9C25-4DCB-8A50-F98176FC3DD4}" srcOrd="4" destOrd="0" parTransId="{1312513C-962D-4F1F-BE5D-35365877DE62}" sibTransId="{6812E34B-26A4-45DF-B5A7-DCBC74A77F76}"/>
    <dgm:cxn modelId="{7DFEF0B3-0DE8-A846-88AB-93D053D3C06D}" type="presOf" srcId="{5EB0B6DE-732E-4BAF-BEE3-1A1DA32FB9B8}" destId="{3BEEB165-2EDD-AB46-9C03-0194381B9C42}" srcOrd="0" destOrd="0" presId="urn:microsoft.com/office/officeart/2016/7/layout/VerticalDownArrowProcess"/>
    <dgm:cxn modelId="{9393A1B7-4C70-4087-8717-261D847D927A}" srcId="{1882DB50-F832-46DE-A57F-8FE7EC7280F6}" destId="{1C30D1FB-9BA5-497A-B794-4C0989153F15}" srcOrd="3" destOrd="0" parTransId="{F00C90B4-ECFF-41B3-ADF7-23B8F3AF870D}" sibTransId="{C515214D-7AB4-4BD6-A152-2A433341E6D0}"/>
    <dgm:cxn modelId="{BEFFEFC6-9ECD-A145-A8B0-EF2CAE912C94}" type="presOf" srcId="{1882DB50-F832-46DE-A57F-8FE7EC7280F6}" destId="{84966E47-63A2-B24D-BF22-9E26DBDF59C6}" srcOrd="0" destOrd="0" presId="urn:microsoft.com/office/officeart/2016/7/layout/VerticalDownArrowProcess"/>
    <dgm:cxn modelId="{36FC48D5-D9F3-3C4C-8B20-A674C05A0795}" type="presOf" srcId="{7AEBFFB6-6118-4910-A4C3-D34DCF69D77F}" destId="{95749FCA-CDF5-A748-BCAE-2F58F90FD5BC}" srcOrd="0" destOrd="0" presId="urn:microsoft.com/office/officeart/2016/7/layout/VerticalDownArrowProcess"/>
    <dgm:cxn modelId="{D6EFCFD7-261A-6845-9AB2-58973017D9BB}" type="presOf" srcId="{4FFDE08C-39C9-4875-A687-A2642B12122C}" destId="{2747301B-8449-B041-8CAE-54F31B2BED97}" srcOrd="0" destOrd="0" presId="urn:microsoft.com/office/officeart/2016/7/layout/VerticalDownArrowProcess"/>
    <dgm:cxn modelId="{CD4E5EDA-C9FD-4741-8EBA-818ED949FBB0}" type="presOf" srcId="{1392E978-DEF2-47D2-980A-0317A28DA1C1}" destId="{5244B208-3BD3-F540-AE51-23DF8E5BE3F7}" srcOrd="0" destOrd="0" presId="urn:microsoft.com/office/officeart/2016/7/layout/VerticalDownArrowProcess"/>
    <dgm:cxn modelId="{7E08BEE2-BE80-4B4D-9BFC-3522058FB5CC}" type="presOf" srcId="{5EB0B6DE-732E-4BAF-BEE3-1A1DA32FB9B8}" destId="{65055203-587C-3244-ACDC-941E91F2AA23}" srcOrd="1" destOrd="0" presId="urn:microsoft.com/office/officeart/2016/7/layout/VerticalDownArrowProcess"/>
    <dgm:cxn modelId="{1B6CAAE4-1778-42C6-A263-D5817341E28A}" srcId="{2F0C34FD-B87A-4022-A2FE-91E8AB3BD935}" destId="{1392E978-DEF2-47D2-980A-0317A28DA1C1}" srcOrd="0" destOrd="0" parTransId="{B305EE89-E48B-4B46-BF13-00D88063B383}" sibTransId="{ED967076-8A53-4E58-85C6-351C4CE5E266}"/>
    <dgm:cxn modelId="{1B3120FA-FA01-422D-AE62-20E6C59429CA}" srcId="{1C30D1FB-9BA5-497A-B794-4C0989153F15}" destId="{CDA9894D-8234-498B-B534-29A6BD858CAF}" srcOrd="0" destOrd="0" parTransId="{E0B52966-674C-4054-9418-166C6432CF7B}" sibTransId="{351DCE5D-0D2E-4D7C-9587-6BDBD9E13639}"/>
    <dgm:cxn modelId="{F040D7FD-A1D2-EB42-985F-DDCEEFCB7652}" type="presOf" srcId="{2F0C34FD-B87A-4022-A2FE-91E8AB3BD935}" destId="{1769E536-A4FE-524E-999F-A6E60ADD4488}" srcOrd="0" destOrd="0" presId="urn:microsoft.com/office/officeart/2016/7/layout/VerticalDownArrowProcess"/>
    <dgm:cxn modelId="{EA210C44-1583-0B41-855B-AAC9179581DE}" type="presParOf" srcId="{84966E47-63A2-B24D-BF22-9E26DBDF59C6}" destId="{D9D13C64-5731-E341-B952-7EB036FA9C94}" srcOrd="0" destOrd="0" presId="urn:microsoft.com/office/officeart/2016/7/layout/VerticalDownArrowProcess"/>
    <dgm:cxn modelId="{8FC30DE2-D5EA-2F4A-A3B1-DF38CB0C1876}" type="presParOf" srcId="{D9D13C64-5731-E341-B952-7EB036FA9C94}" destId="{1769E536-A4FE-524E-999F-A6E60ADD4488}" srcOrd="0" destOrd="0" presId="urn:microsoft.com/office/officeart/2016/7/layout/VerticalDownArrowProcess"/>
    <dgm:cxn modelId="{CA508FD4-993A-1841-87C3-41A16BB2E154}" type="presParOf" srcId="{D9D13C64-5731-E341-B952-7EB036FA9C94}" destId="{5244B208-3BD3-F540-AE51-23DF8E5BE3F7}" srcOrd="1" destOrd="0" presId="urn:microsoft.com/office/officeart/2016/7/layout/VerticalDownArrowProcess"/>
    <dgm:cxn modelId="{572AA121-FB4E-724F-AE6F-1E21CA1CA2BB}" type="presParOf" srcId="{84966E47-63A2-B24D-BF22-9E26DBDF59C6}" destId="{BAB6CB7B-DAE0-9D47-B12A-F20E41F30946}" srcOrd="1" destOrd="0" presId="urn:microsoft.com/office/officeart/2016/7/layout/VerticalDownArrowProcess"/>
    <dgm:cxn modelId="{F5B4712E-5B4B-134A-BA06-21D448AAD109}" type="presParOf" srcId="{84966E47-63A2-B24D-BF22-9E26DBDF59C6}" destId="{F5A7D78C-DC89-5A46-95CB-B65EC3936C89}" srcOrd="2" destOrd="0" presId="urn:microsoft.com/office/officeart/2016/7/layout/VerticalDownArrowProcess"/>
    <dgm:cxn modelId="{2A77229A-0124-2A46-B020-C66264C54F8E}" type="presParOf" srcId="{F5A7D78C-DC89-5A46-95CB-B65EC3936C89}" destId="{6BBA0DD9-386A-524A-8235-9103734D6632}" srcOrd="0" destOrd="0" presId="urn:microsoft.com/office/officeart/2016/7/layout/VerticalDownArrowProcess"/>
    <dgm:cxn modelId="{BB06A509-4C79-8C40-9B00-1ED30CF3F906}" type="presParOf" srcId="{F5A7D78C-DC89-5A46-95CB-B65EC3936C89}" destId="{DC6FDA50-65B8-4942-B595-C856BAA37D63}" srcOrd="1" destOrd="0" presId="urn:microsoft.com/office/officeart/2016/7/layout/VerticalDownArrowProcess"/>
    <dgm:cxn modelId="{B90AE21B-862B-054A-A28E-DC5495BFA1CE}" type="presParOf" srcId="{F5A7D78C-DC89-5A46-95CB-B65EC3936C89}" destId="{2747301B-8449-B041-8CAE-54F31B2BED97}" srcOrd="2" destOrd="0" presId="urn:microsoft.com/office/officeart/2016/7/layout/VerticalDownArrowProcess"/>
    <dgm:cxn modelId="{87E92832-B144-7145-BE77-808E6A56F946}" type="presParOf" srcId="{84966E47-63A2-B24D-BF22-9E26DBDF59C6}" destId="{099832EF-AD50-BB49-AF41-E7664255B27F}" srcOrd="3" destOrd="0" presId="urn:microsoft.com/office/officeart/2016/7/layout/VerticalDownArrowProcess"/>
    <dgm:cxn modelId="{5357FB4D-3E39-044B-87EA-857BF9F8132C}" type="presParOf" srcId="{84966E47-63A2-B24D-BF22-9E26DBDF59C6}" destId="{B1E3BDF1-56C8-AC44-9C2D-207DF286BB45}" srcOrd="4" destOrd="0" presId="urn:microsoft.com/office/officeart/2016/7/layout/VerticalDownArrowProcess"/>
    <dgm:cxn modelId="{C9ACFC47-2517-2A43-830C-F01EE186A6DF}" type="presParOf" srcId="{B1E3BDF1-56C8-AC44-9C2D-207DF286BB45}" destId="{5F1AAA73-68FB-9E48-887C-D1CF1FF8CAD7}" srcOrd="0" destOrd="0" presId="urn:microsoft.com/office/officeart/2016/7/layout/VerticalDownArrowProcess"/>
    <dgm:cxn modelId="{0CE08082-2666-AE42-8914-DEBE1EEEDC5D}" type="presParOf" srcId="{B1E3BDF1-56C8-AC44-9C2D-207DF286BB45}" destId="{5F27CD74-0E49-3E47-86F6-69C7970F216B}" srcOrd="1" destOrd="0" presId="urn:microsoft.com/office/officeart/2016/7/layout/VerticalDownArrowProcess"/>
    <dgm:cxn modelId="{AF4D30E7-1547-914A-8DCE-37ED2BAC67F0}" type="presParOf" srcId="{B1E3BDF1-56C8-AC44-9C2D-207DF286BB45}" destId="{B6BC27FF-8FF1-8847-A802-962651C18B79}" srcOrd="2" destOrd="0" presId="urn:microsoft.com/office/officeart/2016/7/layout/VerticalDownArrowProcess"/>
    <dgm:cxn modelId="{83E47274-26DC-C142-8803-D7F8BB793DB9}" type="presParOf" srcId="{84966E47-63A2-B24D-BF22-9E26DBDF59C6}" destId="{BBD2DAB2-B578-AD44-8564-62AAB4615F32}" srcOrd="5" destOrd="0" presId="urn:microsoft.com/office/officeart/2016/7/layout/VerticalDownArrowProcess"/>
    <dgm:cxn modelId="{4B69AC49-3307-2D4B-A5B9-DDC46B920CB0}" type="presParOf" srcId="{84966E47-63A2-B24D-BF22-9E26DBDF59C6}" destId="{CE077758-8768-434D-A574-7D629E54559A}" srcOrd="6" destOrd="0" presId="urn:microsoft.com/office/officeart/2016/7/layout/VerticalDownArrowProcess"/>
    <dgm:cxn modelId="{7F9E35B8-2BB9-2D4B-B7E4-D0A1A87C267D}" type="presParOf" srcId="{CE077758-8768-434D-A574-7D629E54559A}" destId="{95749FCA-CDF5-A748-BCAE-2F58F90FD5BC}" srcOrd="0" destOrd="0" presId="urn:microsoft.com/office/officeart/2016/7/layout/VerticalDownArrowProcess"/>
    <dgm:cxn modelId="{83EB556A-E6AF-9C43-A626-A7F1717A7551}" type="presParOf" srcId="{CE077758-8768-434D-A574-7D629E54559A}" destId="{F0DD57F6-855B-A948-849B-627B9FE0F65D}" srcOrd="1" destOrd="0" presId="urn:microsoft.com/office/officeart/2016/7/layout/VerticalDownArrowProcess"/>
    <dgm:cxn modelId="{B575AA2C-9D1B-934B-8F03-99306F8E6C93}" type="presParOf" srcId="{CE077758-8768-434D-A574-7D629E54559A}" destId="{F621385C-0725-A74A-88FC-41004FC4E1B6}" srcOrd="2" destOrd="0" presId="urn:microsoft.com/office/officeart/2016/7/layout/VerticalDownArrowProcess"/>
    <dgm:cxn modelId="{AA48FB4A-B50E-F74C-A0F4-1D78A6FA7EBE}" type="presParOf" srcId="{84966E47-63A2-B24D-BF22-9E26DBDF59C6}" destId="{4CC7F24F-D775-B64F-A6C7-39330BE90450}" srcOrd="7" destOrd="0" presId="urn:microsoft.com/office/officeart/2016/7/layout/VerticalDownArrowProcess"/>
    <dgm:cxn modelId="{D5646919-CE8C-1047-9164-58BB352DB338}" type="presParOf" srcId="{84966E47-63A2-B24D-BF22-9E26DBDF59C6}" destId="{38C20EF3-1BCD-314B-9F54-FD0E9D2D0904}" srcOrd="8" destOrd="0" presId="urn:microsoft.com/office/officeart/2016/7/layout/VerticalDownArrowProcess"/>
    <dgm:cxn modelId="{7BCC66F7-4FCB-1C4E-8D96-7B2EA69BDC98}" type="presParOf" srcId="{38C20EF3-1BCD-314B-9F54-FD0E9D2D0904}" destId="{48DE8FAE-2083-0B4B-9765-08AA38D34E9D}" srcOrd="0" destOrd="0" presId="urn:microsoft.com/office/officeart/2016/7/layout/VerticalDownArrowProcess"/>
    <dgm:cxn modelId="{F701C152-2FC7-5C4B-9DF7-5BD58FA3D3FF}" type="presParOf" srcId="{38C20EF3-1BCD-314B-9F54-FD0E9D2D0904}" destId="{69A8A5E8-1E2B-4A4F-8BA6-24A7B2268EB4}" srcOrd="1" destOrd="0" presId="urn:microsoft.com/office/officeart/2016/7/layout/VerticalDownArrowProcess"/>
    <dgm:cxn modelId="{57D9F656-E01E-1743-97E5-1C4BA6F21520}" type="presParOf" srcId="{38C20EF3-1BCD-314B-9F54-FD0E9D2D0904}" destId="{6FAE5B87-3923-FE40-9262-2EC727A1DB24}" srcOrd="2" destOrd="0" presId="urn:microsoft.com/office/officeart/2016/7/layout/VerticalDownArrowProcess"/>
    <dgm:cxn modelId="{28B5D51A-E2D5-A84B-8847-83979DBD6029}" type="presParOf" srcId="{84966E47-63A2-B24D-BF22-9E26DBDF59C6}" destId="{3F50ED6A-A70B-3D45-9FBD-A439592F7A54}" srcOrd="9" destOrd="0" presId="urn:microsoft.com/office/officeart/2016/7/layout/VerticalDownArrowProcess"/>
    <dgm:cxn modelId="{BA1DAD57-46F9-C549-BDAE-4D4D7078E616}" type="presParOf" srcId="{84966E47-63A2-B24D-BF22-9E26DBDF59C6}" destId="{851BEA02-0C3F-DB44-A3D8-571BA6AB62B2}" srcOrd="10" destOrd="0" presId="urn:microsoft.com/office/officeart/2016/7/layout/VerticalDownArrowProcess"/>
    <dgm:cxn modelId="{97A1988B-CCC1-1940-BBD6-3D06AF8C3FEB}" type="presParOf" srcId="{851BEA02-0C3F-DB44-A3D8-571BA6AB62B2}" destId="{3BEEB165-2EDD-AB46-9C03-0194381B9C42}" srcOrd="0" destOrd="0" presId="urn:microsoft.com/office/officeart/2016/7/layout/VerticalDownArrowProcess"/>
    <dgm:cxn modelId="{3C410024-3EDD-1245-9526-3B5EA0489BF9}" type="presParOf" srcId="{851BEA02-0C3F-DB44-A3D8-571BA6AB62B2}" destId="{65055203-587C-3244-ACDC-941E91F2AA23}" srcOrd="1" destOrd="0" presId="urn:microsoft.com/office/officeart/2016/7/layout/VerticalDownArrowProcess"/>
    <dgm:cxn modelId="{7D5022C6-6BF4-AE49-A515-2B7866809103}" type="presParOf" srcId="{851BEA02-0C3F-DB44-A3D8-571BA6AB62B2}" destId="{AB10E5EF-E52B-5A43-A334-798E3AFE2B29}"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59" loCatId="process" qsTypeId="urn:microsoft.com/office/officeart/2005/8/quickstyle/simple2" qsCatId="simple" csTypeId="urn:microsoft.com/office/officeart/2005/8/colors/colorful4" csCatId="colorful" phldr="1"/>
      <dgm:spPr/>
      <dgm:t>
        <a:bodyPr/>
        <a:lstStyle/>
        <a:p>
          <a:endParaRPr lang="en-US"/>
        </a:p>
      </dgm:t>
    </dgm:pt>
    <dgm:pt modelId="{4D0AEEA5-3251-7746-AD15-6D77BAC9F378}">
      <dgm:prSet custT="1"/>
      <dgm:spPr/>
      <dgm:t>
        <a:bodyPr/>
        <a:lstStyle/>
        <a:p>
          <a:r>
            <a:rPr lang="en-US" sz="1600" dirty="0"/>
            <a:t>Emma's lack of interest in challenging projects. </a:t>
          </a:r>
        </a:p>
      </dgm:t>
    </dgm:pt>
    <dgm:pt modelId="{4D12B842-456F-FF46-ACFB-F08622C9244B}" type="parTrans" cxnId="{087D69CB-8414-A946-822B-DA9FBF07D69D}">
      <dgm:prSet/>
      <dgm:spPr/>
      <dgm:t>
        <a:bodyPr/>
        <a:lstStyle/>
        <a:p>
          <a:endParaRPr lang="en-US"/>
        </a:p>
      </dgm:t>
    </dgm:pt>
    <dgm:pt modelId="{6E282BD1-B936-F24A-A1A4-A9A6CDC9EDC7}" type="sibTrans" cxnId="{087D69CB-8414-A946-822B-DA9FBF07D69D}">
      <dgm:prSet phldrT="1" phldr="0"/>
      <dgm:spPr/>
      <dgm:t>
        <a:bodyPr/>
        <a:lstStyle/>
        <a:p>
          <a:r>
            <a:rPr lang="en-US" dirty="0"/>
            <a:t>1</a:t>
          </a:r>
        </a:p>
      </dgm:t>
    </dgm:pt>
    <dgm:pt modelId="{DB8927CB-4E9D-2145-8913-C31CAC6C1BD5}">
      <dgm:prSet custT="1"/>
      <dgm:spPr/>
      <dgm:t>
        <a:bodyPr/>
        <a:lstStyle/>
        <a:p>
          <a:r>
            <a:rPr lang="en-US" sz="1600" dirty="0"/>
            <a:t>Some colleagues think Emma's autism affects her competency. </a:t>
          </a:r>
        </a:p>
      </dgm:t>
    </dgm:pt>
    <dgm:pt modelId="{36D55128-6205-3C49-83E6-5E4FE872684E}" type="parTrans" cxnId="{7897492B-29CD-9743-9ECA-3EF03D085F40}">
      <dgm:prSet/>
      <dgm:spPr/>
      <dgm:t>
        <a:bodyPr/>
        <a:lstStyle/>
        <a:p>
          <a:endParaRPr lang="en-US"/>
        </a:p>
      </dgm:t>
    </dgm:pt>
    <dgm:pt modelId="{1635F9DD-C885-8249-9D82-F32F577B5E1C}" type="sibTrans" cxnId="{7897492B-29CD-9743-9ECA-3EF03D085F40}">
      <dgm:prSet phldrT="2" phldr="0"/>
      <dgm:spPr/>
      <dgm:t>
        <a:bodyPr/>
        <a:lstStyle/>
        <a:p>
          <a:r>
            <a:rPr lang="en-US" dirty="0"/>
            <a:t>2</a:t>
          </a:r>
        </a:p>
      </dgm:t>
    </dgm:pt>
    <dgm:pt modelId="{B0189BA5-500F-7546-AC95-A2B9D7026141}">
      <dgm:prSet custT="1"/>
      <dgm:spPr/>
      <dgm:t>
        <a:bodyPr/>
        <a:lstStyle/>
        <a:p>
          <a:r>
            <a:rPr lang="en-US" sz="1600" dirty="0"/>
            <a:t>The supervisor's inability to recognize Emma's talent. </a:t>
          </a:r>
        </a:p>
      </dgm:t>
    </dgm:pt>
    <dgm:pt modelId="{135B4BA0-E85E-D54D-978B-A5B80F2A0024}" type="parTrans" cxnId="{13700463-1DD3-C84E-9FD0-26DDA373690D}">
      <dgm:prSet/>
      <dgm:spPr/>
      <dgm:t>
        <a:bodyPr/>
        <a:lstStyle/>
        <a:p>
          <a:endParaRPr lang="en-US"/>
        </a:p>
      </dgm:t>
    </dgm:pt>
    <dgm:pt modelId="{AAFB275A-423A-6346-A5F7-A999364FA5CC}" type="sibTrans" cxnId="{13700463-1DD3-C84E-9FD0-26DDA373690D}">
      <dgm:prSet phldrT="3" phldr="0"/>
      <dgm:spPr/>
      <dgm:t>
        <a:bodyPr/>
        <a:lstStyle/>
        <a:p>
          <a:r>
            <a:rPr lang="en-US" dirty="0"/>
            <a:t>3</a:t>
          </a:r>
        </a:p>
      </dgm:t>
    </dgm:pt>
    <dgm:pt modelId="{8911646F-A551-8A4E-9BD8-A3D5902F54E2}">
      <dgm:prSet custT="1"/>
      <dgm:spPr/>
      <dgm:t>
        <a:bodyPr/>
        <a:lstStyle/>
        <a:p>
          <a:r>
            <a:rPr lang="en-US" sz="1600" dirty="0"/>
            <a:t>Emma's inability to collaborate with colleagues.</a:t>
          </a:r>
        </a:p>
      </dgm:t>
    </dgm:pt>
    <dgm:pt modelId="{18E07A44-928D-374C-9DD8-DADB0F1ED484}" type="parTrans" cxnId="{51E6E508-D6CC-B542-9BD8-9A621AA80E4F}">
      <dgm:prSet/>
      <dgm:spPr/>
      <dgm:t>
        <a:bodyPr/>
        <a:lstStyle/>
        <a:p>
          <a:endParaRPr lang="en-US"/>
        </a:p>
      </dgm:t>
    </dgm:pt>
    <dgm:pt modelId="{BBABC273-3561-9744-B8D7-8BD51041E75B}" type="sibTrans" cxnId="{51E6E508-D6CC-B542-9BD8-9A621AA80E4F}">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0BE6027F-60E5-D044-9F7F-DDBF064FDDD5}" type="pres">
      <dgm:prSet presAssocID="{4D0AEEA5-3251-7746-AD15-6D77BAC9F378}" presName="compositeNode" presStyleCnt="0">
        <dgm:presLayoutVars>
          <dgm:bulletEnabled val="1"/>
        </dgm:presLayoutVars>
      </dgm:prSet>
      <dgm:spPr/>
    </dgm:pt>
    <dgm:pt modelId="{707820EB-95D9-AA49-B799-FA2B115AF973}" type="pres">
      <dgm:prSet presAssocID="{4D0AEEA5-3251-7746-AD15-6D77BAC9F378}" presName="bgRect" presStyleLbl="bgAccFollowNode1" presStyleIdx="0" presStyleCnt="4"/>
      <dgm:spPr/>
    </dgm:pt>
    <dgm:pt modelId="{D286BC13-0CF2-0E4E-B8D5-6393EBB826A7}" type="pres">
      <dgm:prSet presAssocID="{6E282BD1-B936-F24A-A1A4-A9A6CDC9EDC7}" presName="sibTransNodeCircle" presStyleLbl="alignNode1" presStyleIdx="0" presStyleCnt="8">
        <dgm:presLayoutVars>
          <dgm:chMax val="0"/>
          <dgm:bulletEnabled/>
        </dgm:presLayoutVars>
      </dgm:prSet>
      <dgm:spPr/>
    </dgm:pt>
    <dgm:pt modelId="{4EC967C4-19AB-6D4A-A74A-2670AC0944C2}" type="pres">
      <dgm:prSet presAssocID="{4D0AEEA5-3251-7746-AD15-6D77BAC9F378}" presName="bottomLine" presStyleLbl="alignNode1" presStyleIdx="1" presStyleCnt="8">
        <dgm:presLayoutVars/>
      </dgm:prSet>
      <dgm:spPr/>
    </dgm:pt>
    <dgm:pt modelId="{3187506B-9FF2-FE44-A4EC-2FC38DE3B4CA}" type="pres">
      <dgm:prSet presAssocID="{4D0AEEA5-3251-7746-AD15-6D77BAC9F378}" presName="nodeText" presStyleLbl="bgAccFollowNode1" presStyleIdx="0" presStyleCnt="4">
        <dgm:presLayoutVars>
          <dgm:bulletEnabled val="1"/>
        </dgm:presLayoutVars>
      </dgm:prSet>
      <dgm:spPr/>
    </dgm:pt>
    <dgm:pt modelId="{43B78056-1F8A-E241-A182-1606344A905C}" type="pres">
      <dgm:prSet presAssocID="{6E282BD1-B936-F24A-A1A4-A9A6CDC9EDC7}" presName="sibTrans" presStyleCnt="0"/>
      <dgm:spPr/>
    </dgm:pt>
    <dgm:pt modelId="{14165D4D-7E28-5B4B-8FEA-24244DABCB79}" type="pres">
      <dgm:prSet presAssocID="{DB8927CB-4E9D-2145-8913-C31CAC6C1BD5}" presName="compositeNode" presStyleCnt="0">
        <dgm:presLayoutVars>
          <dgm:bulletEnabled val="1"/>
        </dgm:presLayoutVars>
      </dgm:prSet>
      <dgm:spPr/>
    </dgm:pt>
    <dgm:pt modelId="{A309503A-20A3-5345-A945-65C50F4EC9E0}" type="pres">
      <dgm:prSet presAssocID="{DB8927CB-4E9D-2145-8913-C31CAC6C1BD5}" presName="bgRect" presStyleLbl="bgAccFollowNode1" presStyleIdx="1" presStyleCnt="4"/>
      <dgm:spPr/>
    </dgm:pt>
    <dgm:pt modelId="{2E9C761C-3BD5-C742-9DCC-D37880F5F674}" type="pres">
      <dgm:prSet presAssocID="{1635F9DD-C885-8249-9D82-F32F577B5E1C}" presName="sibTransNodeCircle" presStyleLbl="alignNode1" presStyleIdx="2" presStyleCnt="8">
        <dgm:presLayoutVars>
          <dgm:chMax val="0"/>
          <dgm:bulletEnabled/>
        </dgm:presLayoutVars>
      </dgm:prSet>
      <dgm:spPr/>
    </dgm:pt>
    <dgm:pt modelId="{DDEEA824-CAB0-2448-948B-24E8DAE4C6A8}" type="pres">
      <dgm:prSet presAssocID="{DB8927CB-4E9D-2145-8913-C31CAC6C1BD5}" presName="bottomLine" presStyleLbl="alignNode1" presStyleIdx="3" presStyleCnt="8">
        <dgm:presLayoutVars/>
      </dgm:prSet>
      <dgm:spPr/>
    </dgm:pt>
    <dgm:pt modelId="{D24EB0C9-A3FF-084E-A9A9-2FCB9A4B2EFA}" type="pres">
      <dgm:prSet presAssocID="{DB8927CB-4E9D-2145-8913-C31CAC6C1BD5}" presName="nodeText" presStyleLbl="bgAccFollowNode1" presStyleIdx="1" presStyleCnt="4">
        <dgm:presLayoutVars>
          <dgm:bulletEnabled val="1"/>
        </dgm:presLayoutVars>
      </dgm:prSet>
      <dgm:spPr/>
    </dgm:pt>
    <dgm:pt modelId="{D36B3CBC-707D-8F4B-9193-87AFD331213F}" type="pres">
      <dgm:prSet presAssocID="{1635F9DD-C885-8249-9D82-F32F577B5E1C}" presName="sibTrans" presStyleCnt="0"/>
      <dgm:spPr/>
    </dgm:pt>
    <dgm:pt modelId="{20CEE246-83B6-7543-9750-709B72C2DA66}" type="pres">
      <dgm:prSet presAssocID="{B0189BA5-500F-7546-AC95-A2B9D7026141}" presName="compositeNode" presStyleCnt="0">
        <dgm:presLayoutVars>
          <dgm:bulletEnabled val="1"/>
        </dgm:presLayoutVars>
      </dgm:prSet>
      <dgm:spPr/>
    </dgm:pt>
    <dgm:pt modelId="{15071315-E580-984C-A58E-136978974720}" type="pres">
      <dgm:prSet presAssocID="{B0189BA5-500F-7546-AC95-A2B9D7026141}" presName="bgRect" presStyleLbl="bgAccFollowNode1" presStyleIdx="2" presStyleCnt="4"/>
      <dgm:spPr/>
    </dgm:pt>
    <dgm:pt modelId="{B7D223B6-B068-684C-A1B7-9BF61030FCB4}" type="pres">
      <dgm:prSet presAssocID="{AAFB275A-423A-6346-A5F7-A999364FA5CC}" presName="sibTransNodeCircle" presStyleLbl="alignNode1" presStyleIdx="4" presStyleCnt="8">
        <dgm:presLayoutVars>
          <dgm:chMax val="0"/>
          <dgm:bulletEnabled/>
        </dgm:presLayoutVars>
      </dgm:prSet>
      <dgm:spPr/>
    </dgm:pt>
    <dgm:pt modelId="{6AFC2D1D-98CB-2A4B-AC44-4F12D36DB989}" type="pres">
      <dgm:prSet presAssocID="{B0189BA5-500F-7546-AC95-A2B9D7026141}" presName="bottomLine" presStyleLbl="alignNode1" presStyleIdx="5" presStyleCnt="8">
        <dgm:presLayoutVars/>
      </dgm:prSet>
      <dgm:spPr/>
    </dgm:pt>
    <dgm:pt modelId="{19916E69-E7C8-6B47-854B-ED0C0C7A226A}" type="pres">
      <dgm:prSet presAssocID="{B0189BA5-500F-7546-AC95-A2B9D7026141}" presName="nodeText" presStyleLbl="bgAccFollowNode1" presStyleIdx="2" presStyleCnt="4">
        <dgm:presLayoutVars>
          <dgm:bulletEnabled val="1"/>
        </dgm:presLayoutVars>
      </dgm:prSet>
      <dgm:spPr/>
    </dgm:pt>
    <dgm:pt modelId="{026729E5-5BCE-4D42-AE07-DF40F8DC3447}" type="pres">
      <dgm:prSet presAssocID="{AAFB275A-423A-6346-A5F7-A999364FA5CC}" presName="sibTrans" presStyleCnt="0"/>
      <dgm:spPr/>
    </dgm:pt>
    <dgm:pt modelId="{81116881-57B0-AA46-9F90-5EC9F11B1523}" type="pres">
      <dgm:prSet presAssocID="{8911646F-A551-8A4E-9BD8-A3D5902F54E2}" presName="compositeNode" presStyleCnt="0">
        <dgm:presLayoutVars>
          <dgm:bulletEnabled val="1"/>
        </dgm:presLayoutVars>
      </dgm:prSet>
      <dgm:spPr/>
    </dgm:pt>
    <dgm:pt modelId="{D613D7BE-E40B-9944-8E38-C37AFDB8C08A}" type="pres">
      <dgm:prSet presAssocID="{8911646F-A551-8A4E-9BD8-A3D5902F54E2}" presName="bgRect" presStyleLbl="bgAccFollowNode1" presStyleIdx="3" presStyleCnt="4"/>
      <dgm:spPr/>
    </dgm:pt>
    <dgm:pt modelId="{A99173E7-955C-5647-A073-5FAED4E28229}" type="pres">
      <dgm:prSet presAssocID="{BBABC273-3561-9744-B8D7-8BD51041E75B}" presName="sibTransNodeCircle" presStyleLbl="alignNode1" presStyleIdx="6" presStyleCnt="8">
        <dgm:presLayoutVars>
          <dgm:chMax val="0"/>
          <dgm:bulletEnabled/>
        </dgm:presLayoutVars>
      </dgm:prSet>
      <dgm:spPr/>
    </dgm:pt>
    <dgm:pt modelId="{B6127745-FE37-1E4A-995D-DB5CEE0BB28B}" type="pres">
      <dgm:prSet presAssocID="{8911646F-A551-8A4E-9BD8-A3D5902F54E2}" presName="bottomLine" presStyleLbl="alignNode1" presStyleIdx="7" presStyleCnt="8">
        <dgm:presLayoutVars/>
      </dgm:prSet>
      <dgm:spPr/>
    </dgm:pt>
    <dgm:pt modelId="{12219A87-18E0-D647-883F-EB2434660F6C}" type="pres">
      <dgm:prSet presAssocID="{8911646F-A551-8A4E-9BD8-A3D5902F54E2}" presName="nodeText" presStyleLbl="bgAccFollowNode1" presStyleIdx="3" presStyleCnt="4">
        <dgm:presLayoutVars>
          <dgm:bulletEnabled val="1"/>
        </dgm:presLayoutVars>
      </dgm:prSet>
      <dgm:spPr/>
    </dgm:pt>
  </dgm:ptLst>
  <dgm:cxnLst>
    <dgm:cxn modelId="{51E6E508-D6CC-B542-9BD8-9A621AA80E4F}" srcId="{5CF1339E-5EDC-4B86-B7B5-C17D16343EC3}" destId="{8911646F-A551-8A4E-9BD8-A3D5902F54E2}" srcOrd="3" destOrd="0" parTransId="{18E07A44-928D-374C-9DD8-DADB0F1ED484}" sibTransId="{BBABC273-3561-9744-B8D7-8BD51041E75B}"/>
    <dgm:cxn modelId="{9693B214-0D8B-C340-95FE-A71F661CF23D}" type="presOf" srcId="{8911646F-A551-8A4E-9BD8-A3D5902F54E2}" destId="{D613D7BE-E40B-9944-8E38-C37AFDB8C08A}" srcOrd="0" destOrd="0" presId="urn:microsoft.com/office/officeart/2016/7/layout/BasicLinearProcessNumbered#159"/>
    <dgm:cxn modelId="{7491E015-DBD0-D749-B226-202910F4F700}" type="presOf" srcId="{DB8927CB-4E9D-2145-8913-C31CAC6C1BD5}" destId="{D24EB0C9-A3FF-084E-A9A9-2FCB9A4B2EFA}" srcOrd="1" destOrd="0" presId="urn:microsoft.com/office/officeart/2016/7/layout/BasicLinearProcessNumbered#159"/>
    <dgm:cxn modelId="{AB78ED2A-6A81-FF42-8F38-99D1FAD701C5}" type="presOf" srcId="{BBABC273-3561-9744-B8D7-8BD51041E75B}" destId="{A99173E7-955C-5647-A073-5FAED4E28229}" srcOrd="0" destOrd="0" presId="urn:microsoft.com/office/officeart/2016/7/layout/BasicLinearProcessNumbered#159"/>
    <dgm:cxn modelId="{7897492B-29CD-9743-9ECA-3EF03D085F40}" srcId="{5CF1339E-5EDC-4B86-B7B5-C17D16343EC3}" destId="{DB8927CB-4E9D-2145-8913-C31CAC6C1BD5}" srcOrd="1" destOrd="0" parTransId="{36D55128-6205-3C49-83E6-5E4FE872684E}" sibTransId="{1635F9DD-C885-8249-9D82-F32F577B5E1C}"/>
    <dgm:cxn modelId="{35899A3F-ED3B-7B43-B4DC-F924DA70631A}" type="presOf" srcId="{B0189BA5-500F-7546-AC95-A2B9D7026141}" destId="{19916E69-E7C8-6B47-854B-ED0C0C7A226A}" srcOrd="1" destOrd="0" presId="urn:microsoft.com/office/officeart/2016/7/layout/BasicLinearProcessNumbered#159"/>
    <dgm:cxn modelId="{C301D45D-2112-EF49-9105-EB9264C2548F}" type="presOf" srcId="{5CF1339E-5EDC-4B86-B7B5-C17D16343EC3}" destId="{EE8186E6-F6D2-6744-B8DB-B63EF326BAB8}" srcOrd="0" destOrd="0" presId="urn:microsoft.com/office/officeart/2016/7/layout/BasicLinearProcessNumbered#159"/>
    <dgm:cxn modelId="{13700463-1DD3-C84E-9FD0-26DDA373690D}" srcId="{5CF1339E-5EDC-4B86-B7B5-C17D16343EC3}" destId="{B0189BA5-500F-7546-AC95-A2B9D7026141}" srcOrd="2" destOrd="0" parTransId="{135B4BA0-E85E-D54D-978B-A5B80F2A0024}" sibTransId="{AAFB275A-423A-6346-A5F7-A999364FA5CC}"/>
    <dgm:cxn modelId="{2BB23845-C700-DB4E-9183-7B64D537A2C8}" type="presOf" srcId="{DB8927CB-4E9D-2145-8913-C31CAC6C1BD5}" destId="{A309503A-20A3-5345-A945-65C50F4EC9E0}" srcOrd="0" destOrd="0" presId="urn:microsoft.com/office/officeart/2016/7/layout/BasicLinearProcessNumbered#159"/>
    <dgm:cxn modelId="{96C49451-B8A8-6841-A2DD-8CC2BF0B2048}" type="presOf" srcId="{8911646F-A551-8A4E-9BD8-A3D5902F54E2}" destId="{12219A87-18E0-D647-883F-EB2434660F6C}" srcOrd="1" destOrd="0" presId="urn:microsoft.com/office/officeart/2016/7/layout/BasicLinearProcessNumbered#159"/>
    <dgm:cxn modelId="{CCD9B383-B786-B646-B3AE-D38A658D3068}" type="presOf" srcId="{AAFB275A-423A-6346-A5F7-A999364FA5CC}" destId="{B7D223B6-B068-684C-A1B7-9BF61030FCB4}" srcOrd="0" destOrd="0" presId="urn:microsoft.com/office/officeart/2016/7/layout/BasicLinearProcessNumbered#159"/>
    <dgm:cxn modelId="{8EB8E78B-0DF8-334C-8044-0B12BB2C3A4C}" type="presOf" srcId="{4D0AEEA5-3251-7746-AD15-6D77BAC9F378}" destId="{707820EB-95D9-AA49-B799-FA2B115AF973}" srcOrd="0" destOrd="0" presId="urn:microsoft.com/office/officeart/2016/7/layout/BasicLinearProcessNumbered#159"/>
    <dgm:cxn modelId="{99CE5DB9-C4B7-174D-A630-47A08F8F47F4}" type="presOf" srcId="{6E282BD1-B936-F24A-A1A4-A9A6CDC9EDC7}" destId="{D286BC13-0CF2-0E4E-B8D5-6393EBB826A7}" srcOrd="0" destOrd="0" presId="urn:microsoft.com/office/officeart/2016/7/layout/BasicLinearProcessNumbered#159"/>
    <dgm:cxn modelId="{087D69CB-8414-A946-822B-DA9FBF07D69D}" srcId="{5CF1339E-5EDC-4B86-B7B5-C17D16343EC3}" destId="{4D0AEEA5-3251-7746-AD15-6D77BAC9F378}" srcOrd="0" destOrd="0" parTransId="{4D12B842-456F-FF46-ACFB-F08622C9244B}" sibTransId="{6E282BD1-B936-F24A-A1A4-A9A6CDC9EDC7}"/>
    <dgm:cxn modelId="{4D75F1E3-6960-6947-83A9-48812FAB2494}" type="presOf" srcId="{4D0AEEA5-3251-7746-AD15-6D77BAC9F378}" destId="{3187506B-9FF2-FE44-A4EC-2FC38DE3B4CA}" srcOrd="1" destOrd="0" presId="urn:microsoft.com/office/officeart/2016/7/layout/BasicLinearProcessNumbered#159"/>
    <dgm:cxn modelId="{746B28E5-4833-B44B-8FC1-179EF93B71F9}" type="presOf" srcId="{1635F9DD-C885-8249-9D82-F32F577B5E1C}" destId="{2E9C761C-3BD5-C742-9DCC-D37880F5F674}" srcOrd="0" destOrd="0" presId="urn:microsoft.com/office/officeart/2016/7/layout/BasicLinearProcessNumbered#159"/>
    <dgm:cxn modelId="{BF1E5BE5-06AF-8F40-8EA7-E63B0FAB8D41}" type="presOf" srcId="{B0189BA5-500F-7546-AC95-A2B9D7026141}" destId="{15071315-E580-984C-A58E-136978974720}" srcOrd="0" destOrd="0" presId="urn:microsoft.com/office/officeart/2016/7/layout/BasicLinearProcessNumbered#159"/>
    <dgm:cxn modelId="{5C64D823-CC3A-AF4B-B0A4-50B957F9F76B}" type="presParOf" srcId="{EE8186E6-F6D2-6744-B8DB-B63EF326BAB8}" destId="{0BE6027F-60E5-D044-9F7F-DDBF064FDDD5}" srcOrd="0" destOrd="0" presId="urn:microsoft.com/office/officeart/2016/7/layout/BasicLinearProcessNumbered#159"/>
    <dgm:cxn modelId="{80DCBEE9-406F-9543-886D-17CCB8848A7E}" type="presParOf" srcId="{0BE6027F-60E5-D044-9F7F-DDBF064FDDD5}" destId="{707820EB-95D9-AA49-B799-FA2B115AF973}" srcOrd="0" destOrd="0" presId="urn:microsoft.com/office/officeart/2016/7/layout/BasicLinearProcessNumbered#159"/>
    <dgm:cxn modelId="{05EE1BD2-0F04-5441-91C1-3AD98F0AC684}" type="presParOf" srcId="{0BE6027F-60E5-D044-9F7F-DDBF064FDDD5}" destId="{D286BC13-0CF2-0E4E-B8D5-6393EBB826A7}" srcOrd="1" destOrd="0" presId="urn:microsoft.com/office/officeart/2016/7/layout/BasicLinearProcessNumbered#159"/>
    <dgm:cxn modelId="{ECB73BD8-E4DB-C84D-84D6-CE9EF04249AF}" type="presParOf" srcId="{0BE6027F-60E5-D044-9F7F-DDBF064FDDD5}" destId="{4EC967C4-19AB-6D4A-A74A-2670AC0944C2}" srcOrd="2" destOrd="0" presId="urn:microsoft.com/office/officeart/2016/7/layout/BasicLinearProcessNumbered#159"/>
    <dgm:cxn modelId="{E522D70A-1863-A74C-91DF-991FFFC122B3}" type="presParOf" srcId="{0BE6027F-60E5-D044-9F7F-DDBF064FDDD5}" destId="{3187506B-9FF2-FE44-A4EC-2FC38DE3B4CA}" srcOrd="3" destOrd="0" presId="urn:microsoft.com/office/officeart/2016/7/layout/BasicLinearProcessNumbered#159"/>
    <dgm:cxn modelId="{606DF403-0F55-9149-B4B6-F8AB2FCCB4A9}" type="presParOf" srcId="{EE8186E6-F6D2-6744-B8DB-B63EF326BAB8}" destId="{43B78056-1F8A-E241-A182-1606344A905C}" srcOrd="1" destOrd="0" presId="urn:microsoft.com/office/officeart/2016/7/layout/BasicLinearProcessNumbered#159"/>
    <dgm:cxn modelId="{621C022B-EC25-5C42-A9D0-52685A089333}" type="presParOf" srcId="{EE8186E6-F6D2-6744-B8DB-B63EF326BAB8}" destId="{14165D4D-7E28-5B4B-8FEA-24244DABCB79}" srcOrd="2" destOrd="0" presId="urn:microsoft.com/office/officeart/2016/7/layout/BasicLinearProcessNumbered#159"/>
    <dgm:cxn modelId="{8DCAD9A2-065C-9343-9A82-129E43E2945A}" type="presParOf" srcId="{14165D4D-7E28-5B4B-8FEA-24244DABCB79}" destId="{A309503A-20A3-5345-A945-65C50F4EC9E0}" srcOrd="0" destOrd="0" presId="urn:microsoft.com/office/officeart/2016/7/layout/BasicLinearProcessNumbered#159"/>
    <dgm:cxn modelId="{E1691221-8C4B-8D44-B500-FE2B4F29B1F7}" type="presParOf" srcId="{14165D4D-7E28-5B4B-8FEA-24244DABCB79}" destId="{2E9C761C-3BD5-C742-9DCC-D37880F5F674}" srcOrd="1" destOrd="0" presId="urn:microsoft.com/office/officeart/2016/7/layout/BasicLinearProcessNumbered#159"/>
    <dgm:cxn modelId="{CE2847D4-91AB-EF4E-92B9-AB994D9CD971}" type="presParOf" srcId="{14165D4D-7E28-5B4B-8FEA-24244DABCB79}" destId="{DDEEA824-CAB0-2448-948B-24E8DAE4C6A8}" srcOrd="2" destOrd="0" presId="urn:microsoft.com/office/officeart/2016/7/layout/BasicLinearProcessNumbered#159"/>
    <dgm:cxn modelId="{41024B3F-137F-C546-BBDD-CA56E4BE1299}" type="presParOf" srcId="{14165D4D-7E28-5B4B-8FEA-24244DABCB79}" destId="{D24EB0C9-A3FF-084E-A9A9-2FCB9A4B2EFA}" srcOrd="3" destOrd="0" presId="urn:microsoft.com/office/officeart/2016/7/layout/BasicLinearProcessNumbered#159"/>
    <dgm:cxn modelId="{004B38C2-DCDA-4141-AD73-C356CF51D5BF}" type="presParOf" srcId="{EE8186E6-F6D2-6744-B8DB-B63EF326BAB8}" destId="{D36B3CBC-707D-8F4B-9193-87AFD331213F}" srcOrd="3" destOrd="0" presId="urn:microsoft.com/office/officeart/2016/7/layout/BasicLinearProcessNumbered#159"/>
    <dgm:cxn modelId="{3E9EABAC-526D-E449-81EA-0A35DF3071FC}" type="presParOf" srcId="{EE8186E6-F6D2-6744-B8DB-B63EF326BAB8}" destId="{20CEE246-83B6-7543-9750-709B72C2DA66}" srcOrd="4" destOrd="0" presId="urn:microsoft.com/office/officeart/2016/7/layout/BasicLinearProcessNumbered#159"/>
    <dgm:cxn modelId="{86040C0E-17F6-1148-80CB-00F74AB2B71F}" type="presParOf" srcId="{20CEE246-83B6-7543-9750-709B72C2DA66}" destId="{15071315-E580-984C-A58E-136978974720}" srcOrd="0" destOrd="0" presId="urn:microsoft.com/office/officeart/2016/7/layout/BasicLinearProcessNumbered#159"/>
    <dgm:cxn modelId="{8B50228B-6F49-E744-8045-7B96225910B3}" type="presParOf" srcId="{20CEE246-83B6-7543-9750-709B72C2DA66}" destId="{B7D223B6-B068-684C-A1B7-9BF61030FCB4}" srcOrd="1" destOrd="0" presId="urn:microsoft.com/office/officeart/2016/7/layout/BasicLinearProcessNumbered#159"/>
    <dgm:cxn modelId="{1BAE91DE-46CD-F744-B89A-6BF58D1A826D}" type="presParOf" srcId="{20CEE246-83B6-7543-9750-709B72C2DA66}" destId="{6AFC2D1D-98CB-2A4B-AC44-4F12D36DB989}" srcOrd="2" destOrd="0" presId="urn:microsoft.com/office/officeart/2016/7/layout/BasicLinearProcessNumbered#159"/>
    <dgm:cxn modelId="{7C7B7CA4-CA20-4944-89CB-C57582DECE33}" type="presParOf" srcId="{20CEE246-83B6-7543-9750-709B72C2DA66}" destId="{19916E69-E7C8-6B47-854B-ED0C0C7A226A}" srcOrd="3" destOrd="0" presId="urn:microsoft.com/office/officeart/2016/7/layout/BasicLinearProcessNumbered#159"/>
    <dgm:cxn modelId="{047FF0CF-C1C5-6C49-B09E-5DB37E88D744}" type="presParOf" srcId="{EE8186E6-F6D2-6744-B8DB-B63EF326BAB8}" destId="{026729E5-5BCE-4D42-AE07-DF40F8DC3447}" srcOrd="5" destOrd="0" presId="urn:microsoft.com/office/officeart/2016/7/layout/BasicLinearProcessNumbered#159"/>
    <dgm:cxn modelId="{582634A1-0B48-2144-98C8-4BA8831EF8B8}" type="presParOf" srcId="{EE8186E6-F6D2-6744-B8DB-B63EF326BAB8}" destId="{81116881-57B0-AA46-9F90-5EC9F11B1523}" srcOrd="6" destOrd="0" presId="urn:microsoft.com/office/officeart/2016/7/layout/BasicLinearProcessNumbered#159"/>
    <dgm:cxn modelId="{26C9A158-3078-764C-9EEF-1ED09CC9ECB3}" type="presParOf" srcId="{81116881-57B0-AA46-9F90-5EC9F11B1523}" destId="{D613D7BE-E40B-9944-8E38-C37AFDB8C08A}" srcOrd="0" destOrd="0" presId="urn:microsoft.com/office/officeart/2016/7/layout/BasicLinearProcessNumbered#159"/>
    <dgm:cxn modelId="{E8120B65-FA80-8245-82F3-D03AE8918581}" type="presParOf" srcId="{81116881-57B0-AA46-9F90-5EC9F11B1523}" destId="{A99173E7-955C-5647-A073-5FAED4E28229}" srcOrd="1" destOrd="0" presId="urn:microsoft.com/office/officeart/2016/7/layout/BasicLinearProcessNumbered#159"/>
    <dgm:cxn modelId="{C2B9AEAA-BB6D-7E4F-B959-69B51F6B70F9}" type="presParOf" srcId="{81116881-57B0-AA46-9F90-5EC9F11B1523}" destId="{B6127745-FE37-1E4A-995D-DB5CEE0BB28B}" srcOrd="2" destOrd="0" presId="urn:microsoft.com/office/officeart/2016/7/layout/BasicLinearProcessNumbered#159"/>
    <dgm:cxn modelId="{B0F5873E-75F7-4044-A884-2DDA2DAD7AB9}" type="presParOf" srcId="{81116881-57B0-AA46-9F90-5EC9F11B1523}" destId="{12219A87-18E0-D647-883F-EB2434660F6C}" srcOrd="3" destOrd="0" presId="urn:microsoft.com/office/officeart/2016/7/layout/BasicLinearProcessNumbered#15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60" loCatId="process" qsTypeId="urn:microsoft.com/office/officeart/2005/8/quickstyle/simple2" qsCatId="simple" csTypeId="urn:microsoft.com/office/officeart/2005/8/colors/colorful4" csCatId="colorful" phldr="1"/>
      <dgm:spPr/>
      <dgm:t>
        <a:bodyPr/>
        <a:lstStyle/>
        <a:p>
          <a:endParaRPr lang="en-US"/>
        </a:p>
      </dgm:t>
    </dgm:pt>
    <dgm:pt modelId="{4D0AEEA5-3251-7746-AD15-6D77BAC9F378}">
      <dgm:prSet custT="1"/>
      <dgm:spPr/>
      <dgm:t>
        <a:bodyPr/>
        <a:lstStyle/>
        <a:p>
          <a:r>
            <a:rPr lang="en-US" sz="1600" dirty="0"/>
            <a:t>Emma's lack of interest in challenging projects. </a:t>
          </a:r>
        </a:p>
      </dgm:t>
    </dgm:pt>
    <dgm:pt modelId="{4D12B842-456F-FF46-ACFB-F08622C9244B}" type="parTrans" cxnId="{087D69CB-8414-A946-822B-DA9FBF07D69D}">
      <dgm:prSet/>
      <dgm:spPr/>
      <dgm:t>
        <a:bodyPr/>
        <a:lstStyle/>
        <a:p>
          <a:endParaRPr lang="en-US"/>
        </a:p>
      </dgm:t>
    </dgm:pt>
    <dgm:pt modelId="{6E282BD1-B936-F24A-A1A4-A9A6CDC9EDC7}" type="sibTrans" cxnId="{087D69CB-8414-A946-822B-DA9FBF07D69D}">
      <dgm:prSet phldrT="1" phldr="0"/>
      <dgm:spPr/>
      <dgm:t>
        <a:bodyPr/>
        <a:lstStyle/>
        <a:p>
          <a:r>
            <a:rPr lang="en-US" dirty="0"/>
            <a:t>1</a:t>
          </a:r>
        </a:p>
      </dgm:t>
    </dgm:pt>
    <dgm:pt modelId="{DB8927CB-4E9D-2145-8913-C31CAC6C1BD5}">
      <dgm:prSet custT="1"/>
      <dgm:spPr/>
      <dgm:t>
        <a:bodyPr/>
        <a:lstStyle/>
        <a:p>
          <a:r>
            <a:rPr lang="en-US" sz="1600" dirty="0"/>
            <a:t>Some colleagues think Emma's autism affects her competency. </a:t>
          </a:r>
        </a:p>
      </dgm:t>
    </dgm:pt>
    <dgm:pt modelId="{36D55128-6205-3C49-83E6-5E4FE872684E}" type="parTrans" cxnId="{7897492B-29CD-9743-9ECA-3EF03D085F40}">
      <dgm:prSet/>
      <dgm:spPr/>
      <dgm:t>
        <a:bodyPr/>
        <a:lstStyle/>
        <a:p>
          <a:endParaRPr lang="en-US"/>
        </a:p>
      </dgm:t>
    </dgm:pt>
    <dgm:pt modelId="{1635F9DD-C885-8249-9D82-F32F577B5E1C}" type="sibTrans" cxnId="{7897492B-29CD-9743-9ECA-3EF03D085F40}">
      <dgm:prSet phldrT="2" phldr="0"/>
      <dgm:spPr/>
      <dgm:t>
        <a:bodyPr/>
        <a:lstStyle/>
        <a:p>
          <a:r>
            <a:rPr lang="en-US" dirty="0"/>
            <a:t>2</a:t>
          </a:r>
        </a:p>
      </dgm:t>
    </dgm:pt>
    <dgm:pt modelId="{B0189BA5-500F-7546-AC95-A2B9D7026141}">
      <dgm:prSet custT="1"/>
      <dgm:spPr/>
      <dgm:t>
        <a:bodyPr/>
        <a:lstStyle/>
        <a:p>
          <a:r>
            <a:rPr lang="en-US" sz="1600" dirty="0"/>
            <a:t>The supervisor's inability to recognize Emma's talent. </a:t>
          </a:r>
        </a:p>
      </dgm:t>
    </dgm:pt>
    <dgm:pt modelId="{135B4BA0-E85E-D54D-978B-A5B80F2A0024}" type="parTrans" cxnId="{13700463-1DD3-C84E-9FD0-26DDA373690D}">
      <dgm:prSet/>
      <dgm:spPr/>
      <dgm:t>
        <a:bodyPr/>
        <a:lstStyle/>
        <a:p>
          <a:endParaRPr lang="en-US"/>
        </a:p>
      </dgm:t>
    </dgm:pt>
    <dgm:pt modelId="{AAFB275A-423A-6346-A5F7-A999364FA5CC}" type="sibTrans" cxnId="{13700463-1DD3-C84E-9FD0-26DDA373690D}">
      <dgm:prSet phldrT="3" phldr="0"/>
      <dgm:spPr/>
      <dgm:t>
        <a:bodyPr/>
        <a:lstStyle/>
        <a:p>
          <a:r>
            <a:rPr lang="en-US" dirty="0"/>
            <a:t>3</a:t>
          </a:r>
        </a:p>
      </dgm:t>
    </dgm:pt>
    <dgm:pt modelId="{8911646F-A551-8A4E-9BD8-A3D5902F54E2}">
      <dgm:prSet custT="1"/>
      <dgm:spPr/>
      <dgm:t>
        <a:bodyPr/>
        <a:lstStyle/>
        <a:p>
          <a:r>
            <a:rPr lang="en-US" sz="1600" dirty="0"/>
            <a:t>Emma's inability to collaborate with colleagues.</a:t>
          </a:r>
        </a:p>
      </dgm:t>
    </dgm:pt>
    <dgm:pt modelId="{18E07A44-928D-374C-9DD8-DADB0F1ED484}" type="parTrans" cxnId="{51E6E508-D6CC-B542-9BD8-9A621AA80E4F}">
      <dgm:prSet/>
      <dgm:spPr/>
      <dgm:t>
        <a:bodyPr/>
        <a:lstStyle/>
        <a:p>
          <a:endParaRPr lang="en-US"/>
        </a:p>
      </dgm:t>
    </dgm:pt>
    <dgm:pt modelId="{BBABC273-3561-9744-B8D7-8BD51041E75B}" type="sibTrans" cxnId="{51E6E508-D6CC-B542-9BD8-9A621AA80E4F}">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0BE6027F-60E5-D044-9F7F-DDBF064FDDD5}" type="pres">
      <dgm:prSet presAssocID="{4D0AEEA5-3251-7746-AD15-6D77BAC9F378}" presName="compositeNode" presStyleCnt="0">
        <dgm:presLayoutVars>
          <dgm:bulletEnabled val="1"/>
        </dgm:presLayoutVars>
      </dgm:prSet>
      <dgm:spPr/>
    </dgm:pt>
    <dgm:pt modelId="{707820EB-95D9-AA49-B799-FA2B115AF973}" type="pres">
      <dgm:prSet presAssocID="{4D0AEEA5-3251-7746-AD15-6D77BAC9F378}" presName="bgRect" presStyleLbl="bgAccFollowNode1" presStyleIdx="0" presStyleCnt="4"/>
      <dgm:spPr/>
    </dgm:pt>
    <dgm:pt modelId="{D286BC13-0CF2-0E4E-B8D5-6393EBB826A7}" type="pres">
      <dgm:prSet presAssocID="{6E282BD1-B936-F24A-A1A4-A9A6CDC9EDC7}" presName="sibTransNodeCircle" presStyleLbl="alignNode1" presStyleIdx="0" presStyleCnt="8">
        <dgm:presLayoutVars>
          <dgm:chMax val="0"/>
          <dgm:bulletEnabled/>
        </dgm:presLayoutVars>
      </dgm:prSet>
      <dgm:spPr/>
    </dgm:pt>
    <dgm:pt modelId="{4EC967C4-19AB-6D4A-A74A-2670AC0944C2}" type="pres">
      <dgm:prSet presAssocID="{4D0AEEA5-3251-7746-AD15-6D77BAC9F378}" presName="bottomLine" presStyleLbl="alignNode1" presStyleIdx="1" presStyleCnt="8">
        <dgm:presLayoutVars/>
      </dgm:prSet>
      <dgm:spPr/>
    </dgm:pt>
    <dgm:pt modelId="{3187506B-9FF2-FE44-A4EC-2FC38DE3B4CA}" type="pres">
      <dgm:prSet presAssocID="{4D0AEEA5-3251-7746-AD15-6D77BAC9F378}" presName="nodeText" presStyleLbl="bgAccFollowNode1" presStyleIdx="0" presStyleCnt="4">
        <dgm:presLayoutVars>
          <dgm:bulletEnabled val="1"/>
        </dgm:presLayoutVars>
      </dgm:prSet>
      <dgm:spPr/>
    </dgm:pt>
    <dgm:pt modelId="{43B78056-1F8A-E241-A182-1606344A905C}" type="pres">
      <dgm:prSet presAssocID="{6E282BD1-B936-F24A-A1A4-A9A6CDC9EDC7}" presName="sibTrans" presStyleCnt="0"/>
      <dgm:spPr/>
    </dgm:pt>
    <dgm:pt modelId="{14165D4D-7E28-5B4B-8FEA-24244DABCB79}" type="pres">
      <dgm:prSet presAssocID="{DB8927CB-4E9D-2145-8913-C31CAC6C1BD5}" presName="compositeNode" presStyleCnt="0">
        <dgm:presLayoutVars>
          <dgm:bulletEnabled val="1"/>
        </dgm:presLayoutVars>
      </dgm:prSet>
      <dgm:spPr/>
    </dgm:pt>
    <dgm:pt modelId="{A309503A-20A3-5345-A945-65C50F4EC9E0}" type="pres">
      <dgm:prSet presAssocID="{DB8927CB-4E9D-2145-8913-C31CAC6C1BD5}" presName="bgRect" presStyleLbl="bgAccFollowNode1" presStyleIdx="1" presStyleCnt="4"/>
      <dgm:spPr/>
    </dgm:pt>
    <dgm:pt modelId="{2E9C761C-3BD5-C742-9DCC-D37880F5F674}" type="pres">
      <dgm:prSet presAssocID="{1635F9DD-C885-8249-9D82-F32F577B5E1C}" presName="sibTransNodeCircle" presStyleLbl="alignNode1" presStyleIdx="2" presStyleCnt="8">
        <dgm:presLayoutVars>
          <dgm:chMax val="0"/>
          <dgm:bulletEnabled/>
        </dgm:presLayoutVars>
      </dgm:prSet>
      <dgm:spPr/>
    </dgm:pt>
    <dgm:pt modelId="{DDEEA824-CAB0-2448-948B-24E8DAE4C6A8}" type="pres">
      <dgm:prSet presAssocID="{DB8927CB-4E9D-2145-8913-C31CAC6C1BD5}" presName="bottomLine" presStyleLbl="alignNode1" presStyleIdx="3" presStyleCnt="8">
        <dgm:presLayoutVars/>
      </dgm:prSet>
      <dgm:spPr/>
    </dgm:pt>
    <dgm:pt modelId="{D24EB0C9-A3FF-084E-A9A9-2FCB9A4B2EFA}" type="pres">
      <dgm:prSet presAssocID="{DB8927CB-4E9D-2145-8913-C31CAC6C1BD5}" presName="nodeText" presStyleLbl="bgAccFollowNode1" presStyleIdx="1" presStyleCnt="4">
        <dgm:presLayoutVars>
          <dgm:bulletEnabled val="1"/>
        </dgm:presLayoutVars>
      </dgm:prSet>
      <dgm:spPr/>
    </dgm:pt>
    <dgm:pt modelId="{D36B3CBC-707D-8F4B-9193-87AFD331213F}" type="pres">
      <dgm:prSet presAssocID="{1635F9DD-C885-8249-9D82-F32F577B5E1C}" presName="sibTrans" presStyleCnt="0"/>
      <dgm:spPr/>
    </dgm:pt>
    <dgm:pt modelId="{20CEE246-83B6-7543-9750-709B72C2DA66}" type="pres">
      <dgm:prSet presAssocID="{B0189BA5-500F-7546-AC95-A2B9D7026141}" presName="compositeNode" presStyleCnt="0">
        <dgm:presLayoutVars>
          <dgm:bulletEnabled val="1"/>
        </dgm:presLayoutVars>
      </dgm:prSet>
      <dgm:spPr/>
    </dgm:pt>
    <dgm:pt modelId="{15071315-E580-984C-A58E-136978974720}" type="pres">
      <dgm:prSet presAssocID="{B0189BA5-500F-7546-AC95-A2B9D7026141}" presName="bgRect" presStyleLbl="bgAccFollowNode1" presStyleIdx="2" presStyleCnt="4"/>
      <dgm:spPr/>
    </dgm:pt>
    <dgm:pt modelId="{B7D223B6-B068-684C-A1B7-9BF61030FCB4}" type="pres">
      <dgm:prSet presAssocID="{AAFB275A-423A-6346-A5F7-A999364FA5CC}" presName="sibTransNodeCircle" presStyleLbl="alignNode1" presStyleIdx="4" presStyleCnt="8">
        <dgm:presLayoutVars>
          <dgm:chMax val="0"/>
          <dgm:bulletEnabled/>
        </dgm:presLayoutVars>
      </dgm:prSet>
      <dgm:spPr/>
    </dgm:pt>
    <dgm:pt modelId="{6AFC2D1D-98CB-2A4B-AC44-4F12D36DB989}" type="pres">
      <dgm:prSet presAssocID="{B0189BA5-500F-7546-AC95-A2B9D7026141}" presName="bottomLine" presStyleLbl="alignNode1" presStyleIdx="5" presStyleCnt="8">
        <dgm:presLayoutVars/>
      </dgm:prSet>
      <dgm:spPr/>
    </dgm:pt>
    <dgm:pt modelId="{19916E69-E7C8-6B47-854B-ED0C0C7A226A}" type="pres">
      <dgm:prSet presAssocID="{B0189BA5-500F-7546-AC95-A2B9D7026141}" presName="nodeText" presStyleLbl="bgAccFollowNode1" presStyleIdx="2" presStyleCnt="4">
        <dgm:presLayoutVars>
          <dgm:bulletEnabled val="1"/>
        </dgm:presLayoutVars>
      </dgm:prSet>
      <dgm:spPr/>
    </dgm:pt>
    <dgm:pt modelId="{026729E5-5BCE-4D42-AE07-DF40F8DC3447}" type="pres">
      <dgm:prSet presAssocID="{AAFB275A-423A-6346-A5F7-A999364FA5CC}" presName="sibTrans" presStyleCnt="0"/>
      <dgm:spPr/>
    </dgm:pt>
    <dgm:pt modelId="{81116881-57B0-AA46-9F90-5EC9F11B1523}" type="pres">
      <dgm:prSet presAssocID="{8911646F-A551-8A4E-9BD8-A3D5902F54E2}" presName="compositeNode" presStyleCnt="0">
        <dgm:presLayoutVars>
          <dgm:bulletEnabled val="1"/>
        </dgm:presLayoutVars>
      </dgm:prSet>
      <dgm:spPr/>
    </dgm:pt>
    <dgm:pt modelId="{D613D7BE-E40B-9944-8E38-C37AFDB8C08A}" type="pres">
      <dgm:prSet presAssocID="{8911646F-A551-8A4E-9BD8-A3D5902F54E2}" presName="bgRect" presStyleLbl="bgAccFollowNode1" presStyleIdx="3" presStyleCnt="4"/>
      <dgm:spPr/>
    </dgm:pt>
    <dgm:pt modelId="{A99173E7-955C-5647-A073-5FAED4E28229}" type="pres">
      <dgm:prSet presAssocID="{BBABC273-3561-9744-B8D7-8BD51041E75B}" presName="sibTransNodeCircle" presStyleLbl="alignNode1" presStyleIdx="6" presStyleCnt="8">
        <dgm:presLayoutVars>
          <dgm:chMax val="0"/>
          <dgm:bulletEnabled/>
        </dgm:presLayoutVars>
      </dgm:prSet>
      <dgm:spPr/>
    </dgm:pt>
    <dgm:pt modelId="{B6127745-FE37-1E4A-995D-DB5CEE0BB28B}" type="pres">
      <dgm:prSet presAssocID="{8911646F-A551-8A4E-9BD8-A3D5902F54E2}" presName="bottomLine" presStyleLbl="alignNode1" presStyleIdx="7" presStyleCnt="8">
        <dgm:presLayoutVars/>
      </dgm:prSet>
      <dgm:spPr/>
    </dgm:pt>
    <dgm:pt modelId="{12219A87-18E0-D647-883F-EB2434660F6C}" type="pres">
      <dgm:prSet presAssocID="{8911646F-A551-8A4E-9BD8-A3D5902F54E2}" presName="nodeText" presStyleLbl="bgAccFollowNode1" presStyleIdx="3" presStyleCnt="4">
        <dgm:presLayoutVars>
          <dgm:bulletEnabled val="1"/>
        </dgm:presLayoutVars>
      </dgm:prSet>
      <dgm:spPr/>
    </dgm:pt>
  </dgm:ptLst>
  <dgm:cxnLst>
    <dgm:cxn modelId="{51E6E508-D6CC-B542-9BD8-9A621AA80E4F}" srcId="{5CF1339E-5EDC-4B86-B7B5-C17D16343EC3}" destId="{8911646F-A551-8A4E-9BD8-A3D5902F54E2}" srcOrd="3" destOrd="0" parTransId="{18E07A44-928D-374C-9DD8-DADB0F1ED484}" sibTransId="{BBABC273-3561-9744-B8D7-8BD51041E75B}"/>
    <dgm:cxn modelId="{9693B214-0D8B-C340-95FE-A71F661CF23D}" type="presOf" srcId="{8911646F-A551-8A4E-9BD8-A3D5902F54E2}" destId="{D613D7BE-E40B-9944-8E38-C37AFDB8C08A}" srcOrd="0" destOrd="0" presId="urn:microsoft.com/office/officeart/2016/7/layout/BasicLinearProcessNumbered#160"/>
    <dgm:cxn modelId="{7491E015-DBD0-D749-B226-202910F4F700}" type="presOf" srcId="{DB8927CB-4E9D-2145-8913-C31CAC6C1BD5}" destId="{D24EB0C9-A3FF-084E-A9A9-2FCB9A4B2EFA}" srcOrd="1" destOrd="0" presId="urn:microsoft.com/office/officeart/2016/7/layout/BasicLinearProcessNumbered#160"/>
    <dgm:cxn modelId="{AB78ED2A-6A81-FF42-8F38-99D1FAD701C5}" type="presOf" srcId="{BBABC273-3561-9744-B8D7-8BD51041E75B}" destId="{A99173E7-955C-5647-A073-5FAED4E28229}" srcOrd="0" destOrd="0" presId="urn:microsoft.com/office/officeart/2016/7/layout/BasicLinearProcessNumbered#160"/>
    <dgm:cxn modelId="{7897492B-29CD-9743-9ECA-3EF03D085F40}" srcId="{5CF1339E-5EDC-4B86-B7B5-C17D16343EC3}" destId="{DB8927CB-4E9D-2145-8913-C31CAC6C1BD5}" srcOrd="1" destOrd="0" parTransId="{36D55128-6205-3C49-83E6-5E4FE872684E}" sibTransId="{1635F9DD-C885-8249-9D82-F32F577B5E1C}"/>
    <dgm:cxn modelId="{35899A3F-ED3B-7B43-B4DC-F924DA70631A}" type="presOf" srcId="{B0189BA5-500F-7546-AC95-A2B9D7026141}" destId="{19916E69-E7C8-6B47-854B-ED0C0C7A226A}" srcOrd="1" destOrd="0" presId="urn:microsoft.com/office/officeart/2016/7/layout/BasicLinearProcessNumbered#160"/>
    <dgm:cxn modelId="{C301D45D-2112-EF49-9105-EB9264C2548F}" type="presOf" srcId="{5CF1339E-5EDC-4B86-B7B5-C17D16343EC3}" destId="{EE8186E6-F6D2-6744-B8DB-B63EF326BAB8}" srcOrd="0" destOrd="0" presId="urn:microsoft.com/office/officeart/2016/7/layout/BasicLinearProcessNumbered#160"/>
    <dgm:cxn modelId="{13700463-1DD3-C84E-9FD0-26DDA373690D}" srcId="{5CF1339E-5EDC-4B86-B7B5-C17D16343EC3}" destId="{B0189BA5-500F-7546-AC95-A2B9D7026141}" srcOrd="2" destOrd="0" parTransId="{135B4BA0-E85E-D54D-978B-A5B80F2A0024}" sibTransId="{AAFB275A-423A-6346-A5F7-A999364FA5CC}"/>
    <dgm:cxn modelId="{2BB23845-C700-DB4E-9183-7B64D537A2C8}" type="presOf" srcId="{DB8927CB-4E9D-2145-8913-C31CAC6C1BD5}" destId="{A309503A-20A3-5345-A945-65C50F4EC9E0}" srcOrd="0" destOrd="0" presId="urn:microsoft.com/office/officeart/2016/7/layout/BasicLinearProcessNumbered#160"/>
    <dgm:cxn modelId="{96C49451-B8A8-6841-A2DD-8CC2BF0B2048}" type="presOf" srcId="{8911646F-A551-8A4E-9BD8-A3D5902F54E2}" destId="{12219A87-18E0-D647-883F-EB2434660F6C}" srcOrd="1" destOrd="0" presId="urn:microsoft.com/office/officeart/2016/7/layout/BasicLinearProcessNumbered#160"/>
    <dgm:cxn modelId="{CCD9B383-B786-B646-B3AE-D38A658D3068}" type="presOf" srcId="{AAFB275A-423A-6346-A5F7-A999364FA5CC}" destId="{B7D223B6-B068-684C-A1B7-9BF61030FCB4}" srcOrd="0" destOrd="0" presId="urn:microsoft.com/office/officeart/2016/7/layout/BasicLinearProcessNumbered#160"/>
    <dgm:cxn modelId="{8EB8E78B-0DF8-334C-8044-0B12BB2C3A4C}" type="presOf" srcId="{4D0AEEA5-3251-7746-AD15-6D77BAC9F378}" destId="{707820EB-95D9-AA49-B799-FA2B115AF973}" srcOrd="0" destOrd="0" presId="urn:microsoft.com/office/officeart/2016/7/layout/BasicLinearProcessNumbered#160"/>
    <dgm:cxn modelId="{99CE5DB9-C4B7-174D-A630-47A08F8F47F4}" type="presOf" srcId="{6E282BD1-B936-F24A-A1A4-A9A6CDC9EDC7}" destId="{D286BC13-0CF2-0E4E-B8D5-6393EBB826A7}" srcOrd="0" destOrd="0" presId="urn:microsoft.com/office/officeart/2016/7/layout/BasicLinearProcessNumbered#160"/>
    <dgm:cxn modelId="{087D69CB-8414-A946-822B-DA9FBF07D69D}" srcId="{5CF1339E-5EDC-4B86-B7B5-C17D16343EC3}" destId="{4D0AEEA5-3251-7746-AD15-6D77BAC9F378}" srcOrd="0" destOrd="0" parTransId="{4D12B842-456F-FF46-ACFB-F08622C9244B}" sibTransId="{6E282BD1-B936-F24A-A1A4-A9A6CDC9EDC7}"/>
    <dgm:cxn modelId="{4D75F1E3-6960-6947-83A9-48812FAB2494}" type="presOf" srcId="{4D0AEEA5-3251-7746-AD15-6D77BAC9F378}" destId="{3187506B-9FF2-FE44-A4EC-2FC38DE3B4CA}" srcOrd="1" destOrd="0" presId="urn:microsoft.com/office/officeart/2016/7/layout/BasicLinearProcessNumbered#160"/>
    <dgm:cxn modelId="{746B28E5-4833-B44B-8FC1-179EF93B71F9}" type="presOf" srcId="{1635F9DD-C885-8249-9D82-F32F577B5E1C}" destId="{2E9C761C-3BD5-C742-9DCC-D37880F5F674}" srcOrd="0" destOrd="0" presId="urn:microsoft.com/office/officeart/2016/7/layout/BasicLinearProcessNumbered#160"/>
    <dgm:cxn modelId="{BF1E5BE5-06AF-8F40-8EA7-E63B0FAB8D41}" type="presOf" srcId="{B0189BA5-500F-7546-AC95-A2B9D7026141}" destId="{15071315-E580-984C-A58E-136978974720}" srcOrd="0" destOrd="0" presId="urn:microsoft.com/office/officeart/2016/7/layout/BasicLinearProcessNumbered#160"/>
    <dgm:cxn modelId="{5C64D823-CC3A-AF4B-B0A4-50B957F9F76B}" type="presParOf" srcId="{EE8186E6-F6D2-6744-B8DB-B63EF326BAB8}" destId="{0BE6027F-60E5-D044-9F7F-DDBF064FDDD5}" srcOrd="0" destOrd="0" presId="urn:microsoft.com/office/officeart/2016/7/layout/BasicLinearProcessNumbered#160"/>
    <dgm:cxn modelId="{80DCBEE9-406F-9543-886D-17CCB8848A7E}" type="presParOf" srcId="{0BE6027F-60E5-D044-9F7F-DDBF064FDDD5}" destId="{707820EB-95D9-AA49-B799-FA2B115AF973}" srcOrd="0" destOrd="0" presId="urn:microsoft.com/office/officeart/2016/7/layout/BasicLinearProcessNumbered#160"/>
    <dgm:cxn modelId="{05EE1BD2-0F04-5441-91C1-3AD98F0AC684}" type="presParOf" srcId="{0BE6027F-60E5-D044-9F7F-DDBF064FDDD5}" destId="{D286BC13-0CF2-0E4E-B8D5-6393EBB826A7}" srcOrd="1" destOrd="0" presId="urn:microsoft.com/office/officeart/2016/7/layout/BasicLinearProcessNumbered#160"/>
    <dgm:cxn modelId="{ECB73BD8-E4DB-C84D-84D6-CE9EF04249AF}" type="presParOf" srcId="{0BE6027F-60E5-D044-9F7F-DDBF064FDDD5}" destId="{4EC967C4-19AB-6D4A-A74A-2670AC0944C2}" srcOrd="2" destOrd="0" presId="urn:microsoft.com/office/officeart/2016/7/layout/BasicLinearProcessNumbered#160"/>
    <dgm:cxn modelId="{E522D70A-1863-A74C-91DF-991FFFC122B3}" type="presParOf" srcId="{0BE6027F-60E5-D044-9F7F-DDBF064FDDD5}" destId="{3187506B-9FF2-FE44-A4EC-2FC38DE3B4CA}" srcOrd="3" destOrd="0" presId="urn:microsoft.com/office/officeart/2016/7/layout/BasicLinearProcessNumbered#160"/>
    <dgm:cxn modelId="{606DF403-0F55-9149-B4B6-F8AB2FCCB4A9}" type="presParOf" srcId="{EE8186E6-F6D2-6744-B8DB-B63EF326BAB8}" destId="{43B78056-1F8A-E241-A182-1606344A905C}" srcOrd="1" destOrd="0" presId="urn:microsoft.com/office/officeart/2016/7/layout/BasicLinearProcessNumbered#160"/>
    <dgm:cxn modelId="{621C022B-EC25-5C42-A9D0-52685A089333}" type="presParOf" srcId="{EE8186E6-F6D2-6744-B8DB-B63EF326BAB8}" destId="{14165D4D-7E28-5B4B-8FEA-24244DABCB79}" srcOrd="2" destOrd="0" presId="urn:microsoft.com/office/officeart/2016/7/layout/BasicLinearProcessNumbered#160"/>
    <dgm:cxn modelId="{8DCAD9A2-065C-9343-9A82-129E43E2945A}" type="presParOf" srcId="{14165D4D-7E28-5B4B-8FEA-24244DABCB79}" destId="{A309503A-20A3-5345-A945-65C50F4EC9E0}" srcOrd="0" destOrd="0" presId="urn:microsoft.com/office/officeart/2016/7/layout/BasicLinearProcessNumbered#160"/>
    <dgm:cxn modelId="{E1691221-8C4B-8D44-B500-FE2B4F29B1F7}" type="presParOf" srcId="{14165D4D-7E28-5B4B-8FEA-24244DABCB79}" destId="{2E9C761C-3BD5-C742-9DCC-D37880F5F674}" srcOrd="1" destOrd="0" presId="urn:microsoft.com/office/officeart/2016/7/layout/BasicLinearProcessNumbered#160"/>
    <dgm:cxn modelId="{CE2847D4-91AB-EF4E-92B9-AB994D9CD971}" type="presParOf" srcId="{14165D4D-7E28-5B4B-8FEA-24244DABCB79}" destId="{DDEEA824-CAB0-2448-948B-24E8DAE4C6A8}" srcOrd="2" destOrd="0" presId="urn:microsoft.com/office/officeart/2016/7/layout/BasicLinearProcessNumbered#160"/>
    <dgm:cxn modelId="{41024B3F-137F-C546-BBDD-CA56E4BE1299}" type="presParOf" srcId="{14165D4D-7E28-5B4B-8FEA-24244DABCB79}" destId="{D24EB0C9-A3FF-084E-A9A9-2FCB9A4B2EFA}" srcOrd="3" destOrd="0" presId="urn:microsoft.com/office/officeart/2016/7/layout/BasicLinearProcessNumbered#160"/>
    <dgm:cxn modelId="{004B38C2-DCDA-4141-AD73-C356CF51D5BF}" type="presParOf" srcId="{EE8186E6-F6D2-6744-B8DB-B63EF326BAB8}" destId="{D36B3CBC-707D-8F4B-9193-87AFD331213F}" srcOrd="3" destOrd="0" presId="urn:microsoft.com/office/officeart/2016/7/layout/BasicLinearProcessNumbered#160"/>
    <dgm:cxn modelId="{3E9EABAC-526D-E449-81EA-0A35DF3071FC}" type="presParOf" srcId="{EE8186E6-F6D2-6744-B8DB-B63EF326BAB8}" destId="{20CEE246-83B6-7543-9750-709B72C2DA66}" srcOrd="4" destOrd="0" presId="urn:microsoft.com/office/officeart/2016/7/layout/BasicLinearProcessNumbered#160"/>
    <dgm:cxn modelId="{86040C0E-17F6-1148-80CB-00F74AB2B71F}" type="presParOf" srcId="{20CEE246-83B6-7543-9750-709B72C2DA66}" destId="{15071315-E580-984C-A58E-136978974720}" srcOrd="0" destOrd="0" presId="urn:microsoft.com/office/officeart/2016/7/layout/BasicLinearProcessNumbered#160"/>
    <dgm:cxn modelId="{8B50228B-6F49-E744-8045-7B96225910B3}" type="presParOf" srcId="{20CEE246-83B6-7543-9750-709B72C2DA66}" destId="{B7D223B6-B068-684C-A1B7-9BF61030FCB4}" srcOrd="1" destOrd="0" presId="urn:microsoft.com/office/officeart/2016/7/layout/BasicLinearProcessNumbered#160"/>
    <dgm:cxn modelId="{1BAE91DE-46CD-F744-B89A-6BF58D1A826D}" type="presParOf" srcId="{20CEE246-83B6-7543-9750-709B72C2DA66}" destId="{6AFC2D1D-98CB-2A4B-AC44-4F12D36DB989}" srcOrd="2" destOrd="0" presId="urn:microsoft.com/office/officeart/2016/7/layout/BasicLinearProcessNumbered#160"/>
    <dgm:cxn modelId="{7C7B7CA4-CA20-4944-89CB-C57582DECE33}" type="presParOf" srcId="{20CEE246-83B6-7543-9750-709B72C2DA66}" destId="{19916E69-E7C8-6B47-854B-ED0C0C7A226A}" srcOrd="3" destOrd="0" presId="urn:microsoft.com/office/officeart/2016/7/layout/BasicLinearProcessNumbered#160"/>
    <dgm:cxn modelId="{047FF0CF-C1C5-6C49-B09E-5DB37E88D744}" type="presParOf" srcId="{EE8186E6-F6D2-6744-B8DB-B63EF326BAB8}" destId="{026729E5-5BCE-4D42-AE07-DF40F8DC3447}" srcOrd="5" destOrd="0" presId="urn:microsoft.com/office/officeart/2016/7/layout/BasicLinearProcessNumbered#160"/>
    <dgm:cxn modelId="{582634A1-0B48-2144-98C8-4BA8831EF8B8}" type="presParOf" srcId="{EE8186E6-F6D2-6744-B8DB-B63EF326BAB8}" destId="{81116881-57B0-AA46-9F90-5EC9F11B1523}" srcOrd="6" destOrd="0" presId="urn:microsoft.com/office/officeart/2016/7/layout/BasicLinearProcessNumbered#160"/>
    <dgm:cxn modelId="{26C9A158-3078-764C-9EEF-1ED09CC9ECB3}" type="presParOf" srcId="{81116881-57B0-AA46-9F90-5EC9F11B1523}" destId="{D613D7BE-E40B-9944-8E38-C37AFDB8C08A}" srcOrd="0" destOrd="0" presId="urn:microsoft.com/office/officeart/2016/7/layout/BasicLinearProcessNumbered#160"/>
    <dgm:cxn modelId="{E8120B65-FA80-8245-82F3-D03AE8918581}" type="presParOf" srcId="{81116881-57B0-AA46-9F90-5EC9F11B1523}" destId="{A99173E7-955C-5647-A073-5FAED4E28229}" srcOrd="1" destOrd="0" presId="urn:microsoft.com/office/officeart/2016/7/layout/BasicLinearProcessNumbered#160"/>
    <dgm:cxn modelId="{C2B9AEAA-BB6D-7E4F-B959-69B51F6B70F9}" type="presParOf" srcId="{81116881-57B0-AA46-9F90-5EC9F11B1523}" destId="{B6127745-FE37-1E4A-995D-DB5CEE0BB28B}" srcOrd="2" destOrd="0" presId="urn:microsoft.com/office/officeart/2016/7/layout/BasicLinearProcessNumbered#160"/>
    <dgm:cxn modelId="{B0F5873E-75F7-4044-A884-2DDA2DAD7AB9}" type="presParOf" srcId="{81116881-57B0-AA46-9F90-5EC9F11B1523}" destId="{12219A87-18E0-D647-883F-EB2434660F6C}" srcOrd="3" destOrd="0" presId="urn:microsoft.com/office/officeart/2016/7/layout/BasicLinearProcessNumbered#16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61" loCatId="process" qsTypeId="urn:microsoft.com/office/officeart/2005/8/quickstyle/simple2" qsCatId="simple" csTypeId="urn:microsoft.com/office/officeart/2005/8/colors/colorful1" csCatId="colorful" phldr="1"/>
      <dgm:spPr/>
      <dgm:t>
        <a:bodyPr/>
        <a:lstStyle/>
        <a:p>
          <a:endParaRPr lang="en-US"/>
        </a:p>
      </dgm:t>
    </dgm:pt>
    <dgm:pt modelId="{9945B361-A0D9-8F4E-8808-5A5515DF624D}">
      <dgm:prSet custT="1"/>
      <dgm:spPr/>
      <dgm:t>
        <a:bodyPr/>
        <a:lstStyle/>
        <a:p>
          <a:r>
            <a:rPr lang="en-US" sz="1600" dirty="0"/>
            <a:t>Continue to assign Emma to tasks she is comfortable with to avoid complications. </a:t>
          </a:r>
        </a:p>
      </dgm:t>
    </dgm:pt>
    <dgm:pt modelId="{C2B9E7C3-AD86-0247-BF74-E77EB14966A1}" type="parTrans" cxnId="{9ED36B1C-0175-374B-A2A6-62C7CE446820}">
      <dgm:prSet/>
      <dgm:spPr/>
      <dgm:t>
        <a:bodyPr/>
        <a:lstStyle/>
        <a:p>
          <a:endParaRPr lang="en-US"/>
        </a:p>
      </dgm:t>
    </dgm:pt>
    <dgm:pt modelId="{D07BC960-7385-5047-9159-07E46CAF3F42}" type="sibTrans" cxnId="{9ED36B1C-0175-374B-A2A6-62C7CE446820}">
      <dgm:prSet phldrT="1" phldr="0"/>
      <dgm:spPr/>
      <dgm:t>
        <a:bodyPr/>
        <a:lstStyle/>
        <a:p>
          <a:r>
            <a:rPr lang="en-US" dirty="0"/>
            <a:t>1</a:t>
          </a:r>
        </a:p>
      </dgm:t>
    </dgm:pt>
    <dgm:pt modelId="{1C02D995-110B-A641-B066-3F81E4425710}">
      <dgm:prSet custT="1"/>
      <dgm:spPr/>
      <dgm:t>
        <a:bodyPr/>
        <a:lstStyle/>
        <a:p>
          <a:r>
            <a:rPr lang="en-US" sz="1600" dirty="0"/>
            <a:t>Provide Emma with additional training to address her autism-related challenges. </a:t>
          </a:r>
        </a:p>
      </dgm:t>
    </dgm:pt>
    <dgm:pt modelId="{7D849A04-E394-5646-BC12-73EEA6FAD707}" type="parTrans" cxnId="{7C510770-52FE-8342-9253-8305D5D0ED42}">
      <dgm:prSet/>
      <dgm:spPr/>
      <dgm:t>
        <a:bodyPr/>
        <a:lstStyle/>
        <a:p>
          <a:endParaRPr lang="en-US"/>
        </a:p>
      </dgm:t>
    </dgm:pt>
    <dgm:pt modelId="{121B8350-9AF0-BE46-8A6E-5CB020557F70}" type="sibTrans" cxnId="{7C510770-52FE-8342-9253-8305D5D0ED42}">
      <dgm:prSet phldrT="2" phldr="0"/>
      <dgm:spPr/>
      <dgm:t>
        <a:bodyPr/>
        <a:lstStyle/>
        <a:p>
          <a:r>
            <a:rPr lang="en-US" dirty="0"/>
            <a:t>2</a:t>
          </a:r>
        </a:p>
      </dgm:t>
    </dgm:pt>
    <dgm:pt modelId="{83A3740D-48FE-7646-8599-EBC58ABF2F82}">
      <dgm:prSet custT="1"/>
      <dgm:spPr/>
      <dgm:t>
        <a:bodyPr/>
        <a:lstStyle/>
        <a:p>
          <a:r>
            <a:rPr lang="en-US" sz="1600" dirty="0"/>
            <a:t>Talk with Emma to understand her goals and offer projects that align with her skills. </a:t>
          </a:r>
        </a:p>
      </dgm:t>
    </dgm:pt>
    <dgm:pt modelId="{43F83D05-65D2-BE44-A39C-EC71028DEF4F}" type="parTrans" cxnId="{6B46939C-83DB-7743-AE7F-AD2784A95276}">
      <dgm:prSet/>
      <dgm:spPr/>
      <dgm:t>
        <a:bodyPr/>
        <a:lstStyle/>
        <a:p>
          <a:endParaRPr lang="en-US"/>
        </a:p>
      </dgm:t>
    </dgm:pt>
    <dgm:pt modelId="{5E601961-0D0E-B148-A831-73E116E7DEEC}" type="sibTrans" cxnId="{6B46939C-83DB-7743-AE7F-AD2784A95276}">
      <dgm:prSet phldrT="3" phldr="0"/>
      <dgm:spPr/>
      <dgm:t>
        <a:bodyPr/>
        <a:lstStyle/>
        <a:p>
          <a:r>
            <a:rPr lang="en-US" dirty="0"/>
            <a:t>3</a:t>
          </a:r>
        </a:p>
      </dgm:t>
    </dgm:pt>
    <dgm:pt modelId="{454ED66A-F7BD-5845-AB2C-E744733D9E74}">
      <dgm:prSet custT="1"/>
      <dgm:spPr/>
      <dgm:t>
        <a:bodyPr/>
        <a:lstStyle/>
        <a:p>
          <a:r>
            <a:rPr lang="en-US" sz="1600" dirty="0"/>
            <a:t>Transfer Emma to a different department with less challenging projects</a:t>
          </a:r>
        </a:p>
      </dgm:t>
    </dgm:pt>
    <dgm:pt modelId="{0AA4BAE3-3026-534B-A43B-0CD6DA0C0129}" type="parTrans" cxnId="{6F1A3203-5E3B-CC4F-980F-008255006343}">
      <dgm:prSet/>
      <dgm:spPr/>
      <dgm:t>
        <a:bodyPr/>
        <a:lstStyle/>
        <a:p>
          <a:endParaRPr lang="en-US"/>
        </a:p>
      </dgm:t>
    </dgm:pt>
    <dgm:pt modelId="{20B2F366-46A7-6844-8278-BC7B3090AB58}" type="sibTrans" cxnId="{6F1A3203-5E3B-CC4F-980F-008255006343}">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0036AEB5-B79A-E743-B5DB-01E6B78F0D85}" type="pres">
      <dgm:prSet presAssocID="{9945B361-A0D9-8F4E-8808-5A5515DF624D}" presName="compositeNode" presStyleCnt="0">
        <dgm:presLayoutVars>
          <dgm:bulletEnabled val="1"/>
        </dgm:presLayoutVars>
      </dgm:prSet>
      <dgm:spPr/>
    </dgm:pt>
    <dgm:pt modelId="{0FFC882A-2614-8246-9E66-0208FDCD9671}" type="pres">
      <dgm:prSet presAssocID="{9945B361-A0D9-8F4E-8808-5A5515DF624D}" presName="bgRect" presStyleLbl="bgAccFollowNode1" presStyleIdx="0" presStyleCnt="4"/>
      <dgm:spPr/>
    </dgm:pt>
    <dgm:pt modelId="{53901C74-C032-8B4D-8123-23E250CD9E0F}" type="pres">
      <dgm:prSet presAssocID="{D07BC960-7385-5047-9159-07E46CAF3F42}" presName="sibTransNodeCircle" presStyleLbl="alignNode1" presStyleIdx="0" presStyleCnt="8">
        <dgm:presLayoutVars>
          <dgm:chMax val="0"/>
          <dgm:bulletEnabled/>
        </dgm:presLayoutVars>
      </dgm:prSet>
      <dgm:spPr/>
    </dgm:pt>
    <dgm:pt modelId="{C44828B7-2130-B94E-9521-BE3B53D71203}" type="pres">
      <dgm:prSet presAssocID="{9945B361-A0D9-8F4E-8808-5A5515DF624D}" presName="bottomLine" presStyleLbl="alignNode1" presStyleIdx="1" presStyleCnt="8">
        <dgm:presLayoutVars/>
      </dgm:prSet>
      <dgm:spPr/>
    </dgm:pt>
    <dgm:pt modelId="{5E5B3D41-DE62-FA4A-A1FD-BCE110E9D2B4}" type="pres">
      <dgm:prSet presAssocID="{9945B361-A0D9-8F4E-8808-5A5515DF624D}" presName="nodeText" presStyleLbl="bgAccFollowNode1" presStyleIdx="0" presStyleCnt="4">
        <dgm:presLayoutVars>
          <dgm:bulletEnabled val="1"/>
        </dgm:presLayoutVars>
      </dgm:prSet>
      <dgm:spPr/>
    </dgm:pt>
    <dgm:pt modelId="{22C8B6E1-8ABD-B647-A97F-DCCA3530E5A0}" type="pres">
      <dgm:prSet presAssocID="{D07BC960-7385-5047-9159-07E46CAF3F42}" presName="sibTrans" presStyleCnt="0"/>
      <dgm:spPr/>
    </dgm:pt>
    <dgm:pt modelId="{FD66FC48-2A9D-5441-9DAF-48BC4AFCD222}" type="pres">
      <dgm:prSet presAssocID="{1C02D995-110B-A641-B066-3F81E4425710}" presName="compositeNode" presStyleCnt="0">
        <dgm:presLayoutVars>
          <dgm:bulletEnabled val="1"/>
        </dgm:presLayoutVars>
      </dgm:prSet>
      <dgm:spPr/>
    </dgm:pt>
    <dgm:pt modelId="{5506DA74-BF79-7B4C-B245-AE3B4E03A7CE}" type="pres">
      <dgm:prSet presAssocID="{1C02D995-110B-A641-B066-3F81E4425710}" presName="bgRect" presStyleLbl="bgAccFollowNode1" presStyleIdx="1" presStyleCnt="4"/>
      <dgm:spPr/>
    </dgm:pt>
    <dgm:pt modelId="{470DE1EB-95EE-1D47-A9D9-264A14BB54C3}" type="pres">
      <dgm:prSet presAssocID="{121B8350-9AF0-BE46-8A6E-5CB020557F70}" presName="sibTransNodeCircle" presStyleLbl="alignNode1" presStyleIdx="2" presStyleCnt="8">
        <dgm:presLayoutVars>
          <dgm:chMax val="0"/>
          <dgm:bulletEnabled/>
        </dgm:presLayoutVars>
      </dgm:prSet>
      <dgm:spPr/>
    </dgm:pt>
    <dgm:pt modelId="{DF974E61-DA39-1540-A298-17802C5089EF}" type="pres">
      <dgm:prSet presAssocID="{1C02D995-110B-A641-B066-3F81E4425710}" presName="bottomLine" presStyleLbl="alignNode1" presStyleIdx="3" presStyleCnt="8">
        <dgm:presLayoutVars/>
      </dgm:prSet>
      <dgm:spPr/>
    </dgm:pt>
    <dgm:pt modelId="{E472DDDF-425F-6043-9B3B-7920C0E2144D}" type="pres">
      <dgm:prSet presAssocID="{1C02D995-110B-A641-B066-3F81E4425710}" presName="nodeText" presStyleLbl="bgAccFollowNode1" presStyleIdx="1" presStyleCnt="4">
        <dgm:presLayoutVars>
          <dgm:bulletEnabled val="1"/>
        </dgm:presLayoutVars>
      </dgm:prSet>
      <dgm:spPr/>
    </dgm:pt>
    <dgm:pt modelId="{A97ABDA1-9BE5-7F4E-A5EA-E799C61DB748}" type="pres">
      <dgm:prSet presAssocID="{121B8350-9AF0-BE46-8A6E-5CB020557F70}" presName="sibTrans" presStyleCnt="0"/>
      <dgm:spPr/>
    </dgm:pt>
    <dgm:pt modelId="{23558A1C-3984-374D-B678-B5A33F5B859C}" type="pres">
      <dgm:prSet presAssocID="{83A3740D-48FE-7646-8599-EBC58ABF2F82}" presName="compositeNode" presStyleCnt="0">
        <dgm:presLayoutVars>
          <dgm:bulletEnabled val="1"/>
        </dgm:presLayoutVars>
      </dgm:prSet>
      <dgm:spPr/>
    </dgm:pt>
    <dgm:pt modelId="{65A5D5EA-84E9-774A-B7C4-4C3882FCFCC7}" type="pres">
      <dgm:prSet presAssocID="{83A3740D-48FE-7646-8599-EBC58ABF2F82}" presName="bgRect" presStyleLbl="bgAccFollowNode1" presStyleIdx="2" presStyleCnt="4"/>
      <dgm:spPr/>
    </dgm:pt>
    <dgm:pt modelId="{C1BF07F3-CE31-E344-9319-E5F70491D400}" type="pres">
      <dgm:prSet presAssocID="{5E601961-0D0E-B148-A831-73E116E7DEEC}" presName="sibTransNodeCircle" presStyleLbl="alignNode1" presStyleIdx="4" presStyleCnt="8">
        <dgm:presLayoutVars>
          <dgm:chMax val="0"/>
          <dgm:bulletEnabled/>
        </dgm:presLayoutVars>
      </dgm:prSet>
      <dgm:spPr/>
    </dgm:pt>
    <dgm:pt modelId="{8CD6566D-B4F2-1D43-A3BC-6C6841776B14}" type="pres">
      <dgm:prSet presAssocID="{83A3740D-48FE-7646-8599-EBC58ABF2F82}" presName="bottomLine" presStyleLbl="alignNode1" presStyleIdx="5" presStyleCnt="8">
        <dgm:presLayoutVars/>
      </dgm:prSet>
      <dgm:spPr/>
    </dgm:pt>
    <dgm:pt modelId="{E41DFA80-F080-AA48-9C6D-A31289D8C205}" type="pres">
      <dgm:prSet presAssocID="{83A3740D-48FE-7646-8599-EBC58ABF2F82}" presName="nodeText" presStyleLbl="bgAccFollowNode1" presStyleIdx="2" presStyleCnt="4">
        <dgm:presLayoutVars>
          <dgm:bulletEnabled val="1"/>
        </dgm:presLayoutVars>
      </dgm:prSet>
      <dgm:spPr/>
    </dgm:pt>
    <dgm:pt modelId="{3AB8176F-0121-7E4B-BD6C-29A629F41535}" type="pres">
      <dgm:prSet presAssocID="{5E601961-0D0E-B148-A831-73E116E7DEEC}" presName="sibTrans" presStyleCnt="0"/>
      <dgm:spPr/>
    </dgm:pt>
    <dgm:pt modelId="{A3DE11D3-1A26-324E-8937-4DA72EBF2C00}" type="pres">
      <dgm:prSet presAssocID="{454ED66A-F7BD-5845-AB2C-E744733D9E74}" presName="compositeNode" presStyleCnt="0">
        <dgm:presLayoutVars>
          <dgm:bulletEnabled val="1"/>
        </dgm:presLayoutVars>
      </dgm:prSet>
      <dgm:spPr/>
    </dgm:pt>
    <dgm:pt modelId="{ACB43754-A819-ED41-96E2-E7D4C9997E6D}" type="pres">
      <dgm:prSet presAssocID="{454ED66A-F7BD-5845-AB2C-E744733D9E74}" presName="bgRect" presStyleLbl="bgAccFollowNode1" presStyleIdx="3" presStyleCnt="4"/>
      <dgm:spPr/>
    </dgm:pt>
    <dgm:pt modelId="{3340CA3E-E1F1-CC4C-B31E-959FD4671D86}" type="pres">
      <dgm:prSet presAssocID="{20B2F366-46A7-6844-8278-BC7B3090AB58}" presName="sibTransNodeCircle" presStyleLbl="alignNode1" presStyleIdx="6" presStyleCnt="8">
        <dgm:presLayoutVars>
          <dgm:chMax val="0"/>
          <dgm:bulletEnabled/>
        </dgm:presLayoutVars>
      </dgm:prSet>
      <dgm:spPr/>
    </dgm:pt>
    <dgm:pt modelId="{3FEBF530-5D1A-5C44-BB2C-F842D13FCDD5}" type="pres">
      <dgm:prSet presAssocID="{454ED66A-F7BD-5845-AB2C-E744733D9E74}" presName="bottomLine" presStyleLbl="alignNode1" presStyleIdx="7" presStyleCnt="8">
        <dgm:presLayoutVars/>
      </dgm:prSet>
      <dgm:spPr/>
    </dgm:pt>
    <dgm:pt modelId="{D329A130-F934-254E-BB8F-7D8BEBD45D74}" type="pres">
      <dgm:prSet presAssocID="{454ED66A-F7BD-5845-AB2C-E744733D9E74}" presName="nodeText" presStyleLbl="bgAccFollowNode1" presStyleIdx="3" presStyleCnt="4">
        <dgm:presLayoutVars>
          <dgm:bulletEnabled val="1"/>
        </dgm:presLayoutVars>
      </dgm:prSet>
      <dgm:spPr/>
    </dgm:pt>
  </dgm:ptLst>
  <dgm:cxnLst>
    <dgm:cxn modelId="{6F1A3203-5E3B-CC4F-980F-008255006343}" srcId="{5CF1339E-5EDC-4B86-B7B5-C17D16343EC3}" destId="{454ED66A-F7BD-5845-AB2C-E744733D9E74}" srcOrd="3" destOrd="0" parTransId="{0AA4BAE3-3026-534B-A43B-0CD6DA0C0129}" sibTransId="{20B2F366-46A7-6844-8278-BC7B3090AB58}"/>
    <dgm:cxn modelId="{C0E8051B-2D60-A44A-8343-1EA922CEBAF3}" type="presOf" srcId="{1C02D995-110B-A641-B066-3F81E4425710}" destId="{5506DA74-BF79-7B4C-B245-AE3B4E03A7CE}" srcOrd="0" destOrd="0" presId="urn:microsoft.com/office/officeart/2016/7/layout/BasicLinearProcessNumbered#161"/>
    <dgm:cxn modelId="{9ED36B1C-0175-374B-A2A6-62C7CE446820}" srcId="{5CF1339E-5EDC-4B86-B7B5-C17D16343EC3}" destId="{9945B361-A0D9-8F4E-8808-5A5515DF624D}" srcOrd="0" destOrd="0" parTransId="{C2B9E7C3-AD86-0247-BF74-E77EB14966A1}" sibTransId="{D07BC960-7385-5047-9159-07E46CAF3F42}"/>
    <dgm:cxn modelId="{60FE1B2D-F9DA-5249-9C6A-E0597202181F}" type="presOf" srcId="{9945B361-A0D9-8F4E-8808-5A5515DF624D}" destId="{0FFC882A-2614-8246-9E66-0208FDCD9671}" srcOrd="0" destOrd="0" presId="urn:microsoft.com/office/officeart/2016/7/layout/BasicLinearProcessNumbered#161"/>
    <dgm:cxn modelId="{C301D45D-2112-EF49-9105-EB9264C2548F}" type="presOf" srcId="{5CF1339E-5EDC-4B86-B7B5-C17D16343EC3}" destId="{EE8186E6-F6D2-6744-B8DB-B63EF326BAB8}" srcOrd="0" destOrd="0" presId="urn:microsoft.com/office/officeart/2016/7/layout/BasicLinearProcessNumbered#161"/>
    <dgm:cxn modelId="{87077265-542A-0940-AD61-DB92DFEED474}" type="presOf" srcId="{454ED66A-F7BD-5845-AB2C-E744733D9E74}" destId="{ACB43754-A819-ED41-96E2-E7D4C9997E6D}" srcOrd="0" destOrd="0" presId="urn:microsoft.com/office/officeart/2016/7/layout/BasicLinearProcessNumbered#161"/>
    <dgm:cxn modelId="{C442B945-2FE1-5348-8323-9BB9019F725B}" type="presOf" srcId="{121B8350-9AF0-BE46-8A6E-5CB020557F70}" destId="{470DE1EB-95EE-1D47-A9D9-264A14BB54C3}" srcOrd="0" destOrd="0" presId="urn:microsoft.com/office/officeart/2016/7/layout/BasicLinearProcessNumbered#161"/>
    <dgm:cxn modelId="{EA107D47-44A4-3148-9A74-7D1C80532D90}" type="presOf" srcId="{1C02D995-110B-A641-B066-3F81E4425710}" destId="{E472DDDF-425F-6043-9B3B-7920C0E2144D}" srcOrd="1" destOrd="0" presId="urn:microsoft.com/office/officeart/2016/7/layout/BasicLinearProcessNumbered#161"/>
    <dgm:cxn modelId="{7C510770-52FE-8342-9253-8305D5D0ED42}" srcId="{5CF1339E-5EDC-4B86-B7B5-C17D16343EC3}" destId="{1C02D995-110B-A641-B066-3F81E4425710}" srcOrd="1" destOrd="0" parTransId="{7D849A04-E394-5646-BC12-73EEA6FAD707}" sibTransId="{121B8350-9AF0-BE46-8A6E-5CB020557F70}"/>
    <dgm:cxn modelId="{E0918C7E-C50F-4D49-8770-BAE1581075A7}" type="presOf" srcId="{D07BC960-7385-5047-9159-07E46CAF3F42}" destId="{53901C74-C032-8B4D-8123-23E250CD9E0F}" srcOrd="0" destOrd="0" presId="urn:microsoft.com/office/officeart/2016/7/layout/BasicLinearProcessNumbered#161"/>
    <dgm:cxn modelId="{DC6A6692-D24E-864D-9303-CF1ECF801ADB}" type="presOf" srcId="{83A3740D-48FE-7646-8599-EBC58ABF2F82}" destId="{E41DFA80-F080-AA48-9C6D-A31289D8C205}" srcOrd="1" destOrd="0" presId="urn:microsoft.com/office/officeart/2016/7/layout/BasicLinearProcessNumbered#161"/>
    <dgm:cxn modelId="{52764694-7DA8-CF47-ACE5-9A67463483D3}" type="presOf" srcId="{83A3740D-48FE-7646-8599-EBC58ABF2F82}" destId="{65A5D5EA-84E9-774A-B7C4-4C3882FCFCC7}" srcOrd="0" destOrd="0" presId="urn:microsoft.com/office/officeart/2016/7/layout/BasicLinearProcessNumbered#161"/>
    <dgm:cxn modelId="{6B46939C-83DB-7743-AE7F-AD2784A95276}" srcId="{5CF1339E-5EDC-4B86-B7B5-C17D16343EC3}" destId="{83A3740D-48FE-7646-8599-EBC58ABF2F82}" srcOrd="2" destOrd="0" parTransId="{43F83D05-65D2-BE44-A39C-EC71028DEF4F}" sibTransId="{5E601961-0D0E-B148-A831-73E116E7DEEC}"/>
    <dgm:cxn modelId="{D4CF5CC1-FFFB-0A42-B1D7-28D9DA902BBF}" type="presOf" srcId="{20B2F366-46A7-6844-8278-BC7B3090AB58}" destId="{3340CA3E-E1F1-CC4C-B31E-959FD4671D86}" srcOrd="0" destOrd="0" presId="urn:microsoft.com/office/officeart/2016/7/layout/BasicLinearProcessNumbered#161"/>
    <dgm:cxn modelId="{087250D9-4910-5E4B-96B5-A957E52B9975}" type="presOf" srcId="{9945B361-A0D9-8F4E-8808-5A5515DF624D}" destId="{5E5B3D41-DE62-FA4A-A1FD-BCE110E9D2B4}" srcOrd="1" destOrd="0" presId="urn:microsoft.com/office/officeart/2016/7/layout/BasicLinearProcessNumbered#161"/>
    <dgm:cxn modelId="{603AB9E3-6054-6D4B-BB05-921A61BD8F6B}" type="presOf" srcId="{454ED66A-F7BD-5845-AB2C-E744733D9E74}" destId="{D329A130-F934-254E-BB8F-7D8BEBD45D74}" srcOrd="1" destOrd="0" presId="urn:microsoft.com/office/officeart/2016/7/layout/BasicLinearProcessNumbered#161"/>
    <dgm:cxn modelId="{376975EB-BB7A-954B-B0DF-544007F20672}" type="presOf" srcId="{5E601961-0D0E-B148-A831-73E116E7DEEC}" destId="{C1BF07F3-CE31-E344-9319-E5F70491D400}" srcOrd="0" destOrd="0" presId="urn:microsoft.com/office/officeart/2016/7/layout/BasicLinearProcessNumbered#161"/>
    <dgm:cxn modelId="{D2061827-277D-4B47-B7C1-233DB87F5C38}" type="presParOf" srcId="{EE8186E6-F6D2-6744-B8DB-B63EF326BAB8}" destId="{0036AEB5-B79A-E743-B5DB-01E6B78F0D85}" srcOrd="0" destOrd="0" presId="urn:microsoft.com/office/officeart/2016/7/layout/BasicLinearProcessNumbered#161"/>
    <dgm:cxn modelId="{23627CFF-E0B1-DE43-B0D0-50C05679CC5B}" type="presParOf" srcId="{0036AEB5-B79A-E743-B5DB-01E6B78F0D85}" destId="{0FFC882A-2614-8246-9E66-0208FDCD9671}" srcOrd="0" destOrd="0" presId="urn:microsoft.com/office/officeart/2016/7/layout/BasicLinearProcessNumbered#161"/>
    <dgm:cxn modelId="{DD320C6E-6C87-4C4E-B3BE-040F5E4816F7}" type="presParOf" srcId="{0036AEB5-B79A-E743-B5DB-01E6B78F0D85}" destId="{53901C74-C032-8B4D-8123-23E250CD9E0F}" srcOrd="1" destOrd="0" presId="urn:microsoft.com/office/officeart/2016/7/layout/BasicLinearProcessNumbered#161"/>
    <dgm:cxn modelId="{76EA95A3-9815-0847-A5B3-CFF8D0C35B34}" type="presParOf" srcId="{0036AEB5-B79A-E743-B5DB-01E6B78F0D85}" destId="{C44828B7-2130-B94E-9521-BE3B53D71203}" srcOrd="2" destOrd="0" presId="urn:microsoft.com/office/officeart/2016/7/layout/BasicLinearProcessNumbered#161"/>
    <dgm:cxn modelId="{F5788F64-E241-704D-B01A-2DD191039332}" type="presParOf" srcId="{0036AEB5-B79A-E743-B5DB-01E6B78F0D85}" destId="{5E5B3D41-DE62-FA4A-A1FD-BCE110E9D2B4}" srcOrd="3" destOrd="0" presId="urn:microsoft.com/office/officeart/2016/7/layout/BasicLinearProcessNumbered#161"/>
    <dgm:cxn modelId="{7A13792E-1D99-B945-B5C9-2908C6E12E80}" type="presParOf" srcId="{EE8186E6-F6D2-6744-B8DB-B63EF326BAB8}" destId="{22C8B6E1-8ABD-B647-A97F-DCCA3530E5A0}" srcOrd="1" destOrd="0" presId="urn:microsoft.com/office/officeart/2016/7/layout/BasicLinearProcessNumbered#161"/>
    <dgm:cxn modelId="{F5116092-C698-7C49-80F0-C35B151B3B8B}" type="presParOf" srcId="{EE8186E6-F6D2-6744-B8DB-B63EF326BAB8}" destId="{FD66FC48-2A9D-5441-9DAF-48BC4AFCD222}" srcOrd="2" destOrd="0" presId="urn:microsoft.com/office/officeart/2016/7/layout/BasicLinearProcessNumbered#161"/>
    <dgm:cxn modelId="{459ABBCB-E171-0742-A075-61A497AFD948}" type="presParOf" srcId="{FD66FC48-2A9D-5441-9DAF-48BC4AFCD222}" destId="{5506DA74-BF79-7B4C-B245-AE3B4E03A7CE}" srcOrd="0" destOrd="0" presId="urn:microsoft.com/office/officeart/2016/7/layout/BasicLinearProcessNumbered#161"/>
    <dgm:cxn modelId="{30907D37-D644-6A4A-89D0-963E4A62647A}" type="presParOf" srcId="{FD66FC48-2A9D-5441-9DAF-48BC4AFCD222}" destId="{470DE1EB-95EE-1D47-A9D9-264A14BB54C3}" srcOrd="1" destOrd="0" presId="urn:microsoft.com/office/officeart/2016/7/layout/BasicLinearProcessNumbered#161"/>
    <dgm:cxn modelId="{9B760E1C-BAE4-904D-91B1-7C77FE6C49FF}" type="presParOf" srcId="{FD66FC48-2A9D-5441-9DAF-48BC4AFCD222}" destId="{DF974E61-DA39-1540-A298-17802C5089EF}" srcOrd="2" destOrd="0" presId="urn:microsoft.com/office/officeart/2016/7/layout/BasicLinearProcessNumbered#161"/>
    <dgm:cxn modelId="{BC0F20EC-40C6-DC42-8452-D15EF96177A1}" type="presParOf" srcId="{FD66FC48-2A9D-5441-9DAF-48BC4AFCD222}" destId="{E472DDDF-425F-6043-9B3B-7920C0E2144D}" srcOrd="3" destOrd="0" presId="urn:microsoft.com/office/officeart/2016/7/layout/BasicLinearProcessNumbered#161"/>
    <dgm:cxn modelId="{E049B91E-0C86-FB4E-8DC9-35DF7F4BB9CB}" type="presParOf" srcId="{EE8186E6-F6D2-6744-B8DB-B63EF326BAB8}" destId="{A97ABDA1-9BE5-7F4E-A5EA-E799C61DB748}" srcOrd="3" destOrd="0" presId="urn:microsoft.com/office/officeart/2016/7/layout/BasicLinearProcessNumbered#161"/>
    <dgm:cxn modelId="{BFF652DB-3189-9B4E-BDE6-A7BCBC7610C7}" type="presParOf" srcId="{EE8186E6-F6D2-6744-B8DB-B63EF326BAB8}" destId="{23558A1C-3984-374D-B678-B5A33F5B859C}" srcOrd="4" destOrd="0" presId="urn:microsoft.com/office/officeart/2016/7/layout/BasicLinearProcessNumbered#161"/>
    <dgm:cxn modelId="{1E3C9F06-F4CD-DA47-8E5A-E66821099049}" type="presParOf" srcId="{23558A1C-3984-374D-B678-B5A33F5B859C}" destId="{65A5D5EA-84E9-774A-B7C4-4C3882FCFCC7}" srcOrd="0" destOrd="0" presId="urn:microsoft.com/office/officeart/2016/7/layout/BasicLinearProcessNumbered#161"/>
    <dgm:cxn modelId="{73A3F84E-4F0D-A249-90B9-43E535BC3AA3}" type="presParOf" srcId="{23558A1C-3984-374D-B678-B5A33F5B859C}" destId="{C1BF07F3-CE31-E344-9319-E5F70491D400}" srcOrd="1" destOrd="0" presId="urn:microsoft.com/office/officeart/2016/7/layout/BasicLinearProcessNumbered#161"/>
    <dgm:cxn modelId="{B4AE10D4-4000-EC4C-AEBC-C5B94B254C10}" type="presParOf" srcId="{23558A1C-3984-374D-B678-B5A33F5B859C}" destId="{8CD6566D-B4F2-1D43-A3BC-6C6841776B14}" srcOrd="2" destOrd="0" presId="urn:microsoft.com/office/officeart/2016/7/layout/BasicLinearProcessNumbered#161"/>
    <dgm:cxn modelId="{62111BE2-A94C-2943-8F53-6D52E73B7A1C}" type="presParOf" srcId="{23558A1C-3984-374D-B678-B5A33F5B859C}" destId="{E41DFA80-F080-AA48-9C6D-A31289D8C205}" srcOrd="3" destOrd="0" presId="urn:microsoft.com/office/officeart/2016/7/layout/BasicLinearProcessNumbered#161"/>
    <dgm:cxn modelId="{FF231A36-C2B6-FF4A-A0AE-8327C997158C}" type="presParOf" srcId="{EE8186E6-F6D2-6744-B8DB-B63EF326BAB8}" destId="{3AB8176F-0121-7E4B-BD6C-29A629F41535}" srcOrd="5" destOrd="0" presId="urn:microsoft.com/office/officeart/2016/7/layout/BasicLinearProcessNumbered#161"/>
    <dgm:cxn modelId="{B43E5B36-0DBD-A34D-8ACF-9CFDFEC1E3D1}" type="presParOf" srcId="{EE8186E6-F6D2-6744-B8DB-B63EF326BAB8}" destId="{A3DE11D3-1A26-324E-8937-4DA72EBF2C00}" srcOrd="6" destOrd="0" presId="urn:microsoft.com/office/officeart/2016/7/layout/BasicLinearProcessNumbered#161"/>
    <dgm:cxn modelId="{8B9344E1-7498-1643-83B0-D9E0E8D3C0D3}" type="presParOf" srcId="{A3DE11D3-1A26-324E-8937-4DA72EBF2C00}" destId="{ACB43754-A819-ED41-96E2-E7D4C9997E6D}" srcOrd="0" destOrd="0" presId="urn:microsoft.com/office/officeart/2016/7/layout/BasicLinearProcessNumbered#161"/>
    <dgm:cxn modelId="{EE44CC0B-0516-6243-9634-7AE463BDB35C}" type="presParOf" srcId="{A3DE11D3-1A26-324E-8937-4DA72EBF2C00}" destId="{3340CA3E-E1F1-CC4C-B31E-959FD4671D86}" srcOrd="1" destOrd="0" presId="urn:microsoft.com/office/officeart/2016/7/layout/BasicLinearProcessNumbered#161"/>
    <dgm:cxn modelId="{B83012C1-EE22-0145-B0CD-B2DFB5D5558D}" type="presParOf" srcId="{A3DE11D3-1A26-324E-8937-4DA72EBF2C00}" destId="{3FEBF530-5D1A-5C44-BB2C-F842D13FCDD5}" srcOrd="2" destOrd="0" presId="urn:microsoft.com/office/officeart/2016/7/layout/BasicLinearProcessNumbered#161"/>
    <dgm:cxn modelId="{2D959029-475D-C74D-9EC5-9468CEDFE78A}" type="presParOf" srcId="{A3DE11D3-1A26-324E-8937-4DA72EBF2C00}" destId="{D329A130-F934-254E-BB8F-7D8BEBD45D74}" srcOrd="3" destOrd="0" presId="urn:microsoft.com/office/officeart/2016/7/layout/BasicLinearProcessNumbered#16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62" loCatId="process" qsTypeId="urn:microsoft.com/office/officeart/2005/8/quickstyle/simple2" qsCatId="simple" csTypeId="urn:microsoft.com/office/officeart/2005/8/colors/colorful1" csCatId="colorful" phldr="1"/>
      <dgm:spPr/>
      <dgm:t>
        <a:bodyPr/>
        <a:lstStyle/>
        <a:p>
          <a:endParaRPr lang="en-US"/>
        </a:p>
      </dgm:t>
    </dgm:pt>
    <dgm:pt modelId="{9945B361-A0D9-8F4E-8808-5A5515DF624D}">
      <dgm:prSet custT="1"/>
      <dgm:spPr/>
      <dgm:t>
        <a:bodyPr/>
        <a:lstStyle/>
        <a:p>
          <a:r>
            <a:rPr lang="en-US" sz="1600" dirty="0"/>
            <a:t>Continue to assign Emma to tasks she is comfortable with to avoid complications. </a:t>
          </a:r>
        </a:p>
      </dgm:t>
    </dgm:pt>
    <dgm:pt modelId="{C2B9E7C3-AD86-0247-BF74-E77EB14966A1}" type="parTrans" cxnId="{9ED36B1C-0175-374B-A2A6-62C7CE446820}">
      <dgm:prSet/>
      <dgm:spPr/>
      <dgm:t>
        <a:bodyPr/>
        <a:lstStyle/>
        <a:p>
          <a:endParaRPr lang="en-US"/>
        </a:p>
      </dgm:t>
    </dgm:pt>
    <dgm:pt modelId="{D07BC960-7385-5047-9159-07E46CAF3F42}" type="sibTrans" cxnId="{9ED36B1C-0175-374B-A2A6-62C7CE446820}">
      <dgm:prSet phldrT="1" phldr="0"/>
      <dgm:spPr/>
      <dgm:t>
        <a:bodyPr/>
        <a:lstStyle/>
        <a:p>
          <a:r>
            <a:rPr lang="en-US" dirty="0"/>
            <a:t>1</a:t>
          </a:r>
        </a:p>
      </dgm:t>
    </dgm:pt>
    <dgm:pt modelId="{1C02D995-110B-A641-B066-3F81E4425710}">
      <dgm:prSet custT="1"/>
      <dgm:spPr/>
      <dgm:t>
        <a:bodyPr/>
        <a:lstStyle/>
        <a:p>
          <a:r>
            <a:rPr lang="en-US" sz="1600" dirty="0"/>
            <a:t>Provide Emma with additional training to address her autism-related challenges. </a:t>
          </a:r>
        </a:p>
      </dgm:t>
    </dgm:pt>
    <dgm:pt modelId="{7D849A04-E394-5646-BC12-73EEA6FAD707}" type="parTrans" cxnId="{7C510770-52FE-8342-9253-8305D5D0ED42}">
      <dgm:prSet/>
      <dgm:spPr/>
      <dgm:t>
        <a:bodyPr/>
        <a:lstStyle/>
        <a:p>
          <a:endParaRPr lang="en-US"/>
        </a:p>
      </dgm:t>
    </dgm:pt>
    <dgm:pt modelId="{121B8350-9AF0-BE46-8A6E-5CB020557F70}" type="sibTrans" cxnId="{7C510770-52FE-8342-9253-8305D5D0ED42}">
      <dgm:prSet phldrT="2" phldr="0"/>
      <dgm:spPr/>
      <dgm:t>
        <a:bodyPr/>
        <a:lstStyle/>
        <a:p>
          <a:r>
            <a:rPr lang="en-US" dirty="0"/>
            <a:t>2</a:t>
          </a:r>
        </a:p>
      </dgm:t>
    </dgm:pt>
    <dgm:pt modelId="{83A3740D-48FE-7646-8599-EBC58ABF2F82}">
      <dgm:prSet custT="1"/>
      <dgm:spPr/>
      <dgm:t>
        <a:bodyPr/>
        <a:lstStyle/>
        <a:p>
          <a:r>
            <a:rPr lang="en-US" sz="1600" dirty="0"/>
            <a:t>Talk with Emma to understand her goals and offer projects that align with her skills. </a:t>
          </a:r>
        </a:p>
      </dgm:t>
    </dgm:pt>
    <dgm:pt modelId="{43F83D05-65D2-BE44-A39C-EC71028DEF4F}" type="parTrans" cxnId="{6B46939C-83DB-7743-AE7F-AD2784A95276}">
      <dgm:prSet/>
      <dgm:spPr/>
      <dgm:t>
        <a:bodyPr/>
        <a:lstStyle/>
        <a:p>
          <a:endParaRPr lang="en-US"/>
        </a:p>
      </dgm:t>
    </dgm:pt>
    <dgm:pt modelId="{5E601961-0D0E-B148-A831-73E116E7DEEC}" type="sibTrans" cxnId="{6B46939C-83DB-7743-AE7F-AD2784A95276}">
      <dgm:prSet phldrT="3" phldr="0"/>
      <dgm:spPr/>
      <dgm:t>
        <a:bodyPr/>
        <a:lstStyle/>
        <a:p>
          <a:r>
            <a:rPr lang="en-US" dirty="0"/>
            <a:t>3</a:t>
          </a:r>
        </a:p>
      </dgm:t>
    </dgm:pt>
    <dgm:pt modelId="{454ED66A-F7BD-5845-AB2C-E744733D9E74}">
      <dgm:prSet custT="1"/>
      <dgm:spPr/>
      <dgm:t>
        <a:bodyPr/>
        <a:lstStyle/>
        <a:p>
          <a:r>
            <a:rPr lang="en-US" sz="1600" dirty="0"/>
            <a:t>Transfer Emma to a different department with less challenging projects</a:t>
          </a:r>
        </a:p>
      </dgm:t>
    </dgm:pt>
    <dgm:pt modelId="{0AA4BAE3-3026-534B-A43B-0CD6DA0C0129}" type="parTrans" cxnId="{6F1A3203-5E3B-CC4F-980F-008255006343}">
      <dgm:prSet/>
      <dgm:spPr/>
      <dgm:t>
        <a:bodyPr/>
        <a:lstStyle/>
        <a:p>
          <a:endParaRPr lang="en-US"/>
        </a:p>
      </dgm:t>
    </dgm:pt>
    <dgm:pt modelId="{20B2F366-46A7-6844-8278-BC7B3090AB58}" type="sibTrans" cxnId="{6F1A3203-5E3B-CC4F-980F-008255006343}">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0036AEB5-B79A-E743-B5DB-01E6B78F0D85}" type="pres">
      <dgm:prSet presAssocID="{9945B361-A0D9-8F4E-8808-5A5515DF624D}" presName="compositeNode" presStyleCnt="0">
        <dgm:presLayoutVars>
          <dgm:bulletEnabled val="1"/>
        </dgm:presLayoutVars>
      </dgm:prSet>
      <dgm:spPr/>
    </dgm:pt>
    <dgm:pt modelId="{0FFC882A-2614-8246-9E66-0208FDCD9671}" type="pres">
      <dgm:prSet presAssocID="{9945B361-A0D9-8F4E-8808-5A5515DF624D}" presName="bgRect" presStyleLbl="bgAccFollowNode1" presStyleIdx="0" presStyleCnt="4"/>
      <dgm:spPr/>
    </dgm:pt>
    <dgm:pt modelId="{53901C74-C032-8B4D-8123-23E250CD9E0F}" type="pres">
      <dgm:prSet presAssocID="{D07BC960-7385-5047-9159-07E46CAF3F42}" presName="sibTransNodeCircle" presStyleLbl="alignNode1" presStyleIdx="0" presStyleCnt="8">
        <dgm:presLayoutVars>
          <dgm:chMax val="0"/>
          <dgm:bulletEnabled/>
        </dgm:presLayoutVars>
      </dgm:prSet>
      <dgm:spPr/>
    </dgm:pt>
    <dgm:pt modelId="{C44828B7-2130-B94E-9521-BE3B53D71203}" type="pres">
      <dgm:prSet presAssocID="{9945B361-A0D9-8F4E-8808-5A5515DF624D}" presName="bottomLine" presStyleLbl="alignNode1" presStyleIdx="1" presStyleCnt="8">
        <dgm:presLayoutVars/>
      </dgm:prSet>
      <dgm:spPr/>
    </dgm:pt>
    <dgm:pt modelId="{5E5B3D41-DE62-FA4A-A1FD-BCE110E9D2B4}" type="pres">
      <dgm:prSet presAssocID="{9945B361-A0D9-8F4E-8808-5A5515DF624D}" presName="nodeText" presStyleLbl="bgAccFollowNode1" presStyleIdx="0" presStyleCnt="4">
        <dgm:presLayoutVars>
          <dgm:bulletEnabled val="1"/>
        </dgm:presLayoutVars>
      </dgm:prSet>
      <dgm:spPr/>
    </dgm:pt>
    <dgm:pt modelId="{22C8B6E1-8ABD-B647-A97F-DCCA3530E5A0}" type="pres">
      <dgm:prSet presAssocID="{D07BC960-7385-5047-9159-07E46CAF3F42}" presName="sibTrans" presStyleCnt="0"/>
      <dgm:spPr/>
    </dgm:pt>
    <dgm:pt modelId="{FD66FC48-2A9D-5441-9DAF-48BC4AFCD222}" type="pres">
      <dgm:prSet presAssocID="{1C02D995-110B-A641-B066-3F81E4425710}" presName="compositeNode" presStyleCnt="0">
        <dgm:presLayoutVars>
          <dgm:bulletEnabled val="1"/>
        </dgm:presLayoutVars>
      </dgm:prSet>
      <dgm:spPr/>
    </dgm:pt>
    <dgm:pt modelId="{5506DA74-BF79-7B4C-B245-AE3B4E03A7CE}" type="pres">
      <dgm:prSet presAssocID="{1C02D995-110B-A641-B066-3F81E4425710}" presName="bgRect" presStyleLbl="bgAccFollowNode1" presStyleIdx="1" presStyleCnt="4"/>
      <dgm:spPr/>
    </dgm:pt>
    <dgm:pt modelId="{470DE1EB-95EE-1D47-A9D9-264A14BB54C3}" type="pres">
      <dgm:prSet presAssocID="{121B8350-9AF0-BE46-8A6E-5CB020557F70}" presName="sibTransNodeCircle" presStyleLbl="alignNode1" presStyleIdx="2" presStyleCnt="8">
        <dgm:presLayoutVars>
          <dgm:chMax val="0"/>
          <dgm:bulletEnabled/>
        </dgm:presLayoutVars>
      </dgm:prSet>
      <dgm:spPr/>
    </dgm:pt>
    <dgm:pt modelId="{DF974E61-DA39-1540-A298-17802C5089EF}" type="pres">
      <dgm:prSet presAssocID="{1C02D995-110B-A641-B066-3F81E4425710}" presName="bottomLine" presStyleLbl="alignNode1" presStyleIdx="3" presStyleCnt="8">
        <dgm:presLayoutVars/>
      </dgm:prSet>
      <dgm:spPr/>
    </dgm:pt>
    <dgm:pt modelId="{E472DDDF-425F-6043-9B3B-7920C0E2144D}" type="pres">
      <dgm:prSet presAssocID="{1C02D995-110B-A641-B066-3F81E4425710}" presName="nodeText" presStyleLbl="bgAccFollowNode1" presStyleIdx="1" presStyleCnt="4">
        <dgm:presLayoutVars>
          <dgm:bulletEnabled val="1"/>
        </dgm:presLayoutVars>
      </dgm:prSet>
      <dgm:spPr/>
    </dgm:pt>
    <dgm:pt modelId="{A97ABDA1-9BE5-7F4E-A5EA-E799C61DB748}" type="pres">
      <dgm:prSet presAssocID="{121B8350-9AF0-BE46-8A6E-5CB020557F70}" presName="sibTrans" presStyleCnt="0"/>
      <dgm:spPr/>
    </dgm:pt>
    <dgm:pt modelId="{23558A1C-3984-374D-B678-B5A33F5B859C}" type="pres">
      <dgm:prSet presAssocID="{83A3740D-48FE-7646-8599-EBC58ABF2F82}" presName="compositeNode" presStyleCnt="0">
        <dgm:presLayoutVars>
          <dgm:bulletEnabled val="1"/>
        </dgm:presLayoutVars>
      </dgm:prSet>
      <dgm:spPr/>
    </dgm:pt>
    <dgm:pt modelId="{65A5D5EA-84E9-774A-B7C4-4C3882FCFCC7}" type="pres">
      <dgm:prSet presAssocID="{83A3740D-48FE-7646-8599-EBC58ABF2F82}" presName="bgRect" presStyleLbl="bgAccFollowNode1" presStyleIdx="2" presStyleCnt="4"/>
      <dgm:spPr/>
    </dgm:pt>
    <dgm:pt modelId="{C1BF07F3-CE31-E344-9319-E5F70491D400}" type="pres">
      <dgm:prSet presAssocID="{5E601961-0D0E-B148-A831-73E116E7DEEC}" presName="sibTransNodeCircle" presStyleLbl="alignNode1" presStyleIdx="4" presStyleCnt="8">
        <dgm:presLayoutVars>
          <dgm:chMax val="0"/>
          <dgm:bulletEnabled/>
        </dgm:presLayoutVars>
      </dgm:prSet>
      <dgm:spPr/>
    </dgm:pt>
    <dgm:pt modelId="{8CD6566D-B4F2-1D43-A3BC-6C6841776B14}" type="pres">
      <dgm:prSet presAssocID="{83A3740D-48FE-7646-8599-EBC58ABF2F82}" presName="bottomLine" presStyleLbl="alignNode1" presStyleIdx="5" presStyleCnt="8">
        <dgm:presLayoutVars/>
      </dgm:prSet>
      <dgm:spPr/>
    </dgm:pt>
    <dgm:pt modelId="{E41DFA80-F080-AA48-9C6D-A31289D8C205}" type="pres">
      <dgm:prSet presAssocID="{83A3740D-48FE-7646-8599-EBC58ABF2F82}" presName="nodeText" presStyleLbl="bgAccFollowNode1" presStyleIdx="2" presStyleCnt="4">
        <dgm:presLayoutVars>
          <dgm:bulletEnabled val="1"/>
        </dgm:presLayoutVars>
      </dgm:prSet>
      <dgm:spPr/>
    </dgm:pt>
    <dgm:pt modelId="{3AB8176F-0121-7E4B-BD6C-29A629F41535}" type="pres">
      <dgm:prSet presAssocID="{5E601961-0D0E-B148-A831-73E116E7DEEC}" presName="sibTrans" presStyleCnt="0"/>
      <dgm:spPr/>
    </dgm:pt>
    <dgm:pt modelId="{A3DE11D3-1A26-324E-8937-4DA72EBF2C00}" type="pres">
      <dgm:prSet presAssocID="{454ED66A-F7BD-5845-AB2C-E744733D9E74}" presName="compositeNode" presStyleCnt="0">
        <dgm:presLayoutVars>
          <dgm:bulletEnabled val="1"/>
        </dgm:presLayoutVars>
      </dgm:prSet>
      <dgm:spPr/>
    </dgm:pt>
    <dgm:pt modelId="{ACB43754-A819-ED41-96E2-E7D4C9997E6D}" type="pres">
      <dgm:prSet presAssocID="{454ED66A-F7BD-5845-AB2C-E744733D9E74}" presName="bgRect" presStyleLbl="bgAccFollowNode1" presStyleIdx="3" presStyleCnt="4"/>
      <dgm:spPr/>
    </dgm:pt>
    <dgm:pt modelId="{3340CA3E-E1F1-CC4C-B31E-959FD4671D86}" type="pres">
      <dgm:prSet presAssocID="{20B2F366-46A7-6844-8278-BC7B3090AB58}" presName="sibTransNodeCircle" presStyleLbl="alignNode1" presStyleIdx="6" presStyleCnt="8">
        <dgm:presLayoutVars>
          <dgm:chMax val="0"/>
          <dgm:bulletEnabled/>
        </dgm:presLayoutVars>
      </dgm:prSet>
      <dgm:spPr/>
    </dgm:pt>
    <dgm:pt modelId="{3FEBF530-5D1A-5C44-BB2C-F842D13FCDD5}" type="pres">
      <dgm:prSet presAssocID="{454ED66A-F7BD-5845-AB2C-E744733D9E74}" presName="bottomLine" presStyleLbl="alignNode1" presStyleIdx="7" presStyleCnt="8">
        <dgm:presLayoutVars/>
      </dgm:prSet>
      <dgm:spPr/>
    </dgm:pt>
    <dgm:pt modelId="{D329A130-F934-254E-BB8F-7D8BEBD45D74}" type="pres">
      <dgm:prSet presAssocID="{454ED66A-F7BD-5845-AB2C-E744733D9E74}" presName="nodeText" presStyleLbl="bgAccFollowNode1" presStyleIdx="3" presStyleCnt="4">
        <dgm:presLayoutVars>
          <dgm:bulletEnabled val="1"/>
        </dgm:presLayoutVars>
      </dgm:prSet>
      <dgm:spPr/>
    </dgm:pt>
  </dgm:ptLst>
  <dgm:cxnLst>
    <dgm:cxn modelId="{6F1A3203-5E3B-CC4F-980F-008255006343}" srcId="{5CF1339E-5EDC-4B86-B7B5-C17D16343EC3}" destId="{454ED66A-F7BD-5845-AB2C-E744733D9E74}" srcOrd="3" destOrd="0" parTransId="{0AA4BAE3-3026-534B-A43B-0CD6DA0C0129}" sibTransId="{20B2F366-46A7-6844-8278-BC7B3090AB58}"/>
    <dgm:cxn modelId="{C0E8051B-2D60-A44A-8343-1EA922CEBAF3}" type="presOf" srcId="{1C02D995-110B-A641-B066-3F81E4425710}" destId="{5506DA74-BF79-7B4C-B245-AE3B4E03A7CE}" srcOrd="0" destOrd="0" presId="urn:microsoft.com/office/officeart/2016/7/layout/BasicLinearProcessNumbered#162"/>
    <dgm:cxn modelId="{9ED36B1C-0175-374B-A2A6-62C7CE446820}" srcId="{5CF1339E-5EDC-4B86-B7B5-C17D16343EC3}" destId="{9945B361-A0D9-8F4E-8808-5A5515DF624D}" srcOrd="0" destOrd="0" parTransId="{C2B9E7C3-AD86-0247-BF74-E77EB14966A1}" sibTransId="{D07BC960-7385-5047-9159-07E46CAF3F42}"/>
    <dgm:cxn modelId="{60FE1B2D-F9DA-5249-9C6A-E0597202181F}" type="presOf" srcId="{9945B361-A0D9-8F4E-8808-5A5515DF624D}" destId="{0FFC882A-2614-8246-9E66-0208FDCD9671}" srcOrd="0" destOrd="0" presId="urn:microsoft.com/office/officeart/2016/7/layout/BasicLinearProcessNumbered#162"/>
    <dgm:cxn modelId="{C301D45D-2112-EF49-9105-EB9264C2548F}" type="presOf" srcId="{5CF1339E-5EDC-4B86-B7B5-C17D16343EC3}" destId="{EE8186E6-F6D2-6744-B8DB-B63EF326BAB8}" srcOrd="0" destOrd="0" presId="urn:microsoft.com/office/officeart/2016/7/layout/BasicLinearProcessNumbered#162"/>
    <dgm:cxn modelId="{87077265-542A-0940-AD61-DB92DFEED474}" type="presOf" srcId="{454ED66A-F7BD-5845-AB2C-E744733D9E74}" destId="{ACB43754-A819-ED41-96E2-E7D4C9997E6D}" srcOrd="0" destOrd="0" presId="urn:microsoft.com/office/officeart/2016/7/layout/BasicLinearProcessNumbered#162"/>
    <dgm:cxn modelId="{C442B945-2FE1-5348-8323-9BB9019F725B}" type="presOf" srcId="{121B8350-9AF0-BE46-8A6E-5CB020557F70}" destId="{470DE1EB-95EE-1D47-A9D9-264A14BB54C3}" srcOrd="0" destOrd="0" presId="urn:microsoft.com/office/officeart/2016/7/layout/BasicLinearProcessNumbered#162"/>
    <dgm:cxn modelId="{EA107D47-44A4-3148-9A74-7D1C80532D90}" type="presOf" srcId="{1C02D995-110B-A641-B066-3F81E4425710}" destId="{E472DDDF-425F-6043-9B3B-7920C0E2144D}" srcOrd="1" destOrd="0" presId="urn:microsoft.com/office/officeart/2016/7/layout/BasicLinearProcessNumbered#162"/>
    <dgm:cxn modelId="{7C510770-52FE-8342-9253-8305D5D0ED42}" srcId="{5CF1339E-5EDC-4B86-B7B5-C17D16343EC3}" destId="{1C02D995-110B-A641-B066-3F81E4425710}" srcOrd="1" destOrd="0" parTransId="{7D849A04-E394-5646-BC12-73EEA6FAD707}" sibTransId="{121B8350-9AF0-BE46-8A6E-5CB020557F70}"/>
    <dgm:cxn modelId="{E0918C7E-C50F-4D49-8770-BAE1581075A7}" type="presOf" srcId="{D07BC960-7385-5047-9159-07E46CAF3F42}" destId="{53901C74-C032-8B4D-8123-23E250CD9E0F}" srcOrd="0" destOrd="0" presId="urn:microsoft.com/office/officeart/2016/7/layout/BasicLinearProcessNumbered#162"/>
    <dgm:cxn modelId="{DC6A6692-D24E-864D-9303-CF1ECF801ADB}" type="presOf" srcId="{83A3740D-48FE-7646-8599-EBC58ABF2F82}" destId="{E41DFA80-F080-AA48-9C6D-A31289D8C205}" srcOrd="1" destOrd="0" presId="urn:microsoft.com/office/officeart/2016/7/layout/BasicLinearProcessNumbered#162"/>
    <dgm:cxn modelId="{52764694-7DA8-CF47-ACE5-9A67463483D3}" type="presOf" srcId="{83A3740D-48FE-7646-8599-EBC58ABF2F82}" destId="{65A5D5EA-84E9-774A-B7C4-4C3882FCFCC7}" srcOrd="0" destOrd="0" presId="urn:microsoft.com/office/officeart/2016/7/layout/BasicLinearProcessNumbered#162"/>
    <dgm:cxn modelId="{6B46939C-83DB-7743-AE7F-AD2784A95276}" srcId="{5CF1339E-5EDC-4B86-B7B5-C17D16343EC3}" destId="{83A3740D-48FE-7646-8599-EBC58ABF2F82}" srcOrd="2" destOrd="0" parTransId="{43F83D05-65D2-BE44-A39C-EC71028DEF4F}" sibTransId="{5E601961-0D0E-B148-A831-73E116E7DEEC}"/>
    <dgm:cxn modelId="{D4CF5CC1-FFFB-0A42-B1D7-28D9DA902BBF}" type="presOf" srcId="{20B2F366-46A7-6844-8278-BC7B3090AB58}" destId="{3340CA3E-E1F1-CC4C-B31E-959FD4671D86}" srcOrd="0" destOrd="0" presId="urn:microsoft.com/office/officeart/2016/7/layout/BasicLinearProcessNumbered#162"/>
    <dgm:cxn modelId="{087250D9-4910-5E4B-96B5-A957E52B9975}" type="presOf" srcId="{9945B361-A0D9-8F4E-8808-5A5515DF624D}" destId="{5E5B3D41-DE62-FA4A-A1FD-BCE110E9D2B4}" srcOrd="1" destOrd="0" presId="urn:microsoft.com/office/officeart/2016/7/layout/BasicLinearProcessNumbered#162"/>
    <dgm:cxn modelId="{603AB9E3-6054-6D4B-BB05-921A61BD8F6B}" type="presOf" srcId="{454ED66A-F7BD-5845-AB2C-E744733D9E74}" destId="{D329A130-F934-254E-BB8F-7D8BEBD45D74}" srcOrd="1" destOrd="0" presId="urn:microsoft.com/office/officeart/2016/7/layout/BasicLinearProcessNumbered#162"/>
    <dgm:cxn modelId="{376975EB-BB7A-954B-B0DF-544007F20672}" type="presOf" srcId="{5E601961-0D0E-B148-A831-73E116E7DEEC}" destId="{C1BF07F3-CE31-E344-9319-E5F70491D400}" srcOrd="0" destOrd="0" presId="urn:microsoft.com/office/officeart/2016/7/layout/BasicLinearProcessNumbered#162"/>
    <dgm:cxn modelId="{D2061827-277D-4B47-B7C1-233DB87F5C38}" type="presParOf" srcId="{EE8186E6-F6D2-6744-B8DB-B63EF326BAB8}" destId="{0036AEB5-B79A-E743-B5DB-01E6B78F0D85}" srcOrd="0" destOrd="0" presId="urn:microsoft.com/office/officeart/2016/7/layout/BasicLinearProcessNumbered#162"/>
    <dgm:cxn modelId="{23627CFF-E0B1-DE43-B0D0-50C05679CC5B}" type="presParOf" srcId="{0036AEB5-B79A-E743-B5DB-01E6B78F0D85}" destId="{0FFC882A-2614-8246-9E66-0208FDCD9671}" srcOrd="0" destOrd="0" presId="urn:microsoft.com/office/officeart/2016/7/layout/BasicLinearProcessNumbered#162"/>
    <dgm:cxn modelId="{DD320C6E-6C87-4C4E-B3BE-040F5E4816F7}" type="presParOf" srcId="{0036AEB5-B79A-E743-B5DB-01E6B78F0D85}" destId="{53901C74-C032-8B4D-8123-23E250CD9E0F}" srcOrd="1" destOrd="0" presId="urn:microsoft.com/office/officeart/2016/7/layout/BasicLinearProcessNumbered#162"/>
    <dgm:cxn modelId="{76EA95A3-9815-0847-A5B3-CFF8D0C35B34}" type="presParOf" srcId="{0036AEB5-B79A-E743-B5DB-01E6B78F0D85}" destId="{C44828B7-2130-B94E-9521-BE3B53D71203}" srcOrd="2" destOrd="0" presId="urn:microsoft.com/office/officeart/2016/7/layout/BasicLinearProcessNumbered#162"/>
    <dgm:cxn modelId="{F5788F64-E241-704D-B01A-2DD191039332}" type="presParOf" srcId="{0036AEB5-B79A-E743-B5DB-01E6B78F0D85}" destId="{5E5B3D41-DE62-FA4A-A1FD-BCE110E9D2B4}" srcOrd="3" destOrd="0" presId="urn:microsoft.com/office/officeart/2016/7/layout/BasicLinearProcessNumbered#162"/>
    <dgm:cxn modelId="{7A13792E-1D99-B945-B5C9-2908C6E12E80}" type="presParOf" srcId="{EE8186E6-F6D2-6744-B8DB-B63EF326BAB8}" destId="{22C8B6E1-8ABD-B647-A97F-DCCA3530E5A0}" srcOrd="1" destOrd="0" presId="urn:microsoft.com/office/officeart/2016/7/layout/BasicLinearProcessNumbered#162"/>
    <dgm:cxn modelId="{F5116092-C698-7C49-80F0-C35B151B3B8B}" type="presParOf" srcId="{EE8186E6-F6D2-6744-B8DB-B63EF326BAB8}" destId="{FD66FC48-2A9D-5441-9DAF-48BC4AFCD222}" srcOrd="2" destOrd="0" presId="urn:microsoft.com/office/officeart/2016/7/layout/BasicLinearProcessNumbered#162"/>
    <dgm:cxn modelId="{459ABBCB-E171-0742-A075-61A497AFD948}" type="presParOf" srcId="{FD66FC48-2A9D-5441-9DAF-48BC4AFCD222}" destId="{5506DA74-BF79-7B4C-B245-AE3B4E03A7CE}" srcOrd="0" destOrd="0" presId="urn:microsoft.com/office/officeart/2016/7/layout/BasicLinearProcessNumbered#162"/>
    <dgm:cxn modelId="{30907D37-D644-6A4A-89D0-963E4A62647A}" type="presParOf" srcId="{FD66FC48-2A9D-5441-9DAF-48BC4AFCD222}" destId="{470DE1EB-95EE-1D47-A9D9-264A14BB54C3}" srcOrd="1" destOrd="0" presId="urn:microsoft.com/office/officeart/2016/7/layout/BasicLinearProcessNumbered#162"/>
    <dgm:cxn modelId="{9B760E1C-BAE4-904D-91B1-7C77FE6C49FF}" type="presParOf" srcId="{FD66FC48-2A9D-5441-9DAF-48BC4AFCD222}" destId="{DF974E61-DA39-1540-A298-17802C5089EF}" srcOrd="2" destOrd="0" presId="urn:microsoft.com/office/officeart/2016/7/layout/BasicLinearProcessNumbered#162"/>
    <dgm:cxn modelId="{BC0F20EC-40C6-DC42-8452-D15EF96177A1}" type="presParOf" srcId="{FD66FC48-2A9D-5441-9DAF-48BC4AFCD222}" destId="{E472DDDF-425F-6043-9B3B-7920C0E2144D}" srcOrd="3" destOrd="0" presId="urn:microsoft.com/office/officeart/2016/7/layout/BasicLinearProcessNumbered#162"/>
    <dgm:cxn modelId="{E049B91E-0C86-FB4E-8DC9-35DF7F4BB9CB}" type="presParOf" srcId="{EE8186E6-F6D2-6744-B8DB-B63EF326BAB8}" destId="{A97ABDA1-9BE5-7F4E-A5EA-E799C61DB748}" srcOrd="3" destOrd="0" presId="urn:microsoft.com/office/officeart/2016/7/layout/BasicLinearProcessNumbered#162"/>
    <dgm:cxn modelId="{BFF652DB-3189-9B4E-BDE6-A7BCBC7610C7}" type="presParOf" srcId="{EE8186E6-F6D2-6744-B8DB-B63EF326BAB8}" destId="{23558A1C-3984-374D-B678-B5A33F5B859C}" srcOrd="4" destOrd="0" presId="urn:microsoft.com/office/officeart/2016/7/layout/BasicLinearProcessNumbered#162"/>
    <dgm:cxn modelId="{1E3C9F06-F4CD-DA47-8E5A-E66821099049}" type="presParOf" srcId="{23558A1C-3984-374D-B678-B5A33F5B859C}" destId="{65A5D5EA-84E9-774A-B7C4-4C3882FCFCC7}" srcOrd="0" destOrd="0" presId="urn:microsoft.com/office/officeart/2016/7/layout/BasicLinearProcessNumbered#162"/>
    <dgm:cxn modelId="{73A3F84E-4F0D-A249-90B9-43E535BC3AA3}" type="presParOf" srcId="{23558A1C-3984-374D-B678-B5A33F5B859C}" destId="{C1BF07F3-CE31-E344-9319-E5F70491D400}" srcOrd="1" destOrd="0" presId="urn:microsoft.com/office/officeart/2016/7/layout/BasicLinearProcessNumbered#162"/>
    <dgm:cxn modelId="{B4AE10D4-4000-EC4C-AEBC-C5B94B254C10}" type="presParOf" srcId="{23558A1C-3984-374D-B678-B5A33F5B859C}" destId="{8CD6566D-B4F2-1D43-A3BC-6C6841776B14}" srcOrd="2" destOrd="0" presId="urn:microsoft.com/office/officeart/2016/7/layout/BasicLinearProcessNumbered#162"/>
    <dgm:cxn modelId="{62111BE2-A94C-2943-8F53-6D52E73B7A1C}" type="presParOf" srcId="{23558A1C-3984-374D-B678-B5A33F5B859C}" destId="{E41DFA80-F080-AA48-9C6D-A31289D8C205}" srcOrd="3" destOrd="0" presId="urn:microsoft.com/office/officeart/2016/7/layout/BasicLinearProcessNumbered#162"/>
    <dgm:cxn modelId="{FF231A36-C2B6-FF4A-A0AE-8327C997158C}" type="presParOf" srcId="{EE8186E6-F6D2-6744-B8DB-B63EF326BAB8}" destId="{3AB8176F-0121-7E4B-BD6C-29A629F41535}" srcOrd="5" destOrd="0" presId="urn:microsoft.com/office/officeart/2016/7/layout/BasicLinearProcessNumbered#162"/>
    <dgm:cxn modelId="{B43E5B36-0DBD-A34D-8ACF-9CFDFEC1E3D1}" type="presParOf" srcId="{EE8186E6-F6D2-6744-B8DB-B63EF326BAB8}" destId="{A3DE11D3-1A26-324E-8937-4DA72EBF2C00}" srcOrd="6" destOrd="0" presId="urn:microsoft.com/office/officeart/2016/7/layout/BasicLinearProcessNumbered#162"/>
    <dgm:cxn modelId="{8B9344E1-7498-1643-83B0-D9E0E8D3C0D3}" type="presParOf" srcId="{A3DE11D3-1A26-324E-8937-4DA72EBF2C00}" destId="{ACB43754-A819-ED41-96E2-E7D4C9997E6D}" srcOrd="0" destOrd="0" presId="urn:microsoft.com/office/officeart/2016/7/layout/BasicLinearProcessNumbered#162"/>
    <dgm:cxn modelId="{EE44CC0B-0516-6243-9634-7AE463BDB35C}" type="presParOf" srcId="{A3DE11D3-1A26-324E-8937-4DA72EBF2C00}" destId="{3340CA3E-E1F1-CC4C-B31E-959FD4671D86}" srcOrd="1" destOrd="0" presId="urn:microsoft.com/office/officeart/2016/7/layout/BasicLinearProcessNumbered#162"/>
    <dgm:cxn modelId="{B83012C1-EE22-0145-B0CD-B2DFB5D5558D}" type="presParOf" srcId="{A3DE11D3-1A26-324E-8937-4DA72EBF2C00}" destId="{3FEBF530-5D1A-5C44-BB2C-F842D13FCDD5}" srcOrd="2" destOrd="0" presId="urn:microsoft.com/office/officeart/2016/7/layout/BasicLinearProcessNumbered#162"/>
    <dgm:cxn modelId="{2D959029-475D-C74D-9EC5-9468CEDFE78A}" type="presParOf" srcId="{A3DE11D3-1A26-324E-8937-4DA72EBF2C00}" destId="{D329A130-F934-254E-BB8F-7D8BEBD45D74}" srcOrd="3" destOrd="0" presId="urn:microsoft.com/office/officeart/2016/7/layout/BasicLinearProcessNumbered#16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F1339E-5EDC-4B86-B7B5-C17D16343EC3}" type="doc">
      <dgm:prSet loTypeId="urn:microsoft.com/office/officeart/2016/7/layout/BasicLinearProcessNumbered#163" loCatId="process" qsTypeId="urn:microsoft.com/office/officeart/2005/8/quickstyle/simple2" qsCatId="simple" csTypeId="urn:microsoft.com/office/officeart/2005/8/colors/colorful4" csCatId="colorful" phldr="1"/>
      <dgm:spPr/>
      <dgm:t>
        <a:bodyPr/>
        <a:lstStyle/>
        <a:p>
          <a:endParaRPr lang="en-US"/>
        </a:p>
      </dgm:t>
    </dgm:pt>
    <dgm:pt modelId="{4A45043D-9DB6-4C4D-A5C0-CE8B4B61653D}">
      <dgm:prSet/>
      <dgm:spPr/>
      <dgm:t>
        <a:bodyPr/>
        <a:lstStyle/>
        <a:p>
          <a:r>
            <a:rPr lang="en-US" dirty="0"/>
            <a:t>John's ADHD. </a:t>
          </a:r>
        </a:p>
      </dgm:t>
    </dgm:pt>
    <dgm:pt modelId="{D1BE41D2-E714-8244-9834-EF3BA4B03214}" type="parTrans" cxnId="{A05218A2-7791-5F46-864B-3B29D494AE31}">
      <dgm:prSet/>
      <dgm:spPr/>
      <dgm:t>
        <a:bodyPr/>
        <a:lstStyle/>
        <a:p>
          <a:endParaRPr lang="en-US"/>
        </a:p>
      </dgm:t>
    </dgm:pt>
    <dgm:pt modelId="{453B0F4B-A108-A64D-BA1D-50A68D538ADE}" type="sibTrans" cxnId="{A05218A2-7791-5F46-864B-3B29D494AE31}">
      <dgm:prSet phldrT="1" phldr="0"/>
      <dgm:spPr/>
      <dgm:t>
        <a:bodyPr/>
        <a:lstStyle/>
        <a:p>
          <a:r>
            <a:rPr lang="en-US" dirty="0"/>
            <a:t>1</a:t>
          </a:r>
        </a:p>
      </dgm:t>
    </dgm:pt>
    <dgm:pt modelId="{5BC47E30-371D-C94C-89B0-098D8F8DA3F8}">
      <dgm:prSet/>
      <dgm:spPr/>
      <dgm:t>
        <a:bodyPr/>
        <a:lstStyle/>
        <a:p>
          <a:r>
            <a:rPr lang="en-US" dirty="0"/>
            <a:t>John's unconventional presentation style. </a:t>
          </a:r>
        </a:p>
      </dgm:t>
    </dgm:pt>
    <dgm:pt modelId="{60404E88-678F-5E43-84CA-B66F2126D744}" type="parTrans" cxnId="{56480ACE-F5DC-8543-ACED-35FAAB5E84AD}">
      <dgm:prSet/>
      <dgm:spPr/>
      <dgm:t>
        <a:bodyPr/>
        <a:lstStyle/>
        <a:p>
          <a:endParaRPr lang="en-US"/>
        </a:p>
      </dgm:t>
    </dgm:pt>
    <dgm:pt modelId="{F91B9F2F-7F6C-2845-8AA8-A1A0905A95C0}" type="sibTrans" cxnId="{56480ACE-F5DC-8543-ACED-35FAAB5E84AD}">
      <dgm:prSet phldrT="2" phldr="0"/>
      <dgm:spPr/>
      <dgm:t>
        <a:bodyPr/>
        <a:lstStyle/>
        <a:p>
          <a:r>
            <a:rPr lang="en-US" dirty="0"/>
            <a:t>2</a:t>
          </a:r>
        </a:p>
      </dgm:t>
    </dgm:pt>
    <dgm:pt modelId="{C8F0B3C1-F023-1E4F-A286-0CB729D0A3E6}">
      <dgm:prSet/>
      <dgm:spPr/>
      <dgm:t>
        <a:bodyPr/>
        <a:lstStyle/>
        <a:p>
          <a:pPr>
            <a:buAutoNum type="alphaUcParenR"/>
          </a:pPr>
          <a:r>
            <a:rPr lang="en-US" dirty="0"/>
            <a:t>Team communication is impacted by misunderstandings and difficulties arising from diverse communication styles.</a:t>
          </a:r>
        </a:p>
      </dgm:t>
    </dgm:pt>
    <dgm:pt modelId="{15E4523F-B638-704A-A92D-59505489AAF6}" type="parTrans" cxnId="{8CA3046F-F453-9047-9F7E-269D10463DAB}">
      <dgm:prSet/>
      <dgm:spPr/>
      <dgm:t>
        <a:bodyPr/>
        <a:lstStyle/>
        <a:p>
          <a:endParaRPr lang="en-US"/>
        </a:p>
      </dgm:t>
    </dgm:pt>
    <dgm:pt modelId="{67C7D9BF-627A-E048-BE0F-DBC50BD3029A}" type="sibTrans" cxnId="{8CA3046F-F453-9047-9F7E-269D10463DAB}">
      <dgm:prSet phldrT="3" phldr="0"/>
      <dgm:spPr/>
      <dgm:t>
        <a:bodyPr/>
        <a:lstStyle/>
        <a:p>
          <a:r>
            <a:rPr lang="en-US" dirty="0"/>
            <a:t>3</a:t>
          </a:r>
        </a:p>
      </dgm:t>
    </dgm:pt>
    <dgm:pt modelId="{240DE608-D260-5C4C-BAFF-A034A07B6855}">
      <dgm:prSet/>
      <dgm:spPr/>
      <dgm:t>
        <a:bodyPr/>
        <a:lstStyle/>
        <a:p>
          <a:r>
            <a:rPr lang="en-US" dirty="0"/>
            <a:t>John's enthusiasm.</a:t>
          </a:r>
        </a:p>
      </dgm:t>
    </dgm:pt>
    <dgm:pt modelId="{5F6CACC4-A42D-DC41-A2CD-139ECE7670D3}" type="parTrans" cxnId="{6CAD0DA7-3A65-5843-B00B-C1C0CC59D601}">
      <dgm:prSet/>
      <dgm:spPr/>
      <dgm:t>
        <a:bodyPr/>
        <a:lstStyle/>
        <a:p>
          <a:endParaRPr lang="en-US"/>
        </a:p>
      </dgm:t>
    </dgm:pt>
    <dgm:pt modelId="{DC49670A-7F00-144B-B388-07660AC8207E}" type="sibTrans" cxnId="{6CAD0DA7-3A65-5843-B00B-C1C0CC59D601}">
      <dgm:prSet phldrT="4" phldr="0"/>
      <dgm:spPr/>
      <dgm:t>
        <a:bodyPr/>
        <a:lstStyle/>
        <a:p>
          <a:r>
            <a:rPr lang="en-US" dirty="0"/>
            <a:t>4</a:t>
          </a:r>
        </a:p>
      </dgm:t>
    </dgm:pt>
    <dgm:pt modelId="{EE8186E6-F6D2-6744-B8DB-B63EF326BAB8}" type="pres">
      <dgm:prSet presAssocID="{5CF1339E-5EDC-4B86-B7B5-C17D16343EC3}" presName="Name0" presStyleCnt="0">
        <dgm:presLayoutVars>
          <dgm:animLvl val="lvl"/>
          <dgm:resizeHandles val="exact"/>
        </dgm:presLayoutVars>
      </dgm:prSet>
      <dgm:spPr/>
    </dgm:pt>
    <dgm:pt modelId="{C2C8514E-7711-8048-AA81-4D3207A55A64}" type="pres">
      <dgm:prSet presAssocID="{4A45043D-9DB6-4C4D-A5C0-CE8B4B61653D}" presName="compositeNode" presStyleCnt="0">
        <dgm:presLayoutVars>
          <dgm:bulletEnabled val="1"/>
        </dgm:presLayoutVars>
      </dgm:prSet>
      <dgm:spPr/>
    </dgm:pt>
    <dgm:pt modelId="{B3835ED6-2777-BC48-B189-6495459BED42}" type="pres">
      <dgm:prSet presAssocID="{4A45043D-9DB6-4C4D-A5C0-CE8B4B61653D}" presName="bgRect" presStyleLbl="bgAccFollowNode1" presStyleIdx="0" presStyleCnt="4"/>
      <dgm:spPr/>
    </dgm:pt>
    <dgm:pt modelId="{01D54D86-97C9-3E4B-906A-D00519269FFC}" type="pres">
      <dgm:prSet presAssocID="{453B0F4B-A108-A64D-BA1D-50A68D538ADE}" presName="sibTransNodeCircle" presStyleLbl="alignNode1" presStyleIdx="0" presStyleCnt="8">
        <dgm:presLayoutVars>
          <dgm:chMax val="0"/>
          <dgm:bulletEnabled/>
        </dgm:presLayoutVars>
      </dgm:prSet>
      <dgm:spPr/>
    </dgm:pt>
    <dgm:pt modelId="{2D5E7E32-FE80-6D4F-AAEF-0DA8328870C4}" type="pres">
      <dgm:prSet presAssocID="{4A45043D-9DB6-4C4D-A5C0-CE8B4B61653D}" presName="bottomLine" presStyleLbl="alignNode1" presStyleIdx="1" presStyleCnt="8">
        <dgm:presLayoutVars/>
      </dgm:prSet>
      <dgm:spPr/>
    </dgm:pt>
    <dgm:pt modelId="{844BCE4F-F76C-4A4B-936C-BF712FB0D73D}" type="pres">
      <dgm:prSet presAssocID="{4A45043D-9DB6-4C4D-A5C0-CE8B4B61653D}" presName="nodeText" presStyleLbl="bgAccFollowNode1" presStyleIdx="0" presStyleCnt="4">
        <dgm:presLayoutVars>
          <dgm:bulletEnabled val="1"/>
        </dgm:presLayoutVars>
      </dgm:prSet>
      <dgm:spPr/>
    </dgm:pt>
    <dgm:pt modelId="{E317598D-2890-564E-B200-48F4AF56A0B5}" type="pres">
      <dgm:prSet presAssocID="{453B0F4B-A108-A64D-BA1D-50A68D538ADE}" presName="sibTrans" presStyleCnt="0"/>
      <dgm:spPr/>
    </dgm:pt>
    <dgm:pt modelId="{2549CD50-5FA0-7542-AD37-76DD180444BD}" type="pres">
      <dgm:prSet presAssocID="{5BC47E30-371D-C94C-89B0-098D8F8DA3F8}" presName="compositeNode" presStyleCnt="0">
        <dgm:presLayoutVars>
          <dgm:bulletEnabled val="1"/>
        </dgm:presLayoutVars>
      </dgm:prSet>
      <dgm:spPr/>
    </dgm:pt>
    <dgm:pt modelId="{CE9B0362-256D-AC49-A04B-00B1D9AD190E}" type="pres">
      <dgm:prSet presAssocID="{5BC47E30-371D-C94C-89B0-098D8F8DA3F8}" presName="bgRect" presStyleLbl="bgAccFollowNode1" presStyleIdx="1" presStyleCnt="4"/>
      <dgm:spPr/>
    </dgm:pt>
    <dgm:pt modelId="{2507FFDB-F0D1-5B48-A4BD-69F07FAEBB77}" type="pres">
      <dgm:prSet presAssocID="{F91B9F2F-7F6C-2845-8AA8-A1A0905A95C0}" presName="sibTransNodeCircle" presStyleLbl="alignNode1" presStyleIdx="2" presStyleCnt="8">
        <dgm:presLayoutVars>
          <dgm:chMax val="0"/>
          <dgm:bulletEnabled/>
        </dgm:presLayoutVars>
      </dgm:prSet>
      <dgm:spPr/>
    </dgm:pt>
    <dgm:pt modelId="{84C42B55-06B5-F54D-9D69-28B4497B93C1}" type="pres">
      <dgm:prSet presAssocID="{5BC47E30-371D-C94C-89B0-098D8F8DA3F8}" presName="bottomLine" presStyleLbl="alignNode1" presStyleIdx="3" presStyleCnt="8">
        <dgm:presLayoutVars/>
      </dgm:prSet>
      <dgm:spPr/>
    </dgm:pt>
    <dgm:pt modelId="{B40E3CCC-DFCD-D141-80A3-692AB1D2C6A1}" type="pres">
      <dgm:prSet presAssocID="{5BC47E30-371D-C94C-89B0-098D8F8DA3F8}" presName="nodeText" presStyleLbl="bgAccFollowNode1" presStyleIdx="1" presStyleCnt="4">
        <dgm:presLayoutVars>
          <dgm:bulletEnabled val="1"/>
        </dgm:presLayoutVars>
      </dgm:prSet>
      <dgm:spPr/>
    </dgm:pt>
    <dgm:pt modelId="{28F3C35C-E408-124A-A07B-82850A219D54}" type="pres">
      <dgm:prSet presAssocID="{F91B9F2F-7F6C-2845-8AA8-A1A0905A95C0}" presName="sibTrans" presStyleCnt="0"/>
      <dgm:spPr/>
    </dgm:pt>
    <dgm:pt modelId="{52FD0084-D6FF-6B47-A8DA-076005648A0B}" type="pres">
      <dgm:prSet presAssocID="{C8F0B3C1-F023-1E4F-A286-0CB729D0A3E6}" presName="compositeNode" presStyleCnt="0">
        <dgm:presLayoutVars>
          <dgm:bulletEnabled val="1"/>
        </dgm:presLayoutVars>
      </dgm:prSet>
      <dgm:spPr/>
    </dgm:pt>
    <dgm:pt modelId="{C2A8EA1C-778C-2E49-8D32-DC5A6825222B}" type="pres">
      <dgm:prSet presAssocID="{C8F0B3C1-F023-1E4F-A286-0CB729D0A3E6}" presName="bgRect" presStyleLbl="bgAccFollowNode1" presStyleIdx="2" presStyleCnt="4"/>
      <dgm:spPr/>
    </dgm:pt>
    <dgm:pt modelId="{C751E0F5-417B-E941-ADA2-04FE51C789A0}" type="pres">
      <dgm:prSet presAssocID="{67C7D9BF-627A-E048-BE0F-DBC50BD3029A}" presName="sibTransNodeCircle" presStyleLbl="alignNode1" presStyleIdx="4" presStyleCnt="8">
        <dgm:presLayoutVars>
          <dgm:chMax val="0"/>
          <dgm:bulletEnabled/>
        </dgm:presLayoutVars>
      </dgm:prSet>
      <dgm:spPr/>
    </dgm:pt>
    <dgm:pt modelId="{518CD7F4-0C87-9241-BB5D-F0034C2DCF3F}" type="pres">
      <dgm:prSet presAssocID="{C8F0B3C1-F023-1E4F-A286-0CB729D0A3E6}" presName="bottomLine" presStyleLbl="alignNode1" presStyleIdx="5" presStyleCnt="8">
        <dgm:presLayoutVars/>
      </dgm:prSet>
      <dgm:spPr/>
    </dgm:pt>
    <dgm:pt modelId="{011AF89B-75C1-3347-81AD-481D3ED7586B}" type="pres">
      <dgm:prSet presAssocID="{C8F0B3C1-F023-1E4F-A286-0CB729D0A3E6}" presName="nodeText" presStyleLbl="bgAccFollowNode1" presStyleIdx="2" presStyleCnt="4">
        <dgm:presLayoutVars>
          <dgm:bulletEnabled val="1"/>
        </dgm:presLayoutVars>
      </dgm:prSet>
      <dgm:spPr/>
    </dgm:pt>
    <dgm:pt modelId="{3A80A213-885E-244B-80AD-1249D5D8BC28}" type="pres">
      <dgm:prSet presAssocID="{67C7D9BF-627A-E048-BE0F-DBC50BD3029A}" presName="sibTrans" presStyleCnt="0"/>
      <dgm:spPr/>
    </dgm:pt>
    <dgm:pt modelId="{28CB43ED-B8C5-E34D-A398-CF8048DAE4FB}" type="pres">
      <dgm:prSet presAssocID="{240DE608-D260-5C4C-BAFF-A034A07B6855}" presName="compositeNode" presStyleCnt="0">
        <dgm:presLayoutVars>
          <dgm:bulletEnabled val="1"/>
        </dgm:presLayoutVars>
      </dgm:prSet>
      <dgm:spPr/>
    </dgm:pt>
    <dgm:pt modelId="{C30D6B32-9454-5F41-8CA2-2DF93676C679}" type="pres">
      <dgm:prSet presAssocID="{240DE608-D260-5C4C-BAFF-A034A07B6855}" presName="bgRect" presStyleLbl="bgAccFollowNode1" presStyleIdx="3" presStyleCnt="4"/>
      <dgm:spPr/>
    </dgm:pt>
    <dgm:pt modelId="{FD9B17F1-D443-8E40-8FC1-3C3F5BEED056}" type="pres">
      <dgm:prSet presAssocID="{DC49670A-7F00-144B-B388-07660AC8207E}" presName="sibTransNodeCircle" presStyleLbl="alignNode1" presStyleIdx="6" presStyleCnt="8">
        <dgm:presLayoutVars>
          <dgm:chMax val="0"/>
          <dgm:bulletEnabled/>
        </dgm:presLayoutVars>
      </dgm:prSet>
      <dgm:spPr/>
    </dgm:pt>
    <dgm:pt modelId="{D0F69A5D-CBED-7E46-A63C-C0919377EE14}" type="pres">
      <dgm:prSet presAssocID="{240DE608-D260-5C4C-BAFF-A034A07B6855}" presName="bottomLine" presStyleLbl="alignNode1" presStyleIdx="7" presStyleCnt="8">
        <dgm:presLayoutVars/>
      </dgm:prSet>
      <dgm:spPr/>
    </dgm:pt>
    <dgm:pt modelId="{C152FE2C-73E2-AC46-8141-DDF4F653B7BD}" type="pres">
      <dgm:prSet presAssocID="{240DE608-D260-5C4C-BAFF-A034A07B6855}" presName="nodeText" presStyleLbl="bgAccFollowNode1" presStyleIdx="3" presStyleCnt="4">
        <dgm:presLayoutVars>
          <dgm:bulletEnabled val="1"/>
        </dgm:presLayoutVars>
      </dgm:prSet>
      <dgm:spPr/>
    </dgm:pt>
  </dgm:ptLst>
  <dgm:cxnLst>
    <dgm:cxn modelId="{14B83E09-3C9B-9F45-893D-10186401D8D7}" type="presOf" srcId="{240DE608-D260-5C4C-BAFF-A034A07B6855}" destId="{C30D6B32-9454-5F41-8CA2-2DF93676C679}" srcOrd="0" destOrd="0" presId="urn:microsoft.com/office/officeart/2016/7/layout/BasicLinearProcessNumbered#163"/>
    <dgm:cxn modelId="{6561CF1C-4227-EE47-B0DA-E1B473186D4B}" type="presOf" srcId="{5BC47E30-371D-C94C-89B0-098D8F8DA3F8}" destId="{CE9B0362-256D-AC49-A04B-00B1D9AD190E}" srcOrd="0" destOrd="0" presId="urn:microsoft.com/office/officeart/2016/7/layout/BasicLinearProcessNumbered#163"/>
    <dgm:cxn modelId="{C301D45D-2112-EF49-9105-EB9264C2548F}" type="presOf" srcId="{5CF1339E-5EDC-4B86-B7B5-C17D16343EC3}" destId="{EE8186E6-F6D2-6744-B8DB-B63EF326BAB8}" srcOrd="0" destOrd="0" presId="urn:microsoft.com/office/officeart/2016/7/layout/BasicLinearProcessNumbered#163"/>
    <dgm:cxn modelId="{A335556A-CB67-A246-9835-79CC1301499F}" type="presOf" srcId="{240DE608-D260-5C4C-BAFF-A034A07B6855}" destId="{C152FE2C-73E2-AC46-8141-DDF4F653B7BD}" srcOrd="1" destOrd="0" presId="urn:microsoft.com/office/officeart/2016/7/layout/BasicLinearProcessNumbered#163"/>
    <dgm:cxn modelId="{65A6B06E-CF5B-5146-89C2-92B5FC41AD60}" type="presOf" srcId="{67C7D9BF-627A-E048-BE0F-DBC50BD3029A}" destId="{C751E0F5-417B-E941-ADA2-04FE51C789A0}" srcOrd="0" destOrd="0" presId="urn:microsoft.com/office/officeart/2016/7/layout/BasicLinearProcessNumbered#163"/>
    <dgm:cxn modelId="{8CA3046F-F453-9047-9F7E-269D10463DAB}" srcId="{5CF1339E-5EDC-4B86-B7B5-C17D16343EC3}" destId="{C8F0B3C1-F023-1E4F-A286-0CB729D0A3E6}" srcOrd="2" destOrd="0" parTransId="{15E4523F-B638-704A-A92D-59505489AAF6}" sibTransId="{67C7D9BF-627A-E048-BE0F-DBC50BD3029A}"/>
    <dgm:cxn modelId="{6C40C15A-9B12-984F-B78D-29D18A9F9858}" type="presOf" srcId="{DC49670A-7F00-144B-B388-07660AC8207E}" destId="{FD9B17F1-D443-8E40-8FC1-3C3F5BEED056}" srcOrd="0" destOrd="0" presId="urn:microsoft.com/office/officeart/2016/7/layout/BasicLinearProcessNumbered#163"/>
    <dgm:cxn modelId="{5B3F8699-E295-EE41-8E25-28D0CA95C820}" type="presOf" srcId="{453B0F4B-A108-A64D-BA1D-50A68D538ADE}" destId="{01D54D86-97C9-3E4B-906A-D00519269FFC}" srcOrd="0" destOrd="0" presId="urn:microsoft.com/office/officeart/2016/7/layout/BasicLinearProcessNumbered#163"/>
    <dgm:cxn modelId="{28E6AD9A-4154-E140-A061-A76D8111199C}" type="presOf" srcId="{5BC47E30-371D-C94C-89B0-098D8F8DA3F8}" destId="{B40E3CCC-DFCD-D141-80A3-692AB1D2C6A1}" srcOrd="1" destOrd="0" presId="urn:microsoft.com/office/officeart/2016/7/layout/BasicLinearProcessNumbered#163"/>
    <dgm:cxn modelId="{A05218A2-7791-5F46-864B-3B29D494AE31}" srcId="{5CF1339E-5EDC-4B86-B7B5-C17D16343EC3}" destId="{4A45043D-9DB6-4C4D-A5C0-CE8B4B61653D}" srcOrd="0" destOrd="0" parTransId="{D1BE41D2-E714-8244-9834-EF3BA4B03214}" sibTransId="{453B0F4B-A108-A64D-BA1D-50A68D538ADE}"/>
    <dgm:cxn modelId="{6CAD0DA7-3A65-5843-B00B-C1C0CC59D601}" srcId="{5CF1339E-5EDC-4B86-B7B5-C17D16343EC3}" destId="{240DE608-D260-5C4C-BAFF-A034A07B6855}" srcOrd="3" destOrd="0" parTransId="{5F6CACC4-A42D-DC41-A2CD-139ECE7670D3}" sibTransId="{DC49670A-7F00-144B-B388-07660AC8207E}"/>
    <dgm:cxn modelId="{1D42D1AE-1A1A-674E-9B8C-6DEB42010729}" type="presOf" srcId="{F91B9F2F-7F6C-2845-8AA8-A1A0905A95C0}" destId="{2507FFDB-F0D1-5B48-A4BD-69F07FAEBB77}" srcOrd="0" destOrd="0" presId="urn:microsoft.com/office/officeart/2016/7/layout/BasicLinearProcessNumbered#163"/>
    <dgm:cxn modelId="{6F3798B0-0FEC-7D47-8CCD-E0CDDC509CC8}" type="presOf" srcId="{C8F0B3C1-F023-1E4F-A286-0CB729D0A3E6}" destId="{011AF89B-75C1-3347-81AD-481D3ED7586B}" srcOrd="1" destOrd="0" presId="urn:microsoft.com/office/officeart/2016/7/layout/BasicLinearProcessNumbered#163"/>
    <dgm:cxn modelId="{EFB4AAB0-CAF2-304F-BF3B-DED3F5D069BF}" type="presOf" srcId="{4A45043D-9DB6-4C4D-A5C0-CE8B4B61653D}" destId="{B3835ED6-2777-BC48-B189-6495459BED42}" srcOrd="0" destOrd="0" presId="urn:microsoft.com/office/officeart/2016/7/layout/BasicLinearProcessNumbered#163"/>
    <dgm:cxn modelId="{56480ACE-F5DC-8543-ACED-35FAAB5E84AD}" srcId="{5CF1339E-5EDC-4B86-B7B5-C17D16343EC3}" destId="{5BC47E30-371D-C94C-89B0-098D8F8DA3F8}" srcOrd="1" destOrd="0" parTransId="{60404E88-678F-5E43-84CA-B66F2126D744}" sibTransId="{F91B9F2F-7F6C-2845-8AA8-A1A0905A95C0}"/>
    <dgm:cxn modelId="{66AEE0DD-4EF4-4C45-9930-162A78CCD4E6}" type="presOf" srcId="{4A45043D-9DB6-4C4D-A5C0-CE8B4B61653D}" destId="{844BCE4F-F76C-4A4B-936C-BF712FB0D73D}" srcOrd="1" destOrd="0" presId="urn:microsoft.com/office/officeart/2016/7/layout/BasicLinearProcessNumbered#163"/>
    <dgm:cxn modelId="{4E4656E2-94DD-264D-BB07-9A8D31082CEA}" type="presOf" srcId="{C8F0B3C1-F023-1E4F-A286-0CB729D0A3E6}" destId="{C2A8EA1C-778C-2E49-8D32-DC5A6825222B}" srcOrd="0" destOrd="0" presId="urn:microsoft.com/office/officeart/2016/7/layout/BasicLinearProcessNumbered#163"/>
    <dgm:cxn modelId="{DB6A7596-FE79-5142-9F7C-9EF0715CF8AD}" type="presParOf" srcId="{EE8186E6-F6D2-6744-B8DB-B63EF326BAB8}" destId="{C2C8514E-7711-8048-AA81-4D3207A55A64}" srcOrd="0" destOrd="0" presId="urn:microsoft.com/office/officeart/2016/7/layout/BasicLinearProcessNumbered#163"/>
    <dgm:cxn modelId="{5937E4C5-2A5E-9847-A2C6-DD88A594C55F}" type="presParOf" srcId="{C2C8514E-7711-8048-AA81-4D3207A55A64}" destId="{B3835ED6-2777-BC48-B189-6495459BED42}" srcOrd="0" destOrd="0" presId="urn:microsoft.com/office/officeart/2016/7/layout/BasicLinearProcessNumbered#163"/>
    <dgm:cxn modelId="{6779635F-AC8F-CE4A-8CD4-68508ACDBDA1}" type="presParOf" srcId="{C2C8514E-7711-8048-AA81-4D3207A55A64}" destId="{01D54D86-97C9-3E4B-906A-D00519269FFC}" srcOrd="1" destOrd="0" presId="urn:microsoft.com/office/officeart/2016/7/layout/BasicLinearProcessNumbered#163"/>
    <dgm:cxn modelId="{C98AF95B-39F0-7E46-816F-1A07B482BE4F}" type="presParOf" srcId="{C2C8514E-7711-8048-AA81-4D3207A55A64}" destId="{2D5E7E32-FE80-6D4F-AAEF-0DA8328870C4}" srcOrd="2" destOrd="0" presId="urn:microsoft.com/office/officeart/2016/7/layout/BasicLinearProcessNumbered#163"/>
    <dgm:cxn modelId="{2FFE77B4-D134-EA4C-A95F-4059FCA669EE}" type="presParOf" srcId="{C2C8514E-7711-8048-AA81-4D3207A55A64}" destId="{844BCE4F-F76C-4A4B-936C-BF712FB0D73D}" srcOrd="3" destOrd="0" presId="urn:microsoft.com/office/officeart/2016/7/layout/BasicLinearProcessNumbered#163"/>
    <dgm:cxn modelId="{5C6BB757-2DCD-8349-9C6A-3D5CE0A2CD56}" type="presParOf" srcId="{EE8186E6-F6D2-6744-B8DB-B63EF326BAB8}" destId="{E317598D-2890-564E-B200-48F4AF56A0B5}" srcOrd="1" destOrd="0" presId="urn:microsoft.com/office/officeart/2016/7/layout/BasicLinearProcessNumbered#163"/>
    <dgm:cxn modelId="{93C06BE9-C332-504A-99FB-8DEDC94D20B0}" type="presParOf" srcId="{EE8186E6-F6D2-6744-B8DB-B63EF326BAB8}" destId="{2549CD50-5FA0-7542-AD37-76DD180444BD}" srcOrd="2" destOrd="0" presId="urn:microsoft.com/office/officeart/2016/7/layout/BasicLinearProcessNumbered#163"/>
    <dgm:cxn modelId="{8F636592-0D78-874E-8CC2-37D01DA2F80F}" type="presParOf" srcId="{2549CD50-5FA0-7542-AD37-76DD180444BD}" destId="{CE9B0362-256D-AC49-A04B-00B1D9AD190E}" srcOrd="0" destOrd="0" presId="urn:microsoft.com/office/officeart/2016/7/layout/BasicLinearProcessNumbered#163"/>
    <dgm:cxn modelId="{956AFBA6-5A56-3742-8A30-0BA36D56A1BA}" type="presParOf" srcId="{2549CD50-5FA0-7542-AD37-76DD180444BD}" destId="{2507FFDB-F0D1-5B48-A4BD-69F07FAEBB77}" srcOrd="1" destOrd="0" presId="urn:microsoft.com/office/officeart/2016/7/layout/BasicLinearProcessNumbered#163"/>
    <dgm:cxn modelId="{5C7DB37C-7657-444F-99BF-57B87788AD4B}" type="presParOf" srcId="{2549CD50-5FA0-7542-AD37-76DD180444BD}" destId="{84C42B55-06B5-F54D-9D69-28B4497B93C1}" srcOrd="2" destOrd="0" presId="urn:microsoft.com/office/officeart/2016/7/layout/BasicLinearProcessNumbered#163"/>
    <dgm:cxn modelId="{5C94B964-37E9-164F-B128-229A9E823FA5}" type="presParOf" srcId="{2549CD50-5FA0-7542-AD37-76DD180444BD}" destId="{B40E3CCC-DFCD-D141-80A3-692AB1D2C6A1}" srcOrd="3" destOrd="0" presId="urn:microsoft.com/office/officeart/2016/7/layout/BasicLinearProcessNumbered#163"/>
    <dgm:cxn modelId="{6556932B-4FAC-9042-AE83-DDA6AAAB8892}" type="presParOf" srcId="{EE8186E6-F6D2-6744-B8DB-B63EF326BAB8}" destId="{28F3C35C-E408-124A-A07B-82850A219D54}" srcOrd="3" destOrd="0" presId="urn:microsoft.com/office/officeart/2016/7/layout/BasicLinearProcessNumbered#163"/>
    <dgm:cxn modelId="{A2684EC8-3676-A74E-AD3B-4A4B6B43EDE6}" type="presParOf" srcId="{EE8186E6-F6D2-6744-B8DB-B63EF326BAB8}" destId="{52FD0084-D6FF-6B47-A8DA-076005648A0B}" srcOrd="4" destOrd="0" presId="urn:microsoft.com/office/officeart/2016/7/layout/BasicLinearProcessNumbered#163"/>
    <dgm:cxn modelId="{4A3A536B-8CD4-A34D-8BE6-582B333E040E}" type="presParOf" srcId="{52FD0084-D6FF-6B47-A8DA-076005648A0B}" destId="{C2A8EA1C-778C-2E49-8D32-DC5A6825222B}" srcOrd="0" destOrd="0" presId="urn:microsoft.com/office/officeart/2016/7/layout/BasicLinearProcessNumbered#163"/>
    <dgm:cxn modelId="{38C9F8CE-1306-114A-805C-86ED8E8F0529}" type="presParOf" srcId="{52FD0084-D6FF-6B47-A8DA-076005648A0B}" destId="{C751E0F5-417B-E941-ADA2-04FE51C789A0}" srcOrd="1" destOrd="0" presId="urn:microsoft.com/office/officeart/2016/7/layout/BasicLinearProcessNumbered#163"/>
    <dgm:cxn modelId="{4F5AA5E4-6301-3A4A-BE2B-6498D6F217E7}" type="presParOf" srcId="{52FD0084-D6FF-6B47-A8DA-076005648A0B}" destId="{518CD7F4-0C87-9241-BB5D-F0034C2DCF3F}" srcOrd="2" destOrd="0" presId="urn:microsoft.com/office/officeart/2016/7/layout/BasicLinearProcessNumbered#163"/>
    <dgm:cxn modelId="{16A8718F-45A1-7941-BDE2-FE215F9EE6B6}" type="presParOf" srcId="{52FD0084-D6FF-6B47-A8DA-076005648A0B}" destId="{011AF89B-75C1-3347-81AD-481D3ED7586B}" srcOrd="3" destOrd="0" presId="urn:microsoft.com/office/officeart/2016/7/layout/BasicLinearProcessNumbered#163"/>
    <dgm:cxn modelId="{395900C8-C4ED-EE4A-857E-CC384122CA08}" type="presParOf" srcId="{EE8186E6-F6D2-6744-B8DB-B63EF326BAB8}" destId="{3A80A213-885E-244B-80AD-1249D5D8BC28}" srcOrd="5" destOrd="0" presId="urn:microsoft.com/office/officeart/2016/7/layout/BasicLinearProcessNumbered#163"/>
    <dgm:cxn modelId="{2EDDA94D-A28D-2240-A1F5-BB82CDC6DA8C}" type="presParOf" srcId="{EE8186E6-F6D2-6744-B8DB-B63EF326BAB8}" destId="{28CB43ED-B8C5-E34D-A398-CF8048DAE4FB}" srcOrd="6" destOrd="0" presId="urn:microsoft.com/office/officeart/2016/7/layout/BasicLinearProcessNumbered#163"/>
    <dgm:cxn modelId="{7FA74436-CB11-A04F-ADF5-233AD9A8116D}" type="presParOf" srcId="{28CB43ED-B8C5-E34D-A398-CF8048DAE4FB}" destId="{C30D6B32-9454-5F41-8CA2-2DF93676C679}" srcOrd="0" destOrd="0" presId="urn:microsoft.com/office/officeart/2016/7/layout/BasicLinearProcessNumbered#163"/>
    <dgm:cxn modelId="{9C8B3DAE-74A4-2046-9B63-14BDFA779041}" type="presParOf" srcId="{28CB43ED-B8C5-E34D-A398-CF8048DAE4FB}" destId="{FD9B17F1-D443-8E40-8FC1-3C3F5BEED056}" srcOrd="1" destOrd="0" presId="urn:microsoft.com/office/officeart/2016/7/layout/BasicLinearProcessNumbered#163"/>
    <dgm:cxn modelId="{875B9E2A-F593-FC48-875A-6595ADDF0605}" type="presParOf" srcId="{28CB43ED-B8C5-E34D-A398-CF8048DAE4FB}" destId="{D0F69A5D-CBED-7E46-A63C-C0919377EE14}" srcOrd="2" destOrd="0" presId="urn:microsoft.com/office/officeart/2016/7/layout/BasicLinearProcessNumbered#163"/>
    <dgm:cxn modelId="{A8E51810-2EE7-0D41-9247-7BE96E3FFA61}" type="presParOf" srcId="{28CB43ED-B8C5-E34D-A398-CF8048DAE4FB}" destId="{C152FE2C-73E2-AC46-8141-DDF4F653B7BD}" srcOrd="3" destOrd="0" presId="urn:microsoft.com/office/officeart/2016/7/layout/BasicLinearProcessNumbered#16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974E3-0802-4BF3-B09F-8CBD304983E3}">
      <dsp:nvSpPr>
        <dsp:cNvPr id="0" name=""/>
        <dsp:cNvSpPr/>
      </dsp:nvSpPr>
      <dsp:spPr>
        <a:xfrm>
          <a:off x="842141" y="895420"/>
          <a:ext cx="1270687" cy="1270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ABC08-6333-4ECC-A86A-879BB5B1E73D}">
      <dsp:nvSpPr>
        <dsp:cNvPr id="0" name=""/>
        <dsp:cNvSpPr/>
      </dsp:nvSpPr>
      <dsp:spPr>
        <a:xfrm>
          <a:off x="65610" y="2728905"/>
          <a:ext cx="2823750" cy="191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Neurodivergent </a:t>
          </a:r>
          <a:r>
            <a:rPr lang="en-US" sz="1800" kern="1200" dirty="0"/>
            <a:t> </a:t>
          </a:r>
        </a:p>
        <a:p>
          <a:pPr marL="0" lvl="0" indent="0" algn="ctr" defTabSz="800100">
            <a:lnSpc>
              <a:spcPct val="100000"/>
            </a:lnSpc>
            <a:spcBef>
              <a:spcPct val="0"/>
            </a:spcBef>
            <a:spcAft>
              <a:spcPct val="35000"/>
            </a:spcAft>
            <a:buNone/>
          </a:pPr>
          <a:r>
            <a:rPr lang="en-US" sz="1800" kern="1200" dirty="0"/>
            <a:t>having a brain that functions in ways that results in behaviors that diverge significantly from the societal standards of “normal.” </a:t>
          </a:r>
        </a:p>
      </dsp:txBody>
      <dsp:txXfrm>
        <a:off x="65610" y="2728905"/>
        <a:ext cx="2823750" cy="1918125"/>
      </dsp:txXfrm>
    </dsp:sp>
    <dsp:sp modelId="{2C950694-DC58-4FF7-A705-E07E90902AE0}">
      <dsp:nvSpPr>
        <dsp:cNvPr id="0" name=""/>
        <dsp:cNvSpPr/>
      </dsp:nvSpPr>
      <dsp:spPr>
        <a:xfrm>
          <a:off x="4160047" y="895420"/>
          <a:ext cx="1270687" cy="1270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50894-1E21-4196-B641-C8E7D16C7221}">
      <dsp:nvSpPr>
        <dsp:cNvPr id="0" name=""/>
        <dsp:cNvSpPr/>
      </dsp:nvSpPr>
      <dsp:spPr>
        <a:xfrm>
          <a:off x="3383516" y="2728905"/>
          <a:ext cx="2823750" cy="191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Neurotypical </a:t>
          </a:r>
        </a:p>
        <a:p>
          <a:pPr marL="0" lvl="0" indent="0" algn="ctr" defTabSz="800100">
            <a:lnSpc>
              <a:spcPct val="100000"/>
            </a:lnSpc>
            <a:spcBef>
              <a:spcPct val="0"/>
            </a:spcBef>
            <a:spcAft>
              <a:spcPct val="35000"/>
            </a:spcAft>
            <a:buNone/>
          </a:pPr>
          <a:r>
            <a:rPr lang="en-US" sz="1800" kern="1200" dirty="0"/>
            <a:t>having a style of neurocognitive functioning and behaviors that fall within the dominant societal standards of “normal.”</a:t>
          </a:r>
        </a:p>
      </dsp:txBody>
      <dsp:txXfrm>
        <a:off x="3383516" y="2728905"/>
        <a:ext cx="2823750" cy="19181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35ED6-2777-BC48-B189-6495459BED42}">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John's ADHD. </a:t>
          </a:r>
        </a:p>
      </dsp:txBody>
      <dsp:txXfrm>
        <a:off x="2946" y="1470056"/>
        <a:ext cx="2337792" cy="1963745"/>
      </dsp:txXfrm>
    </dsp:sp>
    <dsp:sp modelId="{01D54D86-97C9-3E4B-906A-D00519269FFC}">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2D5E7E32-FE80-6D4F-AAEF-0DA8328870C4}">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E9B0362-256D-AC49-A04B-00B1D9AD190E}">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John's unconventional presentation style. </a:t>
          </a:r>
        </a:p>
      </dsp:txBody>
      <dsp:txXfrm>
        <a:off x="2574518" y="1470056"/>
        <a:ext cx="2337792" cy="1963745"/>
      </dsp:txXfrm>
    </dsp:sp>
    <dsp:sp modelId="{2507FFDB-F0D1-5B48-A4BD-69F07FAEBB77}">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84C42B55-06B5-F54D-9D69-28B4497B93C1}">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60FAC23-D9B2-5E4A-8591-FC0089DFAE13}">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Team communication is impacted by misunderstandings and difficulties arising from diverse communication styles.</a:t>
          </a:r>
        </a:p>
      </dsp:txBody>
      <dsp:txXfrm>
        <a:off x="5146089" y="1470056"/>
        <a:ext cx="2337792" cy="1963745"/>
      </dsp:txXfrm>
    </dsp:sp>
    <dsp:sp modelId="{D8594754-5C2E-9A48-8D9F-0394B2A22335}">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992F8107-BA7D-AE4D-A6EE-60B8D77C4D24}">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30D6B32-9454-5F41-8CA2-2DF93676C679}">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John's enthusiasm.</a:t>
          </a:r>
        </a:p>
      </dsp:txBody>
      <dsp:txXfrm>
        <a:off x="7717661" y="1470056"/>
        <a:ext cx="2337792" cy="1963745"/>
      </dsp:txXfrm>
    </dsp:sp>
    <dsp:sp modelId="{FD9B17F1-D443-8E40-8FC1-3C3F5BEED056}">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D0F69A5D-CBED-7E46-A63C-C0919377EE14}">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12288-7F4C-AB4C-A7AA-116C60FD30F1}">
      <dsp:nvSpPr>
        <dsp:cNvPr id="0" name=""/>
        <dsp:cNvSpPr/>
      </dsp:nvSpPr>
      <dsp:spPr>
        <a:xfrm>
          <a:off x="2946" y="226351"/>
          <a:ext cx="2337792" cy="32729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kern="1200" dirty="0"/>
            <a:t>Continue to let John work on his own projects, as his style may not be suitable for collaboration.</a:t>
          </a:r>
        </a:p>
      </dsp:txBody>
      <dsp:txXfrm>
        <a:off x="2946" y="1470056"/>
        <a:ext cx="2337792" cy="1963745"/>
      </dsp:txXfrm>
    </dsp:sp>
    <dsp:sp modelId="{B3B10A34-5571-7B45-AC50-AD69BAF62B87}">
      <dsp:nvSpPr>
        <dsp:cNvPr id="0" name=""/>
        <dsp:cNvSpPr/>
      </dsp:nvSpPr>
      <dsp:spPr>
        <a:xfrm>
          <a:off x="680906" y="553642"/>
          <a:ext cx="981872" cy="98187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36BB16BC-4860-3E4C-80E9-51D7EAED6222}">
      <dsp:nvSpPr>
        <dsp:cNvPr id="0" name=""/>
        <dsp:cNvSpPr/>
      </dsp:nvSpPr>
      <dsp:spPr>
        <a:xfrm>
          <a:off x="2946" y="3499188"/>
          <a:ext cx="233779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F4754FD-3672-9740-91F3-515B7C581E4A}">
      <dsp:nvSpPr>
        <dsp:cNvPr id="0" name=""/>
        <dsp:cNvSpPr/>
      </dsp:nvSpPr>
      <dsp:spPr>
        <a:xfrm>
          <a:off x="2574518"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kern="1200" dirty="0"/>
            <a:t>Encourage John to slow down his communication and presentation style. </a:t>
          </a:r>
        </a:p>
      </dsp:txBody>
      <dsp:txXfrm>
        <a:off x="2574518" y="1470056"/>
        <a:ext cx="2337792" cy="1963745"/>
      </dsp:txXfrm>
    </dsp:sp>
    <dsp:sp modelId="{104C23C9-0F06-8F42-A6B5-67A49E37AB2A}">
      <dsp:nvSpPr>
        <dsp:cNvPr id="0" name=""/>
        <dsp:cNvSpPr/>
      </dsp:nvSpPr>
      <dsp:spPr>
        <a:xfrm>
          <a:off x="3252477"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BF607691-B779-3046-A4B9-92B520388E95}">
      <dsp:nvSpPr>
        <dsp:cNvPr id="0" name=""/>
        <dsp:cNvSpPr/>
      </dsp:nvSpPr>
      <dsp:spPr>
        <a:xfrm>
          <a:off x="2574518" y="3499188"/>
          <a:ext cx="233779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5D89DD1-AC66-E24B-83FD-7B96F8F0F823}">
      <dsp:nvSpPr>
        <dsp:cNvPr id="0" name=""/>
        <dsp:cNvSpPr/>
      </dsp:nvSpPr>
      <dsp:spPr>
        <a:xfrm>
          <a:off x="5146089"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kern="1200" dirty="0"/>
            <a:t>Promote open communication and provide training to colleagues to better understand and respect alternate styles. </a:t>
          </a:r>
        </a:p>
      </dsp:txBody>
      <dsp:txXfrm>
        <a:off x="5146089" y="1470056"/>
        <a:ext cx="2337792" cy="1963745"/>
      </dsp:txXfrm>
    </dsp:sp>
    <dsp:sp modelId="{DB6A9A4C-3F2F-B94B-81AE-AF548DFF51CA}">
      <dsp:nvSpPr>
        <dsp:cNvPr id="0" name=""/>
        <dsp:cNvSpPr/>
      </dsp:nvSpPr>
      <dsp:spPr>
        <a:xfrm>
          <a:off x="5824049" y="553642"/>
          <a:ext cx="981872" cy="98187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6080DA9D-2555-C14D-A48F-BAE935F8468B}">
      <dsp:nvSpPr>
        <dsp:cNvPr id="0" name=""/>
        <dsp:cNvSpPr/>
      </dsp:nvSpPr>
      <dsp:spPr>
        <a:xfrm>
          <a:off x="5146089" y="3499188"/>
          <a:ext cx="2337792"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FC6EC5C-8680-C84F-B319-96A332549490}">
      <dsp:nvSpPr>
        <dsp:cNvPr id="0" name=""/>
        <dsp:cNvSpPr/>
      </dsp:nvSpPr>
      <dsp:spPr>
        <a:xfrm>
          <a:off x="7717661" y="226351"/>
          <a:ext cx="2337792" cy="32729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kern="1200" dirty="0"/>
            <a:t>Reassign John to a different role without collaboration requirements.</a:t>
          </a:r>
        </a:p>
      </dsp:txBody>
      <dsp:txXfrm>
        <a:off x="7717661" y="1470056"/>
        <a:ext cx="2337792" cy="1963745"/>
      </dsp:txXfrm>
    </dsp:sp>
    <dsp:sp modelId="{8D823FF1-A400-D442-87A4-1B1E580BAD78}">
      <dsp:nvSpPr>
        <dsp:cNvPr id="0" name=""/>
        <dsp:cNvSpPr/>
      </dsp:nvSpPr>
      <dsp:spPr>
        <a:xfrm>
          <a:off x="8395620"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CC2534FC-E173-0D40-B3A4-AE11859A42D6}">
      <dsp:nvSpPr>
        <dsp:cNvPr id="0" name=""/>
        <dsp:cNvSpPr/>
      </dsp:nvSpPr>
      <dsp:spPr>
        <a:xfrm>
          <a:off x="7717661" y="3499188"/>
          <a:ext cx="233779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12288-7F4C-AB4C-A7AA-116C60FD30F1}">
      <dsp:nvSpPr>
        <dsp:cNvPr id="0" name=""/>
        <dsp:cNvSpPr/>
      </dsp:nvSpPr>
      <dsp:spPr>
        <a:xfrm>
          <a:off x="2946" y="226351"/>
          <a:ext cx="2337792" cy="32729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kern="1200" dirty="0"/>
            <a:t>Continue to let John work on his own projects, as his style may not be suitable for collaboration.</a:t>
          </a:r>
        </a:p>
      </dsp:txBody>
      <dsp:txXfrm>
        <a:off x="2946" y="1470056"/>
        <a:ext cx="2337792" cy="1963745"/>
      </dsp:txXfrm>
    </dsp:sp>
    <dsp:sp modelId="{B3B10A34-5571-7B45-AC50-AD69BAF62B87}">
      <dsp:nvSpPr>
        <dsp:cNvPr id="0" name=""/>
        <dsp:cNvSpPr/>
      </dsp:nvSpPr>
      <dsp:spPr>
        <a:xfrm>
          <a:off x="680906" y="553642"/>
          <a:ext cx="981872" cy="98187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36BB16BC-4860-3E4C-80E9-51D7EAED6222}">
      <dsp:nvSpPr>
        <dsp:cNvPr id="0" name=""/>
        <dsp:cNvSpPr/>
      </dsp:nvSpPr>
      <dsp:spPr>
        <a:xfrm>
          <a:off x="2946" y="3499188"/>
          <a:ext cx="233779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F4754FD-3672-9740-91F3-515B7C581E4A}">
      <dsp:nvSpPr>
        <dsp:cNvPr id="0" name=""/>
        <dsp:cNvSpPr/>
      </dsp:nvSpPr>
      <dsp:spPr>
        <a:xfrm>
          <a:off x="2574518"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kern="1200" dirty="0"/>
            <a:t>Encourage John to slow down his communication and presentation style. </a:t>
          </a:r>
        </a:p>
      </dsp:txBody>
      <dsp:txXfrm>
        <a:off x="2574518" y="1470056"/>
        <a:ext cx="2337792" cy="1963745"/>
      </dsp:txXfrm>
    </dsp:sp>
    <dsp:sp modelId="{104C23C9-0F06-8F42-A6B5-67A49E37AB2A}">
      <dsp:nvSpPr>
        <dsp:cNvPr id="0" name=""/>
        <dsp:cNvSpPr/>
      </dsp:nvSpPr>
      <dsp:spPr>
        <a:xfrm>
          <a:off x="3252477"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BF607691-B779-3046-A4B9-92B520388E95}">
      <dsp:nvSpPr>
        <dsp:cNvPr id="0" name=""/>
        <dsp:cNvSpPr/>
      </dsp:nvSpPr>
      <dsp:spPr>
        <a:xfrm>
          <a:off x="2574518" y="3499188"/>
          <a:ext cx="233779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5D89DD1-AC66-E24B-83FD-7B96F8F0F823}">
      <dsp:nvSpPr>
        <dsp:cNvPr id="0" name=""/>
        <dsp:cNvSpPr/>
      </dsp:nvSpPr>
      <dsp:spPr>
        <a:xfrm>
          <a:off x="5146089"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kern="1200" dirty="0"/>
            <a:t>Promote open communication and provide training to colleagues to better understand and respect alternate styles. </a:t>
          </a:r>
        </a:p>
      </dsp:txBody>
      <dsp:txXfrm>
        <a:off x="5146089" y="1470056"/>
        <a:ext cx="2337792" cy="1963745"/>
      </dsp:txXfrm>
    </dsp:sp>
    <dsp:sp modelId="{DB6A9A4C-3F2F-B94B-81AE-AF548DFF51CA}">
      <dsp:nvSpPr>
        <dsp:cNvPr id="0" name=""/>
        <dsp:cNvSpPr/>
      </dsp:nvSpPr>
      <dsp:spPr>
        <a:xfrm>
          <a:off x="5824049" y="553642"/>
          <a:ext cx="981872" cy="98187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6080DA9D-2555-C14D-A48F-BAE935F8468B}">
      <dsp:nvSpPr>
        <dsp:cNvPr id="0" name=""/>
        <dsp:cNvSpPr/>
      </dsp:nvSpPr>
      <dsp:spPr>
        <a:xfrm>
          <a:off x="5146089" y="3499188"/>
          <a:ext cx="2337792"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FC6EC5C-8680-C84F-B319-96A332549490}">
      <dsp:nvSpPr>
        <dsp:cNvPr id="0" name=""/>
        <dsp:cNvSpPr/>
      </dsp:nvSpPr>
      <dsp:spPr>
        <a:xfrm>
          <a:off x="7717661" y="226351"/>
          <a:ext cx="2337792" cy="32729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666750">
            <a:lnSpc>
              <a:spcPct val="90000"/>
            </a:lnSpc>
            <a:spcBef>
              <a:spcPct val="0"/>
            </a:spcBef>
            <a:spcAft>
              <a:spcPct val="35000"/>
            </a:spcAft>
            <a:buNone/>
          </a:pPr>
          <a:r>
            <a:rPr lang="en-US" sz="1500" kern="1200" dirty="0"/>
            <a:t>Reassign John to a different role without collaboration requirements.</a:t>
          </a:r>
        </a:p>
      </dsp:txBody>
      <dsp:txXfrm>
        <a:off x="7717661" y="1470056"/>
        <a:ext cx="2337792" cy="1963745"/>
      </dsp:txXfrm>
    </dsp:sp>
    <dsp:sp modelId="{8D823FF1-A400-D442-87A4-1B1E580BAD78}">
      <dsp:nvSpPr>
        <dsp:cNvPr id="0" name=""/>
        <dsp:cNvSpPr/>
      </dsp:nvSpPr>
      <dsp:spPr>
        <a:xfrm>
          <a:off x="8395620"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CC2534FC-E173-0D40-B3A4-AE11859A42D6}">
      <dsp:nvSpPr>
        <dsp:cNvPr id="0" name=""/>
        <dsp:cNvSpPr/>
      </dsp:nvSpPr>
      <dsp:spPr>
        <a:xfrm>
          <a:off x="7717661" y="3499188"/>
          <a:ext cx="233779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85EBD-5B35-F844-A40B-EA2AD7C5BA4E}">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Maria lacks the qualifications for the managerial position. </a:t>
          </a:r>
        </a:p>
      </dsp:txBody>
      <dsp:txXfrm>
        <a:off x="2946" y="1470056"/>
        <a:ext cx="2337792" cy="1963745"/>
      </dsp:txXfrm>
    </dsp:sp>
    <dsp:sp modelId="{5C392F24-6A20-494E-946C-631883403008}">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92208057-8AA0-E242-8833-7279356A0862}">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FE2EE94-8F5F-4546-ACB5-1D95AE9D2647}">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team's preference for a candidate is based on their social skills.</a:t>
          </a:r>
        </a:p>
      </dsp:txBody>
      <dsp:txXfrm>
        <a:off x="2574518" y="1470056"/>
        <a:ext cx="2337792" cy="1963745"/>
      </dsp:txXfrm>
    </dsp:sp>
    <dsp:sp modelId="{65B32352-D2BB-804A-8664-578877FA5498}">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C10223A3-F27D-7947-A6C1-25398BE59B9D}">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08F1483-A0DF-4E45-A85F-966271FFB360}">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Maria's interview performance. </a:t>
          </a:r>
        </a:p>
      </dsp:txBody>
      <dsp:txXfrm>
        <a:off x="5146089" y="1470056"/>
        <a:ext cx="2337792" cy="1963745"/>
      </dsp:txXfrm>
    </dsp:sp>
    <dsp:sp modelId="{A655A7E8-5AB5-424D-A540-170F0195607E}">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817445A4-D88E-434C-B105-79F6380DD6A4}">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2E225D9-C1AA-EC48-91BA-66114827CA25}">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Maria's confusion.</a:t>
          </a:r>
        </a:p>
      </dsp:txBody>
      <dsp:txXfrm>
        <a:off x="7717661" y="1470056"/>
        <a:ext cx="2337792" cy="1963745"/>
      </dsp:txXfrm>
    </dsp:sp>
    <dsp:sp modelId="{5F3FD4D2-1730-4046-B44C-FAFF89F2BA42}">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6FF1442B-C641-E848-AA6D-9A62A87D0EF7}">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85EBD-5B35-F844-A40B-EA2AD7C5BA4E}">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Maria lacks the qualifications for the managerial position. </a:t>
          </a:r>
        </a:p>
      </dsp:txBody>
      <dsp:txXfrm>
        <a:off x="2946" y="1470056"/>
        <a:ext cx="2337792" cy="1963745"/>
      </dsp:txXfrm>
    </dsp:sp>
    <dsp:sp modelId="{5C392F24-6A20-494E-946C-631883403008}">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92208057-8AA0-E242-8833-7279356A0862}">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FE2EE94-8F5F-4546-ACB5-1D95AE9D2647}">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team's preference for a candidate is based on their social skills.</a:t>
          </a:r>
        </a:p>
      </dsp:txBody>
      <dsp:txXfrm>
        <a:off x="2574518" y="1470056"/>
        <a:ext cx="2337792" cy="1963745"/>
      </dsp:txXfrm>
    </dsp:sp>
    <dsp:sp modelId="{65B32352-D2BB-804A-8664-578877FA5498}">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C10223A3-F27D-7947-A6C1-25398BE59B9D}">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08F1483-A0DF-4E45-A85F-966271FFB360}">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Maria's interview performance. </a:t>
          </a:r>
        </a:p>
      </dsp:txBody>
      <dsp:txXfrm>
        <a:off x="5146089" y="1470056"/>
        <a:ext cx="2337792" cy="1963745"/>
      </dsp:txXfrm>
    </dsp:sp>
    <dsp:sp modelId="{A655A7E8-5AB5-424D-A540-170F0195607E}">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817445A4-D88E-434C-B105-79F6380DD6A4}">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2E225D9-C1AA-EC48-91BA-66114827CA25}">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primary issue is Maria's confusion.</a:t>
          </a:r>
        </a:p>
      </dsp:txBody>
      <dsp:txXfrm>
        <a:off x="7717661" y="1470056"/>
        <a:ext cx="2337792" cy="1963745"/>
      </dsp:txXfrm>
    </dsp:sp>
    <dsp:sp modelId="{5F3FD4D2-1730-4046-B44C-FAFF89F2BA42}">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6FF1442B-C641-E848-AA6D-9A62A87D0EF7}">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FF53C-FA0A-E145-8F09-19BBF032FBF1}">
      <dsp:nvSpPr>
        <dsp:cNvPr id="0" name=""/>
        <dsp:cNvSpPr/>
      </dsp:nvSpPr>
      <dsp:spPr>
        <a:xfrm>
          <a:off x="2946" y="226351"/>
          <a:ext cx="2337792" cy="32729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Offer Maria additional training to improve her social skills. </a:t>
          </a:r>
        </a:p>
      </dsp:txBody>
      <dsp:txXfrm>
        <a:off x="2946" y="1470056"/>
        <a:ext cx="2337792" cy="1963745"/>
      </dsp:txXfrm>
    </dsp:sp>
    <dsp:sp modelId="{D87019FF-F73D-014F-80E0-3B0E0A93E28F}">
      <dsp:nvSpPr>
        <dsp:cNvPr id="0" name=""/>
        <dsp:cNvSpPr/>
      </dsp:nvSpPr>
      <dsp:spPr>
        <a:xfrm>
          <a:off x="680906" y="553642"/>
          <a:ext cx="981872" cy="98187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69290FD2-CA30-8B4B-B727-80A932306D64}">
      <dsp:nvSpPr>
        <dsp:cNvPr id="0" name=""/>
        <dsp:cNvSpPr/>
      </dsp:nvSpPr>
      <dsp:spPr>
        <a:xfrm>
          <a:off x="2946" y="3499188"/>
          <a:ext cx="233779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6B1439C-2C24-E24A-8326-9215F4AB7464}">
      <dsp:nvSpPr>
        <dsp:cNvPr id="0" name=""/>
        <dsp:cNvSpPr/>
      </dsp:nvSpPr>
      <dsp:spPr>
        <a:xfrm>
          <a:off x="2574518"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Provide specific feedback to Maria on her interview performance. </a:t>
          </a:r>
        </a:p>
      </dsp:txBody>
      <dsp:txXfrm>
        <a:off x="2574518" y="1470056"/>
        <a:ext cx="2337792" cy="1963745"/>
      </dsp:txXfrm>
    </dsp:sp>
    <dsp:sp modelId="{3FB925A5-3E95-1545-BDC9-8CA2A3A0A219}">
      <dsp:nvSpPr>
        <dsp:cNvPr id="0" name=""/>
        <dsp:cNvSpPr/>
      </dsp:nvSpPr>
      <dsp:spPr>
        <a:xfrm>
          <a:off x="3252477"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BB4FF136-B7E0-3A44-B626-E457DA531B09}">
      <dsp:nvSpPr>
        <dsp:cNvPr id="0" name=""/>
        <dsp:cNvSpPr/>
      </dsp:nvSpPr>
      <dsp:spPr>
        <a:xfrm>
          <a:off x="2574518" y="3499188"/>
          <a:ext cx="233779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98A9584-69E1-5B46-B5EA-70C2C11D9E42}">
      <dsp:nvSpPr>
        <dsp:cNvPr id="0" name=""/>
        <dsp:cNvSpPr/>
      </dsp:nvSpPr>
      <dsp:spPr>
        <a:xfrm>
          <a:off x="5146089"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Interview Maria again for the managerial role.</a:t>
          </a:r>
        </a:p>
      </dsp:txBody>
      <dsp:txXfrm>
        <a:off x="5146089" y="1470056"/>
        <a:ext cx="2337792" cy="1963745"/>
      </dsp:txXfrm>
    </dsp:sp>
    <dsp:sp modelId="{73D8D0D4-0423-3F47-912F-DF9CE21CF53D}">
      <dsp:nvSpPr>
        <dsp:cNvPr id="0" name=""/>
        <dsp:cNvSpPr/>
      </dsp:nvSpPr>
      <dsp:spPr>
        <a:xfrm>
          <a:off x="5824049" y="553642"/>
          <a:ext cx="981872" cy="98187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DEC9F62D-8FA3-E049-9611-C0ACED1B5CFD}">
      <dsp:nvSpPr>
        <dsp:cNvPr id="0" name=""/>
        <dsp:cNvSpPr/>
      </dsp:nvSpPr>
      <dsp:spPr>
        <a:xfrm>
          <a:off x="5146089" y="3499188"/>
          <a:ext cx="2337792"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0E70ABA-AE78-F94E-88AF-B5A63CDD0671}">
      <dsp:nvSpPr>
        <dsp:cNvPr id="0" name=""/>
        <dsp:cNvSpPr/>
      </dsp:nvSpPr>
      <dsp:spPr>
        <a:xfrm>
          <a:off x="7717661" y="226351"/>
          <a:ext cx="2337792" cy="32729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Promote education and training for the team on neurodiversity and inclusive hiring practices. </a:t>
          </a:r>
        </a:p>
      </dsp:txBody>
      <dsp:txXfrm>
        <a:off x="7717661" y="1470056"/>
        <a:ext cx="2337792" cy="1963745"/>
      </dsp:txXfrm>
    </dsp:sp>
    <dsp:sp modelId="{BE0DDFB4-3063-554C-8AAC-66A447B5151A}">
      <dsp:nvSpPr>
        <dsp:cNvPr id="0" name=""/>
        <dsp:cNvSpPr/>
      </dsp:nvSpPr>
      <dsp:spPr>
        <a:xfrm>
          <a:off x="8395620"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578D11D9-97A6-ED42-B5D9-EF70C537452D}">
      <dsp:nvSpPr>
        <dsp:cNvPr id="0" name=""/>
        <dsp:cNvSpPr/>
      </dsp:nvSpPr>
      <dsp:spPr>
        <a:xfrm>
          <a:off x="7717661" y="3499188"/>
          <a:ext cx="233779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FF53C-FA0A-E145-8F09-19BBF032FBF1}">
      <dsp:nvSpPr>
        <dsp:cNvPr id="0" name=""/>
        <dsp:cNvSpPr/>
      </dsp:nvSpPr>
      <dsp:spPr>
        <a:xfrm>
          <a:off x="2946" y="226351"/>
          <a:ext cx="2337792" cy="32729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Offer Maria additional training to improve her social skills. </a:t>
          </a:r>
        </a:p>
      </dsp:txBody>
      <dsp:txXfrm>
        <a:off x="2946" y="1470056"/>
        <a:ext cx="2337792" cy="1963745"/>
      </dsp:txXfrm>
    </dsp:sp>
    <dsp:sp modelId="{D87019FF-F73D-014F-80E0-3B0E0A93E28F}">
      <dsp:nvSpPr>
        <dsp:cNvPr id="0" name=""/>
        <dsp:cNvSpPr/>
      </dsp:nvSpPr>
      <dsp:spPr>
        <a:xfrm>
          <a:off x="680906" y="553642"/>
          <a:ext cx="981872" cy="98187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69290FD2-CA30-8B4B-B727-80A932306D64}">
      <dsp:nvSpPr>
        <dsp:cNvPr id="0" name=""/>
        <dsp:cNvSpPr/>
      </dsp:nvSpPr>
      <dsp:spPr>
        <a:xfrm>
          <a:off x="2946" y="3499188"/>
          <a:ext cx="233779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6B1439C-2C24-E24A-8326-9215F4AB7464}">
      <dsp:nvSpPr>
        <dsp:cNvPr id="0" name=""/>
        <dsp:cNvSpPr/>
      </dsp:nvSpPr>
      <dsp:spPr>
        <a:xfrm>
          <a:off x="2574518"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Provide specific feedback to Maria on her interview performance. </a:t>
          </a:r>
        </a:p>
      </dsp:txBody>
      <dsp:txXfrm>
        <a:off x="2574518" y="1470056"/>
        <a:ext cx="2337792" cy="1963745"/>
      </dsp:txXfrm>
    </dsp:sp>
    <dsp:sp modelId="{3FB925A5-3E95-1545-BDC9-8CA2A3A0A219}">
      <dsp:nvSpPr>
        <dsp:cNvPr id="0" name=""/>
        <dsp:cNvSpPr/>
      </dsp:nvSpPr>
      <dsp:spPr>
        <a:xfrm>
          <a:off x="3252477"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BB4FF136-B7E0-3A44-B626-E457DA531B09}">
      <dsp:nvSpPr>
        <dsp:cNvPr id="0" name=""/>
        <dsp:cNvSpPr/>
      </dsp:nvSpPr>
      <dsp:spPr>
        <a:xfrm>
          <a:off x="2574518" y="3499188"/>
          <a:ext cx="233779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98A9584-69E1-5B46-B5EA-70C2C11D9E42}">
      <dsp:nvSpPr>
        <dsp:cNvPr id="0" name=""/>
        <dsp:cNvSpPr/>
      </dsp:nvSpPr>
      <dsp:spPr>
        <a:xfrm>
          <a:off x="5146089"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Interview Maria again for the managerial role.</a:t>
          </a:r>
        </a:p>
      </dsp:txBody>
      <dsp:txXfrm>
        <a:off x="5146089" y="1470056"/>
        <a:ext cx="2337792" cy="1963745"/>
      </dsp:txXfrm>
    </dsp:sp>
    <dsp:sp modelId="{73D8D0D4-0423-3F47-912F-DF9CE21CF53D}">
      <dsp:nvSpPr>
        <dsp:cNvPr id="0" name=""/>
        <dsp:cNvSpPr/>
      </dsp:nvSpPr>
      <dsp:spPr>
        <a:xfrm>
          <a:off x="5824049" y="553642"/>
          <a:ext cx="981872" cy="98187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DEC9F62D-8FA3-E049-9611-C0ACED1B5CFD}">
      <dsp:nvSpPr>
        <dsp:cNvPr id="0" name=""/>
        <dsp:cNvSpPr/>
      </dsp:nvSpPr>
      <dsp:spPr>
        <a:xfrm>
          <a:off x="5146089" y="3499188"/>
          <a:ext cx="2337792"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0E70ABA-AE78-F94E-88AF-B5A63CDD0671}">
      <dsp:nvSpPr>
        <dsp:cNvPr id="0" name=""/>
        <dsp:cNvSpPr/>
      </dsp:nvSpPr>
      <dsp:spPr>
        <a:xfrm>
          <a:off x="7717661" y="226351"/>
          <a:ext cx="2337792" cy="32729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Promote education and training for the team on neurodiversity and inclusive hiring practices. </a:t>
          </a:r>
        </a:p>
      </dsp:txBody>
      <dsp:txXfrm>
        <a:off x="7717661" y="1470056"/>
        <a:ext cx="2337792" cy="1963745"/>
      </dsp:txXfrm>
    </dsp:sp>
    <dsp:sp modelId="{BE0DDFB4-3063-554C-8AAC-66A447B5151A}">
      <dsp:nvSpPr>
        <dsp:cNvPr id="0" name=""/>
        <dsp:cNvSpPr/>
      </dsp:nvSpPr>
      <dsp:spPr>
        <a:xfrm>
          <a:off x="8395620"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578D11D9-97A6-ED42-B5D9-EF70C537452D}">
      <dsp:nvSpPr>
        <dsp:cNvPr id="0" name=""/>
        <dsp:cNvSpPr/>
      </dsp:nvSpPr>
      <dsp:spPr>
        <a:xfrm>
          <a:off x="7717661" y="3499188"/>
          <a:ext cx="233779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77957-460B-4742-BB22-75BEF198E1BB}">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Michael's lack of social skills. </a:t>
          </a:r>
        </a:p>
      </dsp:txBody>
      <dsp:txXfrm>
        <a:off x="2946" y="1470056"/>
        <a:ext cx="2337792" cy="1963745"/>
      </dsp:txXfrm>
    </dsp:sp>
    <dsp:sp modelId="{5AB74228-027E-6046-B2E1-39EA6A059832}">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BA123B67-7AEB-C14D-8E55-A90A2B8CC644}">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65DA55D-04FA-7B47-AB3D-313A640774AE}">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Michael's desire for promotion. </a:t>
          </a:r>
        </a:p>
      </dsp:txBody>
      <dsp:txXfrm>
        <a:off x="2574518" y="1470056"/>
        <a:ext cx="2337792" cy="1963745"/>
      </dsp:txXfrm>
    </dsp:sp>
    <dsp:sp modelId="{CA278E15-DECA-A14E-96B5-0D9E8623BF72}">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590F78C2-EF92-BD46-9BDF-4519B9953FFB}">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70F183C-78CA-AD40-B49B-8A4ADDB9BEB3}">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supervisor's perception of Michael's suitability for leadership roles. </a:t>
          </a:r>
        </a:p>
      </dsp:txBody>
      <dsp:txXfrm>
        <a:off x="5146089" y="1470056"/>
        <a:ext cx="2337792" cy="1963745"/>
      </dsp:txXfrm>
    </dsp:sp>
    <dsp:sp modelId="{5813BDBD-3FC2-2E4B-B50F-A7783224A07C}">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5B999EA2-79CB-8141-B123-6AF43B5C0254}">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2F13A2A-0EBB-4940-B79F-5F41193B0E82}">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Michael's strong analytical mind.</a:t>
          </a:r>
        </a:p>
      </dsp:txBody>
      <dsp:txXfrm>
        <a:off x="7717661" y="1470056"/>
        <a:ext cx="2337792" cy="1963745"/>
      </dsp:txXfrm>
    </dsp:sp>
    <dsp:sp modelId="{AFDD713B-B11D-FD43-824E-B48AE83F8FE8}">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65549E66-EA51-014B-BAF3-CADAAFCCB7CA}">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77957-460B-4742-BB22-75BEF198E1BB}">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Michael's lack of social skills. </a:t>
          </a:r>
        </a:p>
      </dsp:txBody>
      <dsp:txXfrm>
        <a:off x="2946" y="1470056"/>
        <a:ext cx="2337792" cy="1963745"/>
      </dsp:txXfrm>
    </dsp:sp>
    <dsp:sp modelId="{5AB74228-027E-6046-B2E1-39EA6A059832}">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BA123B67-7AEB-C14D-8E55-A90A2B8CC644}">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65DA55D-04FA-7B47-AB3D-313A640774AE}">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Michael's desire for promotion. </a:t>
          </a:r>
        </a:p>
      </dsp:txBody>
      <dsp:txXfrm>
        <a:off x="2574518" y="1470056"/>
        <a:ext cx="2337792" cy="1963745"/>
      </dsp:txXfrm>
    </dsp:sp>
    <dsp:sp modelId="{CA278E15-DECA-A14E-96B5-0D9E8623BF72}">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590F78C2-EF92-BD46-9BDF-4519B9953FFB}">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70F183C-78CA-AD40-B49B-8A4ADDB9BEB3}">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supervisor's perception of Michael's suitability for leadership roles. </a:t>
          </a:r>
        </a:p>
      </dsp:txBody>
      <dsp:txXfrm>
        <a:off x="5146089" y="1470056"/>
        <a:ext cx="2337792" cy="1963745"/>
      </dsp:txXfrm>
    </dsp:sp>
    <dsp:sp modelId="{5813BDBD-3FC2-2E4B-B50F-A7783224A07C}">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5B999EA2-79CB-8141-B123-6AF43B5C0254}">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2F13A2A-0EBB-4940-B79F-5F41193B0E82}">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Michael's strong analytical mind.</a:t>
          </a:r>
        </a:p>
      </dsp:txBody>
      <dsp:txXfrm>
        <a:off x="7717661" y="1470056"/>
        <a:ext cx="2337792" cy="1963745"/>
      </dsp:txXfrm>
    </dsp:sp>
    <dsp:sp modelId="{AFDD713B-B11D-FD43-824E-B48AE83F8FE8}">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65549E66-EA51-014B-BAF3-CADAAFCCB7CA}">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EE3AC-325B-504C-99C5-6FBB62622647}">
      <dsp:nvSpPr>
        <dsp:cNvPr id="0" name=""/>
        <dsp:cNvSpPr/>
      </dsp:nvSpPr>
      <dsp:spPr>
        <a:xfrm>
          <a:off x="2946" y="226351"/>
          <a:ext cx="2337792" cy="32729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Continue to assign Michael to back-office projects to avoid client interactions. </a:t>
          </a:r>
        </a:p>
      </dsp:txBody>
      <dsp:txXfrm>
        <a:off x="2946" y="1470056"/>
        <a:ext cx="2337792" cy="1963745"/>
      </dsp:txXfrm>
    </dsp:sp>
    <dsp:sp modelId="{F55117C1-B5A7-1749-9AC8-5275E535A515}">
      <dsp:nvSpPr>
        <dsp:cNvPr id="0" name=""/>
        <dsp:cNvSpPr/>
      </dsp:nvSpPr>
      <dsp:spPr>
        <a:xfrm>
          <a:off x="680906" y="553642"/>
          <a:ext cx="981872" cy="98187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76A1F6A4-5BA5-5048-AB9E-BBE5163FD209}">
      <dsp:nvSpPr>
        <dsp:cNvPr id="0" name=""/>
        <dsp:cNvSpPr/>
      </dsp:nvSpPr>
      <dsp:spPr>
        <a:xfrm>
          <a:off x="2946" y="3499188"/>
          <a:ext cx="233779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6A88DBB-E657-E941-B669-4BB1F047F125}">
      <dsp:nvSpPr>
        <dsp:cNvPr id="0" name=""/>
        <dsp:cNvSpPr/>
      </dsp:nvSpPr>
      <dsp:spPr>
        <a:xfrm>
          <a:off x="2574518"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Promote Michael to a leadership role to address his concerns. </a:t>
          </a:r>
        </a:p>
      </dsp:txBody>
      <dsp:txXfrm>
        <a:off x="2574518" y="1470056"/>
        <a:ext cx="2337792" cy="1963745"/>
      </dsp:txXfrm>
    </dsp:sp>
    <dsp:sp modelId="{B9FECCB0-D855-3847-91FD-890AA807A191}">
      <dsp:nvSpPr>
        <dsp:cNvPr id="0" name=""/>
        <dsp:cNvSpPr/>
      </dsp:nvSpPr>
      <dsp:spPr>
        <a:xfrm>
          <a:off x="3252477"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7A29D6D5-606B-DB49-AAE2-A47131407111}">
      <dsp:nvSpPr>
        <dsp:cNvPr id="0" name=""/>
        <dsp:cNvSpPr/>
      </dsp:nvSpPr>
      <dsp:spPr>
        <a:xfrm>
          <a:off x="2574518" y="3499188"/>
          <a:ext cx="233779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51E83E5-4E86-B94A-9E48-B84A568669BC}">
      <dsp:nvSpPr>
        <dsp:cNvPr id="0" name=""/>
        <dsp:cNvSpPr/>
      </dsp:nvSpPr>
      <dsp:spPr>
        <a:xfrm>
          <a:off x="5146089"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Transfer Michael to a different department with no client interactions.</a:t>
          </a:r>
        </a:p>
      </dsp:txBody>
      <dsp:txXfrm>
        <a:off x="5146089" y="1470056"/>
        <a:ext cx="2337792" cy="1963745"/>
      </dsp:txXfrm>
    </dsp:sp>
    <dsp:sp modelId="{F1F0E2DA-E3DC-1C4C-884E-7F917674267A}">
      <dsp:nvSpPr>
        <dsp:cNvPr id="0" name=""/>
        <dsp:cNvSpPr/>
      </dsp:nvSpPr>
      <dsp:spPr>
        <a:xfrm>
          <a:off x="5824049" y="553642"/>
          <a:ext cx="981872" cy="98187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BD9F5543-B7C8-2F4F-AC13-4D8842D32C48}">
      <dsp:nvSpPr>
        <dsp:cNvPr id="0" name=""/>
        <dsp:cNvSpPr/>
      </dsp:nvSpPr>
      <dsp:spPr>
        <a:xfrm>
          <a:off x="5146089" y="3499188"/>
          <a:ext cx="2337792"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F149BA8-D888-274A-BB1C-6E954672CBB6}">
      <dsp:nvSpPr>
        <dsp:cNvPr id="0" name=""/>
        <dsp:cNvSpPr/>
      </dsp:nvSpPr>
      <dsp:spPr>
        <a:xfrm>
          <a:off x="7717661" y="226351"/>
          <a:ext cx="2337792" cy="32729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Have a discussion with Michael to understand his career goals and provide opportunities that align with his skills and interests. </a:t>
          </a:r>
        </a:p>
      </dsp:txBody>
      <dsp:txXfrm>
        <a:off x="7717661" y="1470056"/>
        <a:ext cx="2337792" cy="1963745"/>
      </dsp:txXfrm>
    </dsp:sp>
    <dsp:sp modelId="{296CAB60-9529-3145-B460-1A5CBCFA699F}">
      <dsp:nvSpPr>
        <dsp:cNvPr id="0" name=""/>
        <dsp:cNvSpPr/>
      </dsp:nvSpPr>
      <dsp:spPr>
        <a:xfrm>
          <a:off x="8395620"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6A9DD701-98AB-FE42-8AB9-3C0045A3AB74}">
      <dsp:nvSpPr>
        <dsp:cNvPr id="0" name=""/>
        <dsp:cNvSpPr/>
      </dsp:nvSpPr>
      <dsp:spPr>
        <a:xfrm>
          <a:off x="7717661" y="3499188"/>
          <a:ext cx="233779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CA866-ED94-9140-ABA1-43FB4D62DC0A}">
      <dsp:nvSpPr>
        <dsp:cNvPr id="0" name=""/>
        <dsp:cNvSpPr/>
      </dsp:nvSpPr>
      <dsp:spPr>
        <a:xfrm>
          <a:off x="928391" y="40"/>
          <a:ext cx="2276344" cy="13658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Autism </a:t>
          </a:r>
        </a:p>
      </dsp:txBody>
      <dsp:txXfrm>
        <a:off x="928391" y="40"/>
        <a:ext cx="2276344" cy="1365806"/>
      </dsp:txXfrm>
    </dsp:sp>
    <dsp:sp modelId="{97FC75DD-18B0-9B46-813E-86B318AD85A7}">
      <dsp:nvSpPr>
        <dsp:cNvPr id="0" name=""/>
        <dsp:cNvSpPr/>
      </dsp:nvSpPr>
      <dsp:spPr>
        <a:xfrm>
          <a:off x="3432370" y="40"/>
          <a:ext cx="2276344" cy="1365806"/>
        </a:xfrm>
        <a:prstGeom prst="rect">
          <a:avLst/>
        </a:prstGeom>
        <a:solidFill>
          <a:schemeClr val="accent4">
            <a:hueOff val="2552879"/>
            <a:satOff val="-2998"/>
            <a:lumOff val="115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ADHD </a:t>
          </a:r>
        </a:p>
      </dsp:txBody>
      <dsp:txXfrm>
        <a:off x="3432370" y="40"/>
        <a:ext cx="2276344" cy="1365806"/>
      </dsp:txXfrm>
    </dsp:sp>
    <dsp:sp modelId="{1E100308-9EEB-2649-93B9-850031E1B9F3}">
      <dsp:nvSpPr>
        <dsp:cNvPr id="0" name=""/>
        <dsp:cNvSpPr/>
      </dsp:nvSpPr>
      <dsp:spPr>
        <a:xfrm>
          <a:off x="5936349" y="40"/>
          <a:ext cx="2276344" cy="1365806"/>
        </a:xfrm>
        <a:prstGeom prst="rect">
          <a:avLst/>
        </a:prstGeom>
        <a:solidFill>
          <a:schemeClr val="accent4">
            <a:hueOff val="5105758"/>
            <a:satOff val="-5996"/>
            <a:lumOff val="23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Dyslexia </a:t>
          </a:r>
        </a:p>
      </dsp:txBody>
      <dsp:txXfrm>
        <a:off x="5936349" y="40"/>
        <a:ext cx="2276344" cy="1365806"/>
      </dsp:txXfrm>
    </dsp:sp>
    <dsp:sp modelId="{D49D1DF4-0FB7-0245-B1C8-674EAB4386D7}">
      <dsp:nvSpPr>
        <dsp:cNvPr id="0" name=""/>
        <dsp:cNvSpPr/>
      </dsp:nvSpPr>
      <dsp:spPr>
        <a:xfrm>
          <a:off x="928391" y="1593481"/>
          <a:ext cx="2276344" cy="1365806"/>
        </a:xfrm>
        <a:prstGeom prst="rect">
          <a:avLst/>
        </a:prstGeom>
        <a:solidFill>
          <a:schemeClr val="accent4">
            <a:hueOff val="7658637"/>
            <a:satOff val="-8995"/>
            <a:lumOff val="345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Dyscalculia </a:t>
          </a:r>
        </a:p>
      </dsp:txBody>
      <dsp:txXfrm>
        <a:off x="928391" y="1593481"/>
        <a:ext cx="2276344" cy="1365806"/>
      </dsp:txXfrm>
    </dsp:sp>
    <dsp:sp modelId="{729CA676-7EB3-3443-AD3C-3AF9792A43DE}">
      <dsp:nvSpPr>
        <dsp:cNvPr id="0" name=""/>
        <dsp:cNvSpPr/>
      </dsp:nvSpPr>
      <dsp:spPr>
        <a:xfrm>
          <a:off x="3432370" y="1593481"/>
          <a:ext cx="2276344" cy="1365806"/>
        </a:xfrm>
        <a:prstGeom prst="rect">
          <a:avLst/>
        </a:prstGeom>
        <a:solidFill>
          <a:schemeClr val="accent4">
            <a:hueOff val="10211516"/>
            <a:satOff val="-11993"/>
            <a:lumOff val="46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Dyspraxia </a:t>
          </a:r>
        </a:p>
      </dsp:txBody>
      <dsp:txXfrm>
        <a:off x="3432370" y="1593481"/>
        <a:ext cx="2276344" cy="1365806"/>
      </dsp:txXfrm>
    </dsp:sp>
    <dsp:sp modelId="{0E63B6D5-3162-D14A-BB33-CD58CFE7DB7E}">
      <dsp:nvSpPr>
        <dsp:cNvPr id="0" name=""/>
        <dsp:cNvSpPr/>
      </dsp:nvSpPr>
      <dsp:spPr>
        <a:xfrm>
          <a:off x="5936349" y="1593481"/>
          <a:ext cx="2276344" cy="1365806"/>
        </a:xfrm>
        <a:prstGeom prst="rect">
          <a:avLst/>
        </a:prstGeom>
        <a:solidFill>
          <a:schemeClr val="accent4">
            <a:hueOff val="12764396"/>
            <a:satOff val="-14991"/>
            <a:lumOff val="57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Tourette's Syndrome</a:t>
          </a:r>
        </a:p>
      </dsp:txBody>
      <dsp:txXfrm>
        <a:off x="5936349" y="1593481"/>
        <a:ext cx="2276344" cy="1365806"/>
      </dsp:txXfrm>
    </dsp:sp>
    <dsp:sp modelId="{DD6C6A54-85EC-8D47-9A2E-E3ADDC44DBD9}">
      <dsp:nvSpPr>
        <dsp:cNvPr id="0" name=""/>
        <dsp:cNvSpPr/>
      </dsp:nvSpPr>
      <dsp:spPr>
        <a:xfrm>
          <a:off x="928391" y="3186922"/>
          <a:ext cx="2276344" cy="1365806"/>
        </a:xfrm>
        <a:prstGeom prst="rect">
          <a:avLst/>
        </a:prstGeom>
        <a:solidFill>
          <a:schemeClr val="accent4">
            <a:hueOff val="15317274"/>
            <a:satOff val="-17989"/>
            <a:lumOff val="69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Giftedness</a:t>
          </a:r>
        </a:p>
      </dsp:txBody>
      <dsp:txXfrm>
        <a:off x="928391" y="3186922"/>
        <a:ext cx="2276344" cy="1365806"/>
      </dsp:txXfrm>
    </dsp:sp>
    <dsp:sp modelId="{D17DEB87-6987-C349-B16C-7CF66C649906}">
      <dsp:nvSpPr>
        <dsp:cNvPr id="0" name=""/>
        <dsp:cNvSpPr/>
      </dsp:nvSpPr>
      <dsp:spPr>
        <a:xfrm>
          <a:off x="3432370" y="3186922"/>
          <a:ext cx="2276344" cy="1365806"/>
        </a:xfrm>
        <a:prstGeom prst="rect">
          <a:avLst/>
        </a:prstGeom>
        <a:solidFill>
          <a:schemeClr val="accent4">
            <a:hueOff val="17870154"/>
            <a:satOff val="-20988"/>
            <a:lumOff val="80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Mental Health Conditions</a:t>
          </a:r>
        </a:p>
      </dsp:txBody>
      <dsp:txXfrm>
        <a:off x="3432370" y="3186922"/>
        <a:ext cx="2276344" cy="1365806"/>
      </dsp:txXfrm>
    </dsp:sp>
    <dsp:sp modelId="{C17D6DC3-5706-794F-A2A9-659962F5129E}">
      <dsp:nvSpPr>
        <dsp:cNvPr id="0" name=""/>
        <dsp:cNvSpPr/>
      </dsp:nvSpPr>
      <dsp:spPr>
        <a:xfrm>
          <a:off x="5936349" y="3186922"/>
          <a:ext cx="2276344" cy="1365806"/>
        </a:xfrm>
        <a:prstGeom prst="rect">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Intellectual Disabilities</a:t>
          </a:r>
        </a:p>
      </dsp:txBody>
      <dsp:txXfrm>
        <a:off x="5936349" y="3186922"/>
        <a:ext cx="2276344" cy="13658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EE3AC-325B-504C-99C5-6FBB62622647}">
      <dsp:nvSpPr>
        <dsp:cNvPr id="0" name=""/>
        <dsp:cNvSpPr/>
      </dsp:nvSpPr>
      <dsp:spPr>
        <a:xfrm>
          <a:off x="2946" y="226351"/>
          <a:ext cx="2337792" cy="32729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Continue to assign Michael to back-office projects to avoid client interactions. </a:t>
          </a:r>
        </a:p>
      </dsp:txBody>
      <dsp:txXfrm>
        <a:off x="2946" y="1470056"/>
        <a:ext cx="2337792" cy="1963745"/>
      </dsp:txXfrm>
    </dsp:sp>
    <dsp:sp modelId="{F55117C1-B5A7-1749-9AC8-5275E535A515}">
      <dsp:nvSpPr>
        <dsp:cNvPr id="0" name=""/>
        <dsp:cNvSpPr/>
      </dsp:nvSpPr>
      <dsp:spPr>
        <a:xfrm>
          <a:off x="680906" y="553642"/>
          <a:ext cx="981872" cy="98187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76A1F6A4-5BA5-5048-AB9E-BBE5163FD209}">
      <dsp:nvSpPr>
        <dsp:cNvPr id="0" name=""/>
        <dsp:cNvSpPr/>
      </dsp:nvSpPr>
      <dsp:spPr>
        <a:xfrm>
          <a:off x="2946" y="3499188"/>
          <a:ext cx="233779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6A88DBB-E657-E941-B669-4BB1F047F125}">
      <dsp:nvSpPr>
        <dsp:cNvPr id="0" name=""/>
        <dsp:cNvSpPr/>
      </dsp:nvSpPr>
      <dsp:spPr>
        <a:xfrm>
          <a:off x="2574518"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Promote Michael to a leadership role to address his concerns. </a:t>
          </a:r>
        </a:p>
      </dsp:txBody>
      <dsp:txXfrm>
        <a:off x="2574518" y="1470056"/>
        <a:ext cx="2337792" cy="1963745"/>
      </dsp:txXfrm>
    </dsp:sp>
    <dsp:sp modelId="{B9FECCB0-D855-3847-91FD-890AA807A191}">
      <dsp:nvSpPr>
        <dsp:cNvPr id="0" name=""/>
        <dsp:cNvSpPr/>
      </dsp:nvSpPr>
      <dsp:spPr>
        <a:xfrm>
          <a:off x="3252477"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7A29D6D5-606B-DB49-AAE2-A47131407111}">
      <dsp:nvSpPr>
        <dsp:cNvPr id="0" name=""/>
        <dsp:cNvSpPr/>
      </dsp:nvSpPr>
      <dsp:spPr>
        <a:xfrm>
          <a:off x="2574518" y="3499188"/>
          <a:ext cx="233779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51E83E5-4E86-B94A-9E48-B84A568669BC}">
      <dsp:nvSpPr>
        <dsp:cNvPr id="0" name=""/>
        <dsp:cNvSpPr/>
      </dsp:nvSpPr>
      <dsp:spPr>
        <a:xfrm>
          <a:off x="5146089"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Transfer Michael to a different department with no client interactions.</a:t>
          </a:r>
        </a:p>
      </dsp:txBody>
      <dsp:txXfrm>
        <a:off x="5146089" y="1470056"/>
        <a:ext cx="2337792" cy="1963745"/>
      </dsp:txXfrm>
    </dsp:sp>
    <dsp:sp modelId="{F1F0E2DA-E3DC-1C4C-884E-7F917674267A}">
      <dsp:nvSpPr>
        <dsp:cNvPr id="0" name=""/>
        <dsp:cNvSpPr/>
      </dsp:nvSpPr>
      <dsp:spPr>
        <a:xfrm>
          <a:off x="5824049" y="553642"/>
          <a:ext cx="981872" cy="98187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BD9F5543-B7C8-2F4F-AC13-4D8842D32C48}">
      <dsp:nvSpPr>
        <dsp:cNvPr id="0" name=""/>
        <dsp:cNvSpPr/>
      </dsp:nvSpPr>
      <dsp:spPr>
        <a:xfrm>
          <a:off x="5146089" y="3499188"/>
          <a:ext cx="2337792"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F149BA8-D888-274A-BB1C-6E954672CBB6}">
      <dsp:nvSpPr>
        <dsp:cNvPr id="0" name=""/>
        <dsp:cNvSpPr/>
      </dsp:nvSpPr>
      <dsp:spPr>
        <a:xfrm>
          <a:off x="7717661" y="226351"/>
          <a:ext cx="2337792" cy="32729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Have a discussion with Michael to understand his career goals and provide opportunities that align with his skills and interests. </a:t>
          </a:r>
        </a:p>
      </dsp:txBody>
      <dsp:txXfrm>
        <a:off x="7717661" y="1470056"/>
        <a:ext cx="2337792" cy="1963745"/>
      </dsp:txXfrm>
    </dsp:sp>
    <dsp:sp modelId="{296CAB60-9529-3145-B460-1A5CBCFA699F}">
      <dsp:nvSpPr>
        <dsp:cNvPr id="0" name=""/>
        <dsp:cNvSpPr/>
      </dsp:nvSpPr>
      <dsp:spPr>
        <a:xfrm>
          <a:off x="8395620"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6A9DD701-98AB-FE42-8AB9-3C0045A3AB74}">
      <dsp:nvSpPr>
        <dsp:cNvPr id="0" name=""/>
        <dsp:cNvSpPr/>
      </dsp:nvSpPr>
      <dsp:spPr>
        <a:xfrm>
          <a:off x="7717661" y="3499188"/>
          <a:ext cx="233779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AC56A-F38C-C84F-AD7B-ACDC6B52541D}">
      <dsp:nvSpPr>
        <dsp:cNvPr id="0" name=""/>
        <dsp:cNvSpPr/>
      </dsp:nvSpPr>
      <dsp:spPr>
        <a:xfrm>
          <a:off x="2946"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David's lack of enthusiasm for his tasks. </a:t>
          </a:r>
        </a:p>
      </dsp:txBody>
      <dsp:txXfrm>
        <a:off x="2946" y="1470056"/>
        <a:ext cx="2337792" cy="1963745"/>
      </dsp:txXfrm>
    </dsp:sp>
    <dsp:sp modelId="{DB0632A2-8AE3-8243-960F-107000977227}">
      <dsp:nvSpPr>
        <dsp:cNvPr id="0" name=""/>
        <dsp:cNvSpPr/>
      </dsp:nvSpPr>
      <dsp:spPr>
        <a:xfrm>
          <a:off x="680906"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440B14A0-0894-C445-9F98-4CA420C3B344}">
      <dsp:nvSpPr>
        <dsp:cNvPr id="0" name=""/>
        <dsp:cNvSpPr/>
      </dsp:nvSpPr>
      <dsp:spPr>
        <a:xfrm>
          <a:off x="0" y="3499188"/>
          <a:ext cx="2337792" cy="72"/>
        </a:xfrm>
        <a:prstGeom prst="rect">
          <a:avLst/>
        </a:prstGeom>
        <a:solidFill>
          <a:schemeClr val="accent3">
            <a:hueOff val="-202027"/>
            <a:satOff val="918"/>
            <a:lumOff val="-1064"/>
            <a:alphaOff val="0"/>
          </a:schemeClr>
        </a:solidFill>
        <a:ln w="12700" cap="flat" cmpd="sng" algn="ctr">
          <a:solidFill>
            <a:schemeClr val="accent3">
              <a:hueOff val="-202027"/>
              <a:satOff val="918"/>
              <a:lumOff val="-106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2F4BF25-4238-8B40-9287-CECE7AC7AF25}">
      <dsp:nvSpPr>
        <dsp:cNvPr id="0" name=""/>
        <dsp:cNvSpPr/>
      </dsp:nvSpPr>
      <dsp:spPr>
        <a:xfrm>
          <a:off x="2574518" y="226351"/>
          <a:ext cx="2337792" cy="3272909"/>
        </a:xfrm>
        <a:prstGeom prst="rect">
          <a:avLst/>
        </a:prstGeom>
        <a:solidFill>
          <a:schemeClr val="accent3">
            <a:tint val="40000"/>
            <a:alpha val="90000"/>
            <a:hueOff val="-482671"/>
            <a:satOff val="-326"/>
            <a:lumOff val="-448"/>
            <a:alphaOff val="0"/>
          </a:schemeClr>
        </a:solidFill>
        <a:ln w="12700" cap="flat" cmpd="sng" algn="ctr">
          <a:solidFill>
            <a:schemeClr val="accent3">
              <a:tint val="40000"/>
              <a:alpha val="90000"/>
              <a:hueOff val="-482671"/>
              <a:satOff val="-326"/>
              <a:lumOff val="-4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David's neurodivergence. </a:t>
          </a:r>
        </a:p>
      </dsp:txBody>
      <dsp:txXfrm>
        <a:off x="2574518" y="1470056"/>
        <a:ext cx="2337792" cy="1963745"/>
      </dsp:txXfrm>
    </dsp:sp>
    <dsp:sp modelId="{5A1CDA64-F0C1-D945-B2AB-27089844E240}">
      <dsp:nvSpPr>
        <dsp:cNvPr id="0" name=""/>
        <dsp:cNvSpPr/>
      </dsp:nvSpPr>
      <dsp:spPr>
        <a:xfrm>
          <a:off x="3252477" y="553642"/>
          <a:ext cx="981872" cy="981872"/>
        </a:xfrm>
        <a:prstGeom prst="ellipse">
          <a:avLst/>
        </a:prstGeom>
        <a:solidFill>
          <a:schemeClr val="accent3">
            <a:hueOff val="-404055"/>
            <a:satOff val="1836"/>
            <a:lumOff val="-2129"/>
            <a:alphaOff val="0"/>
          </a:schemeClr>
        </a:solidFill>
        <a:ln w="12700" cap="flat" cmpd="sng" algn="ctr">
          <a:solidFill>
            <a:schemeClr val="accent3">
              <a:hueOff val="-404055"/>
              <a:satOff val="1836"/>
              <a:lumOff val="-212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62071181-C81A-6F4A-BFCB-55A973B14432}">
      <dsp:nvSpPr>
        <dsp:cNvPr id="0" name=""/>
        <dsp:cNvSpPr/>
      </dsp:nvSpPr>
      <dsp:spPr>
        <a:xfrm>
          <a:off x="2574518" y="3499188"/>
          <a:ext cx="2337792" cy="72"/>
        </a:xfrm>
        <a:prstGeom prst="rect">
          <a:avLst/>
        </a:prstGeom>
        <a:solidFill>
          <a:schemeClr val="accent3">
            <a:hueOff val="-606082"/>
            <a:satOff val="2754"/>
            <a:lumOff val="-3193"/>
            <a:alphaOff val="0"/>
          </a:schemeClr>
        </a:solidFill>
        <a:ln w="12700" cap="flat" cmpd="sng" algn="ctr">
          <a:solidFill>
            <a:schemeClr val="accent3">
              <a:hueOff val="-606082"/>
              <a:satOff val="2754"/>
              <a:lumOff val="-319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AE8BD8E-EBC1-7441-9513-445CC76065F7}">
      <dsp:nvSpPr>
        <dsp:cNvPr id="0" name=""/>
        <dsp:cNvSpPr/>
      </dsp:nvSpPr>
      <dsp:spPr>
        <a:xfrm>
          <a:off x="5146089" y="226351"/>
          <a:ext cx="2337792" cy="3272909"/>
        </a:xfrm>
        <a:prstGeom prst="rect">
          <a:avLst/>
        </a:prstGeom>
        <a:solidFill>
          <a:schemeClr val="accent3">
            <a:tint val="40000"/>
            <a:alpha val="90000"/>
            <a:hueOff val="-965343"/>
            <a:satOff val="-651"/>
            <a:lumOff val="-895"/>
            <a:alphaOff val="0"/>
          </a:schemeClr>
        </a:solidFill>
        <a:ln w="12700" cap="flat" cmpd="sng" algn="ctr">
          <a:solidFill>
            <a:schemeClr val="accent3">
              <a:tint val="40000"/>
              <a:alpha val="90000"/>
              <a:hueOff val="-965343"/>
              <a:satOff val="-651"/>
              <a:lumOff val="-8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David's incompatibility with the team.</a:t>
          </a:r>
        </a:p>
      </dsp:txBody>
      <dsp:txXfrm>
        <a:off x="5146089" y="1470056"/>
        <a:ext cx="2337792" cy="1963745"/>
      </dsp:txXfrm>
    </dsp:sp>
    <dsp:sp modelId="{DC9E6F14-7CBC-864C-8EE9-F7A284CF9150}">
      <dsp:nvSpPr>
        <dsp:cNvPr id="0" name=""/>
        <dsp:cNvSpPr/>
      </dsp:nvSpPr>
      <dsp:spPr>
        <a:xfrm>
          <a:off x="5824049" y="553642"/>
          <a:ext cx="981872" cy="981872"/>
        </a:xfrm>
        <a:prstGeom prst="ellipse">
          <a:avLst/>
        </a:prstGeom>
        <a:solidFill>
          <a:schemeClr val="accent3">
            <a:hueOff val="-808110"/>
            <a:satOff val="3671"/>
            <a:lumOff val="-4258"/>
            <a:alphaOff val="0"/>
          </a:schemeClr>
        </a:solidFill>
        <a:ln w="12700" cap="flat" cmpd="sng" algn="ctr">
          <a:solidFill>
            <a:schemeClr val="accent3">
              <a:hueOff val="-808110"/>
              <a:satOff val="3671"/>
              <a:lumOff val="-425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9B9B6D3B-6582-D14C-9E63-7B6EC9FFB7D4}">
      <dsp:nvSpPr>
        <dsp:cNvPr id="0" name=""/>
        <dsp:cNvSpPr/>
      </dsp:nvSpPr>
      <dsp:spPr>
        <a:xfrm>
          <a:off x="5146089" y="3499188"/>
          <a:ext cx="2337792" cy="72"/>
        </a:xfrm>
        <a:prstGeom prst="rect">
          <a:avLst/>
        </a:prstGeom>
        <a:solidFill>
          <a:schemeClr val="accent3">
            <a:hueOff val="-1010137"/>
            <a:satOff val="4589"/>
            <a:lumOff val="-5322"/>
            <a:alphaOff val="0"/>
          </a:schemeClr>
        </a:solidFill>
        <a:ln w="12700" cap="flat" cmpd="sng" algn="ctr">
          <a:solidFill>
            <a:schemeClr val="accent3">
              <a:hueOff val="-1010137"/>
              <a:satOff val="4589"/>
              <a:lumOff val="-532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2F68903-83F9-CC4A-B436-BC06EC76138E}">
      <dsp:nvSpPr>
        <dsp:cNvPr id="0" name=""/>
        <dsp:cNvSpPr/>
      </dsp:nvSpPr>
      <dsp:spPr>
        <a:xfrm>
          <a:off x="7717661" y="226351"/>
          <a:ext cx="2337792" cy="3272909"/>
        </a:xfrm>
        <a:prstGeom prst="rect">
          <a:avLst/>
        </a:prstGeom>
        <a:solidFill>
          <a:schemeClr val="accent3">
            <a:tint val="40000"/>
            <a:alpha val="90000"/>
            <a:hueOff val="-1448014"/>
            <a:satOff val="-977"/>
            <a:lumOff val="-1343"/>
            <a:alphaOff val="0"/>
          </a:schemeClr>
        </a:solidFill>
        <a:ln w="12700" cap="flat" cmpd="sng" algn="ctr">
          <a:solidFill>
            <a:schemeClr val="accent3">
              <a:tint val="40000"/>
              <a:alpha val="90000"/>
              <a:hueOff val="-1448014"/>
              <a:satOff val="-977"/>
              <a:lumOff val="-1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supervisor's failure to recognize and utilize David's strengths. </a:t>
          </a:r>
        </a:p>
      </dsp:txBody>
      <dsp:txXfrm>
        <a:off x="7717661" y="1470056"/>
        <a:ext cx="2337792" cy="1963745"/>
      </dsp:txXfrm>
    </dsp:sp>
    <dsp:sp modelId="{0E14386D-ED99-4F48-BEC6-43A33B4408FC}">
      <dsp:nvSpPr>
        <dsp:cNvPr id="0" name=""/>
        <dsp:cNvSpPr/>
      </dsp:nvSpPr>
      <dsp:spPr>
        <a:xfrm>
          <a:off x="8395620" y="553642"/>
          <a:ext cx="981872" cy="981872"/>
        </a:xfrm>
        <a:prstGeom prst="ellipse">
          <a:avLst/>
        </a:prstGeom>
        <a:solidFill>
          <a:schemeClr val="accent3">
            <a:hueOff val="-1212165"/>
            <a:satOff val="5507"/>
            <a:lumOff val="-6387"/>
            <a:alphaOff val="0"/>
          </a:schemeClr>
        </a:solidFill>
        <a:ln w="12700" cap="flat" cmpd="sng" algn="ctr">
          <a:solidFill>
            <a:schemeClr val="accent3">
              <a:hueOff val="-1212165"/>
              <a:satOff val="5507"/>
              <a:lumOff val="-638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11832F38-3879-C946-8CB4-929241AA7A48}">
      <dsp:nvSpPr>
        <dsp:cNvPr id="0" name=""/>
        <dsp:cNvSpPr/>
      </dsp:nvSpPr>
      <dsp:spPr>
        <a:xfrm>
          <a:off x="7717661" y="3499188"/>
          <a:ext cx="2337792" cy="72"/>
        </a:xfrm>
        <a:prstGeom prst="rect">
          <a:avLst/>
        </a:prstGeom>
        <a:solidFill>
          <a:schemeClr val="accent3">
            <a:hueOff val="-1414192"/>
            <a:satOff val="6425"/>
            <a:lumOff val="-7451"/>
            <a:alphaOff val="0"/>
          </a:schemeClr>
        </a:solidFill>
        <a:ln w="12700" cap="flat" cmpd="sng" algn="ctr">
          <a:solidFill>
            <a:schemeClr val="accent3">
              <a:hueOff val="-1414192"/>
              <a:satOff val="6425"/>
              <a:lumOff val="-745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AC56A-F38C-C84F-AD7B-ACDC6B52541D}">
      <dsp:nvSpPr>
        <dsp:cNvPr id="0" name=""/>
        <dsp:cNvSpPr/>
      </dsp:nvSpPr>
      <dsp:spPr>
        <a:xfrm>
          <a:off x="2946"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David's lack of enthusiasm for his tasks. </a:t>
          </a:r>
        </a:p>
      </dsp:txBody>
      <dsp:txXfrm>
        <a:off x="2946" y="1470056"/>
        <a:ext cx="2337792" cy="1963745"/>
      </dsp:txXfrm>
    </dsp:sp>
    <dsp:sp modelId="{DB0632A2-8AE3-8243-960F-107000977227}">
      <dsp:nvSpPr>
        <dsp:cNvPr id="0" name=""/>
        <dsp:cNvSpPr/>
      </dsp:nvSpPr>
      <dsp:spPr>
        <a:xfrm>
          <a:off x="680906"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440B14A0-0894-C445-9F98-4CA420C3B344}">
      <dsp:nvSpPr>
        <dsp:cNvPr id="0" name=""/>
        <dsp:cNvSpPr/>
      </dsp:nvSpPr>
      <dsp:spPr>
        <a:xfrm>
          <a:off x="0" y="3499188"/>
          <a:ext cx="2337792" cy="72"/>
        </a:xfrm>
        <a:prstGeom prst="rect">
          <a:avLst/>
        </a:prstGeom>
        <a:solidFill>
          <a:schemeClr val="accent3">
            <a:hueOff val="-202027"/>
            <a:satOff val="918"/>
            <a:lumOff val="-1064"/>
            <a:alphaOff val="0"/>
          </a:schemeClr>
        </a:solidFill>
        <a:ln w="12700" cap="flat" cmpd="sng" algn="ctr">
          <a:solidFill>
            <a:schemeClr val="accent3">
              <a:hueOff val="-202027"/>
              <a:satOff val="918"/>
              <a:lumOff val="-106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2F4BF25-4238-8B40-9287-CECE7AC7AF25}">
      <dsp:nvSpPr>
        <dsp:cNvPr id="0" name=""/>
        <dsp:cNvSpPr/>
      </dsp:nvSpPr>
      <dsp:spPr>
        <a:xfrm>
          <a:off x="2574518" y="226351"/>
          <a:ext cx="2337792" cy="3272909"/>
        </a:xfrm>
        <a:prstGeom prst="rect">
          <a:avLst/>
        </a:prstGeom>
        <a:solidFill>
          <a:schemeClr val="accent3">
            <a:tint val="40000"/>
            <a:alpha val="90000"/>
            <a:hueOff val="-482671"/>
            <a:satOff val="-326"/>
            <a:lumOff val="-448"/>
            <a:alphaOff val="0"/>
          </a:schemeClr>
        </a:solidFill>
        <a:ln w="12700" cap="flat" cmpd="sng" algn="ctr">
          <a:solidFill>
            <a:schemeClr val="accent3">
              <a:tint val="40000"/>
              <a:alpha val="90000"/>
              <a:hueOff val="-482671"/>
              <a:satOff val="-326"/>
              <a:lumOff val="-4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David's neurodivergence. </a:t>
          </a:r>
        </a:p>
      </dsp:txBody>
      <dsp:txXfrm>
        <a:off x="2574518" y="1470056"/>
        <a:ext cx="2337792" cy="1963745"/>
      </dsp:txXfrm>
    </dsp:sp>
    <dsp:sp modelId="{5A1CDA64-F0C1-D945-B2AB-27089844E240}">
      <dsp:nvSpPr>
        <dsp:cNvPr id="0" name=""/>
        <dsp:cNvSpPr/>
      </dsp:nvSpPr>
      <dsp:spPr>
        <a:xfrm>
          <a:off x="3252477" y="553642"/>
          <a:ext cx="981872" cy="981872"/>
        </a:xfrm>
        <a:prstGeom prst="ellipse">
          <a:avLst/>
        </a:prstGeom>
        <a:solidFill>
          <a:schemeClr val="accent3">
            <a:hueOff val="-404055"/>
            <a:satOff val="1836"/>
            <a:lumOff val="-2129"/>
            <a:alphaOff val="0"/>
          </a:schemeClr>
        </a:solidFill>
        <a:ln w="12700" cap="flat" cmpd="sng" algn="ctr">
          <a:solidFill>
            <a:schemeClr val="accent3">
              <a:hueOff val="-404055"/>
              <a:satOff val="1836"/>
              <a:lumOff val="-212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62071181-C81A-6F4A-BFCB-55A973B14432}">
      <dsp:nvSpPr>
        <dsp:cNvPr id="0" name=""/>
        <dsp:cNvSpPr/>
      </dsp:nvSpPr>
      <dsp:spPr>
        <a:xfrm>
          <a:off x="2574518" y="3499188"/>
          <a:ext cx="2337792" cy="72"/>
        </a:xfrm>
        <a:prstGeom prst="rect">
          <a:avLst/>
        </a:prstGeom>
        <a:solidFill>
          <a:schemeClr val="accent3">
            <a:hueOff val="-606082"/>
            <a:satOff val="2754"/>
            <a:lumOff val="-3193"/>
            <a:alphaOff val="0"/>
          </a:schemeClr>
        </a:solidFill>
        <a:ln w="12700" cap="flat" cmpd="sng" algn="ctr">
          <a:solidFill>
            <a:schemeClr val="accent3">
              <a:hueOff val="-606082"/>
              <a:satOff val="2754"/>
              <a:lumOff val="-319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AE8BD8E-EBC1-7441-9513-445CC76065F7}">
      <dsp:nvSpPr>
        <dsp:cNvPr id="0" name=""/>
        <dsp:cNvSpPr/>
      </dsp:nvSpPr>
      <dsp:spPr>
        <a:xfrm>
          <a:off x="5146089" y="226351"/>
          <a:ext cx="2337792" cy="3272909"/>
        </a:xfrm>
        <a:prstGeom prst="rect">
          <a:avLst/>
        </a:prstGeom>
        <a:solidFill>
          <a:schemeClr val="accent3">
            <a:tint val="40000"/>
            <a:alpha val="90000"/>
            <a:hueOff val="-965343"/>
            <a:satOff val="-651"/>
            <a:lumOff val="-895"/>
            <a:alphaOff val="0"/>
          </a:schemeClr>
        </a:solidFill>
        <a:ln w="12700" cap="flat" cmpd="sng" algn="ctr">
          <a:solidFill>
            <a:schemeClr val="accent3">
              <a:tint val="40000"/>
              <a:alpha val="90000"/>
              <a:hueOff val="-965343"/>
              <a:satOff val="-651"/>
              <a:lumOff val="-8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David's incompatibility with the team.</a:t>
          </a:r>
        </a:p>
      </dsp:txBody>
      <dsp:txXfrm>
        <a:off x="5146089" y="1470056"/>
        <a:ext cx="2337792" cy="1963745"/>
      </dsp:txXfrm>
    </dsp:sp>
    <dsp:sp modelId="{DC9E6F14-7CBC-864C-8EE9-F7A284CF9150}">
      <dsp:nvSpPr>
        <dsp:cNvPr id="0" name=""/>
        <dsp:cNvSpPr/>
      </dsp:nvSpPr>
      <dsp:spPr>
        <a:xfrm>
          <a:off x="5824049" y="553642"/>
          <a:ext cx="981872" cy="981872"/>
        </a:xfrm>
        <a:prstGeom prst="ellipse">
          <a:avLst/>
        </a:prstGeom>
        <a:solidFill>
          <a:schemeClr val="accent3">
            <a:hueOff val="-808110"/>
            <a:satOff val="3671"/>
            <a:lumOff val="-4258"/>
            <a:alphaOff val="0"/>
          </a:schemeClr>
        </a:solidFill>
        <a:ln w="12700" cap="flat" cmpd="sng" algn="ctr">
          <a:solidFill>
            <a:schemeClr val="accent3">
              <a:hueOff val="-808110"/>
              <a:satOff val="3671"/>
              <a:lumOff val="-425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9B9B6D3B-6582-D14C-9E63-7B6EC9FFB7D4}">
      <dsp:nvSpPr>
        <dsp:cNvPr id="0" name=""/>
        <dsp:cNvSpPr/>
      </dsp:nvSpPr>
      <dsp:spPr>
        <a:xfrm>
          <a:off x="5146089" y="3499188"/>
          <a:ext cx="2337792" cy="72"/>
        </a:xfrm>
        <a:prstGeom prst="rect">
          <a:avLst/>
        </a:prstGeom>
        <a:solidFill>
          <a:schemeClr val="accent3">
            <a:hueOff val="-1010137"/>
            <a:satOff val="4589"/>
            <a:lumOff val="-5322"/>
            <a:alphaOff val="0"/>
          </a:schemeClr>
        </a:solidFill>
        <a:ln w="12700" cap="flat" cmpd="sng" algn="ctr">
          <a:solidFill>
            <a:schemeClr val="accent3">
              <a:hueOff val="-1010137"/>
              <a:satOff val="4589"/>
              <a:lumOff val="-532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2F68903-83F9-CC4A-B436-BC06EC76138E}">
      <dsp:nvSpPr>
        <dsp:cNvPr id="0" name=""/>
        <dsp:cNvSpPr/>
      </dsp:nvSpPr>
      <dsp:spPr>
        <a:xfrm>
          <a:off x="7717661" y="226351"/>
          <a:ext cx="2337792" cy="3272909"/>
        </a:xfrm>
        <a:prstGeom prst="rect">
          <a:avLst/>
        </a:prstGeom>
        <a:solidFill>
          <a:schemeClr val="accent3">
            <a:tint val="40000"/>
            <a:alpha val="90000"/>
            <a:hueOff val="-1448014"/>
            <a:satOff val="-977"/>
            <a:lumOff val="-1343"/>
            <a:alphaOff val="0"/>
          </a:schemeClr>
        </a:solidFill>
        <a:ln w="12700" cap="flat" cmpd="sng" algn="ctr">
          <a:solidFill>
            <a:schemeClr val="accent3">
              <a:tint val="40000"/>
              <a:alpha val="90000"/>
              <a:hueOff val="-1448014"/>
              <a:satOff val="-977"/>
              <a:lumOff val="-1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supervisor's failure to recognize and utilize David's strengths. </a:t>
          </a:r>
        </a:p>
      </dsp:txBody>
      <dsp:txXfrm>
        <a:off x="7717661" y="1470056"/>
        <a:ext cx="2337792" cy="1963745"/>
      </dsp:txXfrm>
    </dsp:sp>
    <dsp:sp modelId="{0E14386D-ED99-4F48-BEC6-43A33B4408FC}">
      <dsp:nvSpPr>
        <dsp:cNvPr id="0" name=""/>
        <dsp:cNvSpPr/>
      </dsp:nvSpPr>
      <dsp:spPr>
        <a:xfrm>
          <a:off x="8395620" y="553642"/>
          <a:ext cx="981872" cy="981872"/>
        </a:xfrm>
        <a:prstGeom prst="ellipse">
          <a:avLst/>
        </a:prstGeom>
        <a:solidFill>
          <a:schemeClr val="accent3">
            <a:hueOff val="-1212165"/>
            <a:satOff val="5507"/>
            <a:lumOff val="-6387"/>
            <a:alphaOff val="0"/>
          </a:schemeClr>
        </a:solidFill>
        <a:ln w="12700" cap="flat" cmpd="sng" algn="ctr">
          <a:solidFill>
            <a:schemeClr val="accent3">
              <a:hueOff val="-1212165"/>
              <a:satOff val="5507"/>
              <a:lumOff val="-638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11832F38-3879-C946-8CB4-929241AA7A48}">
      <dsp:nvSpPr>
        <dsp:cNvPr id="0" name=""/>
        <dsp:cNvSpPr/>
      </dsp:nvSpPr>
      <dsp:spPr>
        <a:xfrm>
          <a:off x="7717661" y="3499188"/>
          <a:ext cx="2337792" cy="72"/>
        </a:xfrm>
        <a:prstGeom prst="rect">
          <a:avLst/>
        </a:prstGeom>
        <a:solidFill>
          <a:schemeClr val="accent3">
            <a:hueOff val="-1414192"/>
            <a:satOff val="6425"/>
            <a:lumOff val="-7451"/>
            <a:alphaOff val="0"/>
          </a:schemeClr>
        </a:solidFill>
        <a:ln w="12700" cap="flat" cmpd="sng" algn="ctr">
          <a:solidFill>
            <a:schemeClr val="accent3">
              <a:hueOff val="-1414192"/>
              <a:satOff val="6425"/>
              <a:lumOff val="-745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7828D-457A-8140-8DF5-A4B912750734}">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Provide David with more challenging work. </a:t>
          </a:r>
        </a:p>
      </dsp:txBody>
      <dsp:txXfrm>
        <a:off x="2946" y="1470056"/>
        <a:ext cx="2337792" cy="1963745"/>
      </dsp:txXfrm>
    </dsp:sp>
    <dsp:sp modelId="{088DA842-4A6C-764C-8AB1-5B382BD9FA19}">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FAAC216A-B4E0-264F-AA96-14A06B71496D}">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4EB1302-E2E7-CB4C-A671-446E64027DD3}">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Ask David to work longer hours to compensate for his perceived underutilization. </a:t>
          </a:r>
        </a:p>
      </dsp:txBody>
      <dsp:txXfrm>
        <a:off x="2574518" y="1470056"/>
        <a:ext cx="2337792" cy="1963745"/>
      </dsp:txXfrm>
    </dsp:sp>
    <dsp:sp modelId="{C6062D2B-3FB8-964E-AE8B-6637CDD1B762}">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D3CD4E8F-1D42-CC46-BDCC-41AF527AE8FF}">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74D7037-B828-7443-BBCB-39482490D539}">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Encourage David to adapt to the team's work style. </a:t>
          </a:r>
        </a:p>
      </dsp:txBody>
      <dsp:txXfrm>
        <a:off x="5146089" y="1470056"/>
        <a:ext cx="2337792" cy="1963745"/>
      </dsp:txXfrm>
    </dsp:sp>
    <dsp:sp modelId="{2082613B-4606-D442-BC0F-CB8871FD7E82}">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1DBFF0C5-EE3A-EB44-9356-9CD89BFA9DCA}">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FE9DAF7-AE2B-4B47-8D50-ACF4ABD1BF94}">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Transfer David to a different department with tasks that align with his strengths.</a:t>
          </a:r>
        </a:p>
      </dsp:txBody>
      <dsp:txXfrm>
        <a:off x="7717661" y="1470056"/>
        <a:ext cx="2337792" cy="1963745"/>
      </dsp:txXfrm>
    </dsp:sp>
    <dsp:sp modelId="{26924DB5-5BF8-AE41-977E-687E8BEE0CA4}">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FC66114B-4324-2C4D-9D61-DF9EEBAAEF11}">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7828D-457A-8140-8DF5-A4B912750734}">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Provide David with more challenging work. </a:t>
          </a:r>
        </a:p>
      </dsp:txBody>
      <dsp:txXfrm>
        <a:off x="2946" y="1470056"/>
        <a:ext cx="2337792" cy="1963745"/>
      </dsp:txXfrm>
    </dsp:sp>
    <dsp:sp modelId="{088DA842-4A6C-764C-8AB1-5B382BD9FA19}">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FAAC216A-B4E0-264F-AA96-14A06B71496D}">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4EB1302-E2E7-CB4C-A671-446E64027DD3}">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Ask David to work longer hours to compensate for his perceived underutilization. </a:t>
          </a:r>
        </a:p>
      </dsp:txBody>
      <dsp:txXfrm>
        <a:off x="2574518" y="1470056"/>
        <a:ext cx="2337792" cy="1963745"/>
      </dsp:txXfrm>
    </dsp:sp>
    <dsp:sp modelId="{C6062D2B-3FB8-964E-AE8B-6637CDD1B762}">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D3CD4E8F-1D42-CC46-BDCC-41AF527AE8FF}">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74D7037-B828-7443-BBCB-39482490D539}">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Encourage David to adapt to the team's work style. </a:t>
          </a:r>
        </a:p>
      </dsp:txBody>
      <dsp:txXfrm>
        <a:off x="5146089" y="1470056"/>
        <a:ext cx="2337792" cy="1963745"/>
      </dsp:txXfrm>
    </dsp:sp>
    <dsp:sp modelId="{2082613B-4606-D442-BC0F-CB8871FD7E82}">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1DBFF0C5-EE3A-EB44-9356-9CD89BFA9DCA}">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FE9DAF7-AE2B-4B47-8D50-ACF4ABD1BF94}">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Transfer David to a different department with tasks that align with his strengths.</a:t>
          </a:r>
        </a:p>
      </dsp:txBody>
      <dsp:txXfrm>
        <a:off x="7717661" y="1470056"/>
        <a:ext cx="2337792" cy="1963745"/>
      </dsp:txXfrm>
    </dsp:sp>
    <dsp:sp modelId="{26924DB5-5BF8-AE41-977E-687E8BEE0CA4}">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FC66114B-4324-2C4D-9D61-DF9EEBAAEF11}">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E28E3-0BD4-3A4A-8A9C-A0369E04B725}">
      <dsp:nvSpPr>
        <dsp:cNvPr id="0" name=""/>
        <dsp:cNvSpPr/>
      </dsp:nvSpPr>
      <dsp:spPr>
        <a:xfrm>
          <a:off x="0" y="2554"/>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164E4-203E-314D-AD16-C9E5E449EDC9}">
      <dsp:nvSpPr>
        <dsp:cNvPr id="0" name=""/>
        <dsp:cNvSpPr/>
      </dsp:nvSpPr>
      <dsp:spPr>
        <a:xfrm>
          <a:off x="0" y="2554"/>
          <a:ext cx="5906181"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Typical Response</a:t>
          </a:r>
        </a:p>
        <a:p>
          <a:pPr marL="0" lvl="0" indent="0" algn="l" defTabSz="755650">
            <a:lnSpc>
              <a:spcPct val="90000"/>
            </a:lnSpc>
            <a:spcBef>
              <a:spcPct val="0"/>
            </a:spcBef>
            <a:spcAft>
              <a:spcPct val="35000"/>
            </a:spcAft>
            <a:buNone/>
          </a:pPr>
          <a:r>
            <a:rPr lang="en-US" sz="1700" kern="1200" dirty="0"/>
            <a:t>Managers may misunderstand the unique needs and strengths of neurodivergent individuals. Issues related to biases, stereotypes, and accommodations are often not effectively addressed. A typical response may maintain the status quo and lack active efforts to promote inclusion.</a:t>
          </a:r>
        </a:p>
      </dsp:txBody>
      <dsp:txXfrm>
        <a:off x="0" y="2554"/>
        <a:ext cx="5906181" cy="1741869"/>
      </dsp:txXfrm>
    </dsp:sp>
    <dsp:sp modelId="{33C18EFA-C5FA-7D47-BAE9-59AE28966097}">
      <dsp:nvSpPr>
        <dsp:cNvPr id="0" name=""/>
        <dsp:cNvSpPr/>
      </dsp:nvSpPr>
      <dsp:spPr>
        <a:xfrm>
          <a:off x="0" y="1744424"/>
          <a:ext cx="590618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661150-7DEC-EC46-9D0E-1558F2C61747}">
      <dsp:nvSpPr>
        <dsp:cNvPr id="0" name=""/>
        <dsp:cNvSpPr/>
      </dsp:nvSpPr>
      <dsp:spPr>
        <a:xfrm>
          <a:off x="0" y="1744424"/>
          <a:ext cx="5906181"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Better Response</a:t>
          </a:r>
        </a:p>
        <a:p>
          <a:pPr marL="0" lvl="0" indent="0" algn="l" defTabSz="755650">
            <a:lnSpc>
              <a:spcPct val="90000"/>
            </a:lnSpc>
            <a:spcBef>
              <a:spcPct val="0"/>
            </a:spcBef>
            <a:spcAft>
              <a:spcPct val="35000"/>
            </a:spcAft>
            <a:buNone/>
          </a:pPr>
          <a:r>
            <a:rPr lang="en-US" sz="1700" kern="1200" dirty="0"/>
            <a:t>Acknowledging issues faced by neurodivergent employees, such as limited opportunities, misconceptions, and bias. Encouraging open communication with affected employees to understand their challenges and goals. Provides opportunities and accommodations to optimize employee contributions</a:t>
          </a:r>
        </a:p>
      </dsp:txBody>
      <dsp:txXfrm>
        <a:off x="0" y="1744424"/>
        <a:ext cx="5906181" cy="1741869"/>
      </dsp:txXfrm>
    </dsp:sp>
    <dsp:sp modelId="{517A19B9-474D-1044-BD0D-A014F9411440}">
      <dsp:nvSpPr>
        <dsp:cNvPr id="0" name=""/>
        <dsp:cNvSpPr/>
      </dsp:nvSpPr>
      <dsp:spPr>
        <a:xfrm>
          <a:off x="0" y="3486293"/>
          <a:ext cx="590618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94492A-8E67-7849-AB9C-54051BB57F54}">
      <dsp:nvSpPr>
        <dsp:cNvPr id="0" name=""/>
        <dsp:cNvSpPr/>
      </dsp:nvSpPr>
      <dsp:spPr>
        <a:xfrm>
          <a:off x="0" y="3486293"/>
          <a:ext cx="5906181" cy="1741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Best Response</a:t>
          </a:r>
        </a:p>
        <a:p>
          <a:pPr marL="0" lvl="0" indent="0" algn="l" defTabSz="755650">
            <a:lnSpc>
              <a:spcPct val="90000"/>
            </a:lnSpc>
            <a:spcBef>
              <a:spcPct val="0"/>
            </a:spcBef>
            <a:spcAft>
              <a:spcPct val="35000"/>
            </a:spcAft>
            <a:buNone/>
          </a:pPr>
          <a:r>
            <a:rPr lang="en-US" sz="1700" kern="1200" dirty="0"/>
            <a:t>Taking a proactive approach to fostering an inclusive and supportive workplace for neurodivergent individuals. Resolving existing issues and proactively creating a work environment where neurodivergent individuals can thrive, contributing to organizational success and fulfilling their professional goals.</a:t>
          </a:r>
        </a:p>
      </dsp:txBody>
      <dsp:txXfrm>
        <a:off x="0" y="3486293"/>
        <a:ext cx="5906181" cy="17418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73F9B-9319-46E7-94E8-4DB042CED1FE}">
      <dsp:nvSpPr>
        <dsp:cNvPr id="0" name=""/>
        <dsp:cNvSpPr/>
      </dsp:nvSpPr>
      <dsp:spPr>
        <a:xfrm>
          <a:off x="430437" y="280855"/>
          <a:ext cx="1240378" cy="124037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6A881-B250-454C-977C-AE1C14F9DDD0}">
      <dsp:nvSpPr>
        <dsp:cNvPr id="0" name=""/>
        <dsp:cNvSpPr/>
      </dsp:nvSpPr>
      <dsp:spPr>
        <a:xfrm>
          <a:off x="694780" y="545198"/>
          <a:ext cx="711692" cy="7116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9B8E23-0592-43E1-A8C5-0BA515EBA445}">
      <dsp:nvSpPr>
        <dsp:cNvPr id="0" name=""/>
        <dsp:cNvSpPr/>
      </dsp:nvSpPr>
      <dsp:spPr>
        <a:xfrm>
          <a:off x="33923" y="1907581"/>
          <a:ext cx="2033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dirty="0"/>
            <a:t>Thinking</a:t>
          </a:r>
        </a:p>
      </dsp:txBody>
      <dsp:txXfrm>
        <a:off x="33923" y="1907581"/>
        <a:ext cx="2033406" cy="720000"/>
      </dsp:txXfrm>
    </dsp:sp>
    <dsp:sp modelId="{CA1D510C-A336-4607-A9C6-330FCB7385D8}">
      <dsp:nvSpPr>
        <dsp:cNvPr id="0" name=""/>
        <dsp:cNvSpPr/>
      </dsp:nvSpPr>
      <dsp:spPr>
        <a:xfrm>
          <a:off x="2819690" y="280855"/>
          <a:ext cx="1240378" cy="124037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2047D7-3ABD-4937-84AE-7E3E7FA3FA7C}">
      <dsp:nvSpPr>
        <dsp:cNvPr id="0" name=""/>
        <dsp:cNvSpPr/>
      </dsp:nvSpPr>
      <dsp:spPr>
        <a:xfrm>
          <a:off x="3084033" y="545198"/>
          <a:ext cx="711692" cy="7116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FBF7C8-F517-4E49-A00B-B60D9F1DCB90}">
      <dsp:nvSpPr>
        <dsp:cNvPr id="0" name=""/>
        <dsp:cNvSpPr/>
      </dsp:nvSpPr>
      <dsp:spPr>
        <a:xfrm>
          <a:off x="2423176" y="1907581"/>
          <a:ext cx="2033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dirty="0"/>
            <a:t>Processes</a:t>
          </a:r>
        </a:p>
      </dsp:txBody>
      <dsp:txXfrm>
        <a:off x="2423176" y="1907581"/>
        <a:ext cx="2033406" cy="720000"/>
      </dsp:txXfrm>
    </dsp:sp>
    <dsp:sp modelId="{F095A9AE-A166-4791-A39D-DDE9179441A0}">
      <dsp:nvSpPr>
        <dsp:cNvPr id="0" name=""/>
        <dsp:cNvSpPr/>
      </dsp:nvSpPr>
      <dsp:spPr>
        <a:xfrm>
          <a:off x="5208943" y="280855"/>
          <a:ext cx="1240378" cy="124037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E696D-3725-480C-9366-00266B9B7A8A}">
      <dsp:nvSpPr>
        <dsp:cNvPr id="0" name=""/>
        <dsp:cNvSpPr/>
      </dsp:nvSpPr>
      <dsp:spPr>
        <a:xfrm>
          <a:off x="5473286" y="545198"/>
          <a:ext cx="711692" cy="7116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D545FF-6801-47B9-92AB-BE300AD716FD}">
      <dsp:nvSpPr>
        <dsp:cNvPr id="0" name=""/>
        <dsp:cNvSpPr/>
      </dsp:nvSpPr>
      <dsp:spPr>
        <a:xfrm>
          <a:off x="4812429" y="1907581"/>
          <a:ext cx="2033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dirty="0"/>
            <a:t>Experiences</a:t>
          </a:r>
        </a:p>
      </dsp:txBody>
      <dsp:txXfrm>
        <a:off x="4812429" y="1907581"/>
        <a:ext cx="2033406" cy="720000"/>
      </dsp:txXfrm>
    </dsp:sp>
    <dsp:sp modelId="{FBB7E4ED-4872-42D2-AA11-A512CBF07EC0}">
      <dsp:nvSpPr>
        <dsp:cNvPr id="0" name=""/>
        <dsp:cNvSpPr/>
      </dsp:nvSpPr>
      <dsp:spPr>
        <a:xfrm>
          <a:off x="7598196" y="280855"/>
          <a:ext cx="1240378" cy="124037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9233A-73DD-4942-96A0-8CEB2DC74087}">
      <dsp:nvSpPr>
        <dsp:cNvPr id="0" name=""/>
        <dsp:cNvSpPr/>
      </dsp:nvSpPr>
      <dsp:spPr>
        <a:xfrm>
          <a:off x="7862539" y="545198"/>
          <a:ext cx="711692" cy="7116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AD070B-690B-4448-9803-46E8CF08F96B}">
      <dsp:nvSpPr>
        <dsp:cNvPr id="0" name=""/>
        <dsp:cNvSpPr/>
      </dsp:nvSpPr>
      <dsp:spPr>
        <a:xfrm>
          <a:off x="7201681" y="1907581"/>
          <a:ext cx="20334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dirty="0"/>
            <a:t>Interactions</a:t>
          </a:r>
        </a:p>
      </dsp:txBody>
      <dsp:txXfrm>
        <a:off x="7201681" y="1907581"/>
        <a:ext cx="2033406"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9E536-A4FE-524E-999F-A6E60ADD4488}">
      <dsp:nvSpPr>
        <dsp:cNvPr id="0" name=""/>
        <dsp:cNvSpPr/>
      </dsp:nvSpPr>
      <dsp:spPr>
        <a:xfrm>
          <a:off x="0" y="4621654"/>
          <a:ext cx="1476545" cy="60658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12" tIns="156464" rIns="105012"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Celebrate</a:t>
          </a:r>
        </a:p>
      </dsp:txBody>
      <dsp:txXfrm>
        <a:off x="0" y="4621654"/>
        <a:ext cx="1476545" cy="606589"/>
      </dsp:txXfrm>
    </dsp:sp>
    <dsp:sp modelId="{5244B208-3BD3-F540-AE51-23DF8E5BE3F7}">
      <dsp:nvSpPr>
        <dsp:cNvPr id="0" name=""/>
        <dsp:cNvSpPr/>
      </dsp:nvSpPr>
      <dsp:spPr>
        <a:xfrm>
          <a:off x="1476545" y="4621654"/>
          <a:ext cx="4429635" cy="60658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54" tIns="228600" rIns="89854" bIns="228600" numCol="1" spcCol="1270" anchor="ctr" anchorCtr="0">
          <a:noAutofit/>
        </a:bodyPr>
        <a:lstStyle/>
        <a:p>
          <a:pPr marL="0" lvl="0" indent="0" algn="l" defTabSz="800100">
            <a:lnSpc>
              <a:spcPct val="90000"/>
            </a:lnSpc>
            <a:spcBef>
              <a:spcPct val="0"/>
            </a:spcBef>
            <a:spcAft>
              <a:spcPct val="35000"/>
            </a:spcAft>
            <a:buNone/>
          </a:pPr>
          <a:r>
            <a:rPr lang="en-US" sz="1800" kern="1200" dirty="0"/>
            <a:t>Celebrate Collaboration </a:t>
          </a:r>
        </a:p>
      </dsp:txBody>
      <dsp:txXfrm>
        <a:off x="1476545" y="4621654"/>
        <a:ext cx="4429635" cy="606589"/>
      </dsp:txXfrm>
    </dsp:sp>
    <dsp:sp modelId="{DC6FDA50-65B8-4942-B595-C856BAA37D63}">
      <dsp:nvSpPr>
        <dsp:cNvPr id="0" name=""/>
        <dsp:cNvSpPr/>
      </dsp:nvSpPr>
      <dsp:spPr>
        <a:xfrm rot="10800000">
          <a:off x="0" y="3697818"/>
          <a:ext cx="1476545" cy="932934"/>
        </a:xfrm>
        <a:prstGeom prst="upArrowCallout">
          <a:avLst>
            <a:gd name="adj1" fmla="val 5000"/>
            <a:gd name="adj2" fmla="val 10000"/>
            <a:gd name="adj3" fmla="val 15000"/>
            <a:gd name="adj4" fmla="val 64977"/>
          </a:avLst>
        </a:prstGeom>
        <a:solidFill>
          <a:schemeClr val="accent5">
            <a:hueOff val="-4264624"/>
            <a:satOff val="2424"/>
            <a:lumOff val="-2000"/>
            <a:alphaOff val="0"/>
          </a:schemeClr>
        </a:solidFill>
        <a:ln w="12700" cap="flat" cmpd="sng" algn="ctr">
          <a:solidFill>
            <a:schemeClr val="accent5">
              <a:hueOff val="-4264624"/>
              <a:satOff val="2424"/>
              <a:lumOff val="-2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12" tIns="156464" rIns="105012"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Increase</a:t>
          </a:r>
        </a:p>
      </dsp:txBody>
      <dsp:txXfrm rot="-10800000">
        <a:off x="0" y="3697818"/>
        <a:ext cx="1476545" cy="606407"/>
      </dsp:txXfrm>
    </dsp:sp>
    <dsp:sp modelId="{2747301B-8449-B041-8CAE-54F31B2BED97}">
      <dsp:nvSpPr>
        <dsp:cNvPr id="0" name=""/>
        <dsp:cNvSpPr/>
      </dsp:nvSpPr>
      <dsp:spPr>
        <a:xfrm>
          <a:off x="1476545" y="3697818"/>
          <a:ext cx="4429635" cy="606407"/>
        </a:xfrm>
        <a:prstGeom prst="rect">
          <a:avLst/>
        </a:prstGeom>
        <a:solidFill>
          <a:schemeClr val="accent5">
            <a:tint val="40000"/>
            <a:alpha val="90000"/>
            <a:hueOff val="-4267362"/>
            <a:satOff val="922"/>
            <a:lumOff val="-375"/>
            <a:alphaOff val="0"/>
          </a:schemeClr>
        </a:solidFill>
        <a:ln w="12700" cap="flat" cmpd="sng" algn="ctr">
          <a:solidFill>
            <a:schemeClr val="accent5">
              <a:tint val="40000"/>
              <a:alpha val="90000"/>
              <a:hueOff val="-4267362"/>
              <a:satOff val="922"/>
              <a:lumOff val="-3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54" tIns="228600" rIns="89854" bIns="228600" numCol="1" spcCol="1270" anchor="ctr" anchorCtr="0">
          <a:noAutofit/>
        </a:bodyPr>
        <a:lstStyle/>
        <a:p>
          <a:pPr marL="0" lvl="0" indent="0" algn="l" defTabSz="800100">
            <a:lnSpc>
              <a:spcPct val="90000"/>
            </a:lnSpc>
            <a:spcBef>
              <a:spcPct val="0"/>
            </a:spcBef>
            <a:spcAft>
              <a:spcPct val="35000"/>
            </a:spcAft>
            <a:buNone/>
          </a:pPr>
          <a:r>
            <a:rPr lang="en-US" sz="1800" kern="1200" dirty="0"/>
            <a:t>Increase Inclusion</a:t>
          </a:r>
        </a:p>
      </dsp:txBody>
      <dsp:txXfrm>
        <a:off x="1476545" y="3697818"/>
        <a:ext cx="4429635" cy="606407"/>
      </dsp:txXfrm>
    </dsp:sp>
    <dsp:sp modelId="{5F27CD74-0E49-3E47-86F6-69C7970F216B}">
      <dsp:nvSpPr>
        <dsp:cNvPr id="0" name=""/>
        <dsp:cNvSpPr/>
      </dsp:nvSpPr>
      <dsp:spPr>
        <a:xfrm rot="10800000">
          <a:off x="0" y="2773982"/>
          <a:ext cx="1476545" cy="932934"/>
        </a:xfrm>
        <a:prstGeom prst="upArrowCallout">
          <a:avLst>
            <a:gd name="adj1" fmla="val 5000"/>
            <a:gd name="adj2" fmla="val 10000"/>
            <a:gd name="adj3" fmla="val 15000"/>
            <a:gd name="adj4" fmla="val 64977"/>
          </a:avLst>
        </a:prstGeom>
        <a:solidFill>
          <a:schemeClr val="accent5">
            <a:hueOff val="-8529249"/>
            <a:satOff val="4848"/>
            <a:lumOff val="-4000"/>
            <a:alphaOff val="0"/>
          </a:schemeClr>
        </a:solidFill>
        <a:ln w="12700" cap="flat" cmpd="sng" algn="ctr">
          <a:solidFill>
            <a:schemeClr val="accent5">
              <a:hueOff val="-8529249"/>
              <a:satOff val="4848"/>
              <a:lumOff val="-4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12" tIns="156464" rIns="105012" bIns="156464" numCol="1" spcCol="1270" anchor="ctr" anchorCtr="0">
          <a:noAutofit/>
        </a:bodyPr>
        <a:lstStyle/>
        <a:p>
          <a:pPr marL="0" lvl="0" indent="0" algn="ctr" defTabSz="977900">
            <a:lnSpc>
              <a:spcPct val="90000"/>
            </a:lnSpc>
            <a:spcBef>
              <a:spcPct val="0"/>
            </a:spcBef>
            <a:spcAft>
              <a:spcPct val="35000"/>
            </a:spcAft>
            <a:buNone/>
          </a:pPr>
          <a:r>
            <a:rPr lang="en-US" sz="2200" kern="1200" dirty="0"/>
            <a:t>Enhance</a:t>
          </a:r>
        </a:p>
      </dsp:txBody>
      <dsp:txXfrm rot="-10800000">
        <a:off x="0" y="2773982"/>
        <a:ext cx="1476545" cy="606407"/>
      </dsp:txXfrm>
    </dsp:sp>
    <dsp:sp modelId="{B6BC27FF-8FF1-8847-A802-962651C18B79}">
      <dsp:nvSpPr>
        <dsp:cNvPr id="0" name=""/>
        <dsp:cNvSpPr/>
      </dsp:nvSpPr>
      <dsp:spPr>
        <a:xfrm>
          <a:off x="1476545" y="2773982"/>
          <a:ext cx="4429635" cy="606407"/>
        </a:xfrm>
        <a:prstGeom prst="rect">
          <a:avLst/>
        </a:prstGeom>
        <a:solidFill>
          <a:schemeClr val="accent5">
            <a:tint val="40000"/>
            <a:alpha val="90000"/>
            <a:hueOff val="-8534724"/>
            <a:satOff val="1845"/>
            <a:lumOff val="-750"/>
            <a:alphaOff val="0"/>
          </a:schemeClr>
        </a:solidFill>
        <a:ln w="12700" cap="flat" cmpd="sng" algn="ctr">
          <a:solidFill>
            <a:schemeClr val="accent5">
              <a:tint val="40000"/>
              <a:alpha val="90000"/>
              <a:hueOff val="-8534724"/>
              <a:satOff val="1845"/>
              <a:lumOff val="-7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54" tIns="228600" rIns="89854" bIns="228600" numCol="1" spcCol="1270" anchor="ctr" anchorCtr="0">
          <a:noAutofit/>
        </a:bodyPr>
        <a:lstStyle/>
        <a:p>
          <a:pPr marL="0" lvl="0" indent="0" algn="l" defTabSz="800100">
            <a:lnSpc>
              <a:spcPct val="90000"/>
            </a:lnSpc>
            <a:spcBef>
              <a:spcPct val="0"/>
            </a:spcBef>
            <a:spcAft>
              <a:spcPct val="35000"/>
            </a:spcAft>
            <a:buNone/>
          </a:pPr>
          <a:r>
            <a:rPr lang="en-US" sz="1800" kern="1200" dirty="0"/>
            <a:t>Enhance Accessibility </a:t>
          </a:r>
        </a:p>
      </dsp:txBody>
      <dsp:txXfrm>
        <a:off x="1476545" y="2773982"/>
        <a:ext cx="4429635" cy="606407"/>
      </dsp:txXfrm>
    </dsp:sp>
    <dsp:sp modelId="{F0DD57F6-855B-A948-849B-627B9FE0F65D}">
      <dsp:nvSpPr>
        <dsp:cNvPr id="0" name=""/>
        <dsp:cNvSpPr/>
      </dsp:nvSpPr>
      <dsp:spPr>
        <a:xfrm rot="10800000">
          <a:off x="0" y="1850146"/>
          <a:ext cx="1476545" cy="932934"/>
        </a:xfrm>
        <a:prstGeom prst="upArrowCallout">
          <a:avLst>
            <a:gd name="adj1" fmla="val 5000"/>
            <a:gd name="adj2" fmla="val 10000"/>
            <a:gd name="adj3" fmla="val 15000"/>
            <a:gd name="adj4" fmla="val 64977"/>
          </a:avLst>
        </a:prstGeom>
        <a:solidFill>
          <a:schemeClr val="accent5">
            <a:hueOff val="-12793873"/>
            <a:satOff val="7271"/>
            <a:lumOff val="-6000"/>
            <a:alphaOff val="0"/>
          </a:schemeClr>
        </a:solidFill>
        <a:ln w="12700" cap="flat" cmpd="sng" algn="ctr">
          <a:solidFill>
            <a:schemeClr val="accent5">
              <a:hueOff val="-12793873"/>
              <a:satOff val="7271"/>
              <a:lumOff val="-6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12" tIns="156464" rIns="105012"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Avoid</a:t>
          </a:r>
        </a:p>
      </dsp:txBody>
      <dsp:txXfrm rot="-10800000">
        <a:off x="0" y="1850146"/>
        <a:ext cx="1476545" cy="606407"/>
      </dsp:txXfrm>
    </dsp:sp>
    <dsp:sp modelId="{F621385C-0725-A74A-88FC-41004FC4E1B6}">
      <dsp:nvSpPr>
        <dsp:cNvPr id="0" name=""/>
        <dsp:cNvSpPr/>
      </dsp:nvSpPr>
      <dsp:spPr>
        <a:xfrm>
          <a:off x="1476545" y="1850146"/>
          <a:ext cx="4429635" cy="606407"/>
        </a:xfrm>
        <a:prstGeom prst="rect">
          <a:avLst/>
        </a:prstGeom>
        <a:solidFill>
          <a:schemeClr val="accent5">
            <a:tint val="40000"/>
            <a:alpha val="90000"/>
            <a:hueOff val="-12802087"/>
            <a:satOff val="2767"/>
            <a:lumOff val="-1124"/>
            <a:alphaOff val="0"/>
          </a:schemeClr>
        </a:solidFill>
        <a:ln w="12700" cap="flat" cmpd="sng" algn="ctr">
          <a:solidFill>
            <a:schemeClr val="accent5">
              <a:tint val="40000"/>
              <a:alpha val="90000"/>
              <a:hueOff val="-12802087"/>
              <a:satOff val="2767"/>
              <a:lumOff val="-11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54" tIns="228600" rIns="89854" bIns="228600" numCol="1" spcCol="1270" anchor="ctr" anchorCtr="0">
          <a:noAutofit/>
        </a:bodyPr>
        <a:lstStyle/>
        <a:p>
          <a:pPr marL="0" lvl="0" indent="0" algn="l" defTabSz="800100">
            <a:lnSpc>
              <a:spcPct val="90000"/>
            </a:lnSpc>
            <a:spcBef>
              <a:spcPct val="0"/>
            </a:spcBef>
            <a:spcAft>
              <a:spcPct val="35000"/>
            </a:spcAft>
            <a:buNone/>
          </a:pPr>
          <a:r>
            <a:rPr lang="en-US" sz="1800" kern="1200" dirty="0"/>
            <a:t>Avoid Stigmatizing Terms </a:t>
          </a:r>
        </a:p>
      </dsp:txBody>
      <dsp:txXfrm>
        <a:off x="1476545" y="1850146"/>
        <a:ext cx="4429635" cy="606407"/>
      </dsp:txXfrm>
    </dsp:sp>
    <dsp:sp modelId="{69A8A5E8-1E2B-4A4F-8BA6-24A7B2268EB4}">
      <dsp:nvSpPr>
        <dsp:cNvPr id="0" name=""/>
        <dsp:cNvSpPr/>
      </dsp:nvSpPr>
      <dsp:spPr>
        <a:xfrm rot="10800000">
          <a:off x="0" y="926310"/>
          <a:ext cx="1476545" cy="932934"/>
        </a:xfrm>
        <a:prstGeom prst="upArrowCallout">
          <a:avLst>
            <a:gd name="adj1" fmla="val 5000"/>
            <a:gd name="adj2" fmla="val 10000"/>
            <a:gd name="adj3" fmla="val 15000"/>
            <a:gd name="adj4" fmla="val 64977"/>
          </a:avLst>
        </a:prstGeom>
        <a:solidFill>
          <a:schemeClr val="accent5">
            <a:hueOff val="-17058497"/>
            <a:satOff val="9695"/>
            <a:lumOff val="-8000"/>
            <a:alphaOff val="0"/>
          </a:schemeClr>
        </a:solidFill>
        <a:ln w="12700" cap="flat" cmpd="sng" algn="ctr">
          <a:solidFill>
            <a:schemeClr val="accent5">
              <a:hueOff val="-17058497"/>
              <a:satOff val="9695"/>
              <a:lumOff val="-8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12" tIns="156464" rIns="105012" bIns="156464" numCol="1" spcCol="1270" anchor="ctr" anchorCtr="0">
          <a:noAutofit/>
        </a:bodyPr>
        <a:lstStyle/>
        <a:p>
          <a:pPr marL="0" lvl="0" indent="0" algn="ctr" defTabSz="977900">
            <a:lnSpc>
              <a:spcPct val="90000"/>
            </a:lnSpc>
            <a:spcBef>
              <a:spcPct val="0"/>
            </a:spcBef>
            <a:spcAft>
              <a:spcPct val="35000"/>
            </a:spcAft>
            <a:buNone/>
          </a:pPr>
          <a:r>
            <a:rPr lang="en-US" sz="2200" kern="1200" dirty="0"/>
            <a:t>Focus on</a:t>
          </a:r>
        </a:p>
      </dsp:txBody>
      <dsp:txXfrm rot="-10800000">
        <a:off x="0" y="926310"/>
        <a:ext cx="1476545" cy="606407"/>
      </dsp:txXfrm>
    </dsp:sp>
    <dsp:sp modelId="{6FAE5B87-3923-FE40-9262-2EC727A1DB24}">
      <dsp:nvSpPr>
        <dsp:cNvPr id="0" name=""/>
        <dsp:cNvSpPr/>
      </dsp:nvSpPr>
      <dsp:spPr>
        <a:xfrm>
          <a:off x="1476545" y="926310"/>
          <a:ext cx="4429635" cy="606407"/>
        </a:xfrm>
        <a:prstGeom prst="rect">
          <a:avLst/>
        </a:prstGeom>
        <a:solidFill>
          <a:schemeClr val="accent5">
            <a:tint val="40000"/>
            <a:alpha val="90000"/>
            <a:hueOff val="-17069449"/>
            <a:satOff val="3690"/>
            <a:lumOff val="-1499"/>
            <a:alphaOff val="0"/>
          </a:schemeClr>
        </a:solidFill>
        <a:ln w="12700" cap="flat" cmpd="sng" algn="ctr">
          <a:solidFill>
            <a:schemeClr val="accent5">
              <a:tint val="40000"/>
              <a:alpha val="90000"/>
              <a:hueOff val="-17069449"/>
              <a:satOff val="3690"/>
              <a:lumOff val="-14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54" tIns="228600" rIns="89854" bIns="228600" numCol="1" spcCol="1270" anchor="ctr" anchorCtr="0">
          <a:noAutofit/>
        </a:bodyPr>
        <a:lstStyle/>
        <a:p>
          <a:pPr marL="0" lvl="0" indent="0" algn="l" defTabSz="800100">
            <a:lnSpc>
              <a:spcPct val="90000"/>
            </a:lnSpc>
            <a:spcBef>
              <a:spcPct val="0"/>
            </a:spcBef>
            <a:spcAft>
              <a:spcPct val="35000"/>
            </a:spcAft>
            <a:buNone/>
          </a:pPr>
          <a:r>
            <a:rPr lang="en-US" sz="1800" kern="1200" dirty="0"/>
            <a:t>Focus on Strengths</a:t>
          </a:r>
        </a:p>
      </dsp:txBody>
      <dsp:txXfrm>
        <a:off x="1476545" y="926310"/>
        <a:ext cx="4429635" cy="606407"/>
      </dsp:txXfrm>
    </dsp:sp>
    <dsp:sp modelId="{65055203-587C-3244-ACDC-941E91F2AA23}">
      <dsp:nvSpPr>
        <dsp:cNvPr id="0" name=""/>
        <dsp:cNvSpPr/>
      </dsp:nvSpPr>
      <dsp:spPr>
        <a:xfrm rot="10800000">
          <a:off x="0" y="2474"/>
          <a:ext cx="1476545" cy="932934"/>
        </a:xfrm>
        <a:prstGeom prst="upArrowCallout">
          <a:avLst>
            <a:gd name="adj1" fmla="val 5000"/>
            <a:gd name="adj2" fmla="val 10000"/>
            <a:gd name="adj3" fmla="val 15000"/>
            <a:gd name="adj4" fmla="val 64977"/>
          </a:avLst>
        </a:prstGeom>
        <a:solidFill>
          <a:schemeClr val="accent5">
            <a:hueOff val="-21323121"/>
            <a:satOff val="12119"/>
            <a:lumOff val="-10000"/>
            <a:alphaOff val="0"/>
          </a:schemeClr>
        </a:solidFill>
        <a:ln w="12700" cap="flat" cmpd="sng" algn="ctr">
          <a:solidFill>
            <a:schemeClr val="accent5">
              <a:hueOff val="-21323121"/>
              <a:satOff val="12119"/>
              <a:lumOff val="-10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12" tIns="156464" rIns="105012" bIns="156464" numCol="1" spcCol="1270" anchor="ctr" anchorCtr="0">
          <a:noAutofit/>
        </a:bodyPr>
        <a:lstStyle/>
        <a:p>
          <a:pPr marL="0" lvl="0" indent="0" algn="ctr" defTabSz="977900">
            <a:lnSpc>
              <a:spcPct val="90000"/>
            </a:lnSpc>
            <a:spcBef>
              <a:spcPct val="0"/>
            </a:spcBef>
            <a:spcAft>
              <a:spcPct val="35000"/>
            </a:spcAft>
            <a:buNone/>
          </a:pPr>
          <a:r>
            <a:rPr lang="en-US" sz="2200" kern="1200" dirty="0"/>
            <a:t>Create</a:t>
          </a:r>
        </a:p>
      </dsp:txBody>
      <dsp:txXfrm rot="-10800000">
        <a:off x="0" y="2474"/>
        <a:ext cx="1476545" cy="606407"/>
      </dsp:txXfrm>
    </dsp:sp>
    <dsp:sp modelId="{AB10E5EF-E52B-5A43-A334-798E3AFE2B29}">
      <dsp:nvSpPr>
        <dsp:cNvPr id="0" name=""/>
        <dsp:cNvSpPr/>
      </dsp:nvSpPr>
      <dsp:spPr>
        <a:xfrm>
          <a:off x="1476545" y="2474"/>
          <a:ext cx="4429635" cy="606407"/>
        </a:xfrm>
        <a:prstGeom prst="rect">
          <a:avLst/>
        </a:prstGeom>
        <a:solidFill>
          <a:schemeClr val="accent5">
            <a:tint val="40000"/>
            <a:alpha val="90000"/>
            <a:hueOff val="-21336812"/>
            <a:satOff val="4612"/>
            <a:lumOff val="-1874"/>
            <a:alphaOff val="0"/>
          </a:schemeClr>
        </a:solidFill>
        <a:ln w="12700" cap="flat" cmpd="sng" algn="ctr">
          <a:solidFill>
            <a:schemeClr val="accent5">
              <a:tint val="40000"/>
              <a:alpha val="90000"/>
              <a:hueOff val="-21336812"/>
              <a:satOff val="4612"/>
              <a:lumOff val="-18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54" tIns="228600" rIns="89854" bIns="228600" numCol="1" spcCol="1270" anchor="ctr" anchorCtr="0">
          <a:noAutofit/>
        </a:bodyPr>
        <a:lstStyle/>
        <a:p>
          <a:pPr marL="0" lvl="0" indent="0" algn="l" defTabSz="800100">
            <a:lnSpc>
              <a:spcPct val="90000"/>
            </a:lnSpc>
            <a:spcBef>
              <a:spcPct val="0"/>
            </a:spcBef>
            <a:spcAft>
              <a:spcPct val="35000"/>
            </a:spcAft>
            <a:buNone/>
          </a:pPr>
          <a:r>
            <a:rPr lang="en-US" sz="1800" kern="1200" dirty="0"/>
            <a:t>Create Inclusive Environments </a:t>
          </a:r>
        </a:p>
      </dsp:txBody>
      <dsp:txXfrm>
        <a:off x="1476545" y="2474"/>
        <a:ext cx="4429635" cy="606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820EB-95D9-AA49-B799-FA2B115AF973}">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Emma's lack of interest in challenging projects. </a:t>
          </a:r>
        </a:p>
      </dsp:txBody>
      <dsp:txXfrm>
        <a:off x="2946" y="1470056"/>
        <a:ext cx="2337792" cy="1963745"/>
      </dsp:txXfrm>
    </dsp:sp>
    <dsp:sp modelId="{D286BC13-0CF2-0E4E-B8D5-6393EBB826A7}">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4EC967C4-19AB-6D4A-A74A-2670AC0944C2}">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309503A-20A3-5345-A945-65C50F4EC9E0}">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Some colleagues think Emma's autism affects her competency. </a:t>
          </a:r>
        </a:p>
      </dsp:txBody>
      <dsp:txXfrm>
        <a:off x="2574518" y="1470056"/>
        <a:ext cx="2337792" cy="1963745"/>
      </dsp:txXfrm>
    </dsp:sp>
    <dsp:sp modelId="{2E9C761C-3BD5-C742-9DCC-D37880F5F674}">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DDEEA824-CAB0-2448-948B-24E8DAE4C6A8}">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5071315-E580-984C-A58E-136978974720}">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supervisor's inability to recognize Emma's talent. </a:t>
          </a:r>
        </a:p>
      </dsp:txBody>
      <dsp:txXfrm>
        <a:off x="5146089" y="1470056"/>
        <a:ext cx="2337792" cy="1963745"/>
      </dsp:txXfrm>
    </dsp:sp>
    <dsp:sp modelId="{B7D223B6-B068-684C-A1B7-9BF61030FCB4}">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6AFC2D1D-98CB-2A4B-AC44-4F12D36DB989}">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613D7BE-E40B-9944-8E38-C37AFDB8C08A}">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Emma's inability to collaborate with colleagues.</a:t>
          </a:r>
        </a:p>
      </dsp:txBody>
      <dsp:txXfrm>
        <a:off x="7717661" y="1470056"/>
        <a:ext cx="2337792" cy="1963745"/>
      </dsp:txXfrm>
    </dsp:sp>
    <dsp:sp modelId="{A99173E7-955C-5647-A073-5FAED4E28229}">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B6127745-FE37-1E4A-995D-DB5CEE0BB28B}">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820EB-95D9-AA49-B799-FA2B115AF973}">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Emma's lack of interest in challenging projects. </a:t>
          </a:r>
        </a:p>
      </dsp:txBody>
      <dsp:txXfrm>
        <a:off x="2946" y="1470056"/>
        <a:ext cx="2337792" cy="1963745"/>
      </dsp:txXfrm>
    </dsp:sp>
    <dsp:sp modelId="{D286BC13-0CF2-0E4E-B8D5-6393EBB826A7}">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4EC967C4-19AB-6D4A-A74A-2670AC0944C2}">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309503A-20A3-5345-A945-65C50F4EC9E0}">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Some colleagues think Emma's autism affects her competency. </a:t>
          </a:r>
        </a:p>
      </dsp:txBody>
      <dsp:txXfrm>
        <a:off x="2574518" y="1470056"/>
        <a:ext cx="2337792" cy="1963745"/>
      </dsp:txXfrm>
    </dsp:sp>
    <dsp:sp modelId="{2E9C761C-3BD5-C742-9DCC-D37880F5F674}">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DDEEA824-CAB0-2448-948B-24E8DAE4C6A8}">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5071315-E580-984C-A58E-136978974720}">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supervisor's inability to recognize Emma's talent. </a:t>
          </a:r>
        </a:p>
      </dsp:txBody>
      <dsp:txXfrm>
        <a:off x="5146089" y="1470056"/>
        <a:ext cx="2337792" cy="1963745"/>
      </dsp:txXfrm>
    </dsp:sp>
    <dsp:sp modelId="{B7D223B6-B068-684C-A1B7-9BF61030FCB4}">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6AFC2D1D-98CB-2A4B-AC44-4F12D36DB989}">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613D7BE-E40B-9944-8E38-C37AFDB8C08A}">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Emma's inability to collaborate with colleagues.</a:t>
          </a:r>
        </a:p>
      </dsp:txBody>
      <dsp:txXfrm>
        <a:off x="7717661" y="1470056"/>
        <a:ext cx="2337792" cy="1963745"/>
      </dsp:txXfrm>
    </dsp:sp>
    <dsp:sp modelId="{A99173E7-955C-5647-A073-5FAED4E28229}">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B6127745-FE37-1E4A-995D-DB5CEE0BB28B}">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882A-2614-8246-9E66-0208FDCD9671}">
      <dsp:nvSpPr>
        <dsp:cNvPr id="0" name=""/>
        <dsp:cNvSpPr/>
      </dsp:nvSpPr>
      <dsp:spPr>
        <a:xfrm>
          <a:off x="2946" y="226351"/>
          <a:ext cx="2337792" cy="32729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Continue to assign Emma to tasks she is comfortable with to avoid complications. </a:t>
          </a:r>
        </a:p>
      </dsp:txBody>
      <dsp:txXfrm>
        <a:off x="2946" y="1470056"/>
        <a:ext cx="2337792" cy="1963745"/>
      </dsp:txXfrm>
    </dsp:sp>
    <dsp:sp modelId="{53901C74-C032-8B4D-8123-23E250CD9E0F}">
      <dsp:nvSpPr>
        <dsp:cNvPr id="0" name=""/>
        <dsp:cNvSpPr/>
      </dsp:nvSpPr>
      <dsp:spPr>
        <a:xfrm>
          <a:off x="680906" y="553642"/>
          <a:ext cx="981872" cy="98187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C44828B7-2130-B94E-9521-BE3B53D71203}">
      <dsp:nvSpPr>
        <dsp:cNvPr id="0" name=""/>
        <dsp:cNvSpPr/>
      </dsp:nvSpPr>
      <dsp:spPr>
        <a:xfrm>
          <a:off x="2946" y="3499188"/>
          <a:ext cx="233779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506DA74-BF79-7B4C-B245-AE3B4E03A7CE}">
      <dsp:nvSpPr>
        <dsp:cNvPr id="0" name=""/>
        <dsp:cNvSpPr/>
      </dsp:nvSpPr>
      <dsp:spPr>
        <a:xfrm>
          <a:off x="2574518"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Provide Emma with additional training to address her autism-related challenges. </a:t>
          </a:r>
        </a:p>
      </dsp:txBody>
      <dsp:txXfrm>
        <a:off x="2574518" y="1470056"/>
        <a:ext cx="2337792" cy="1963745"/>
      </dsp:txXfrm>
    </dsp:sp>
    <dsp:sp modelId="{470DE1EB-95EE-1D47-A9D9-264A14BB54C3}">
      <dsp:nvSpPr>
        <dsp:cNvPr id="0" name=""/>
        <dsp:cNvSpPr/>
      </dsp:nvSpPr>
      <dsp:spPr>
        <a:xfrm>
          <a:off x="3252477"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DF974E61-DA39-1540-A298-17802C5089EF}">
      <dsp:nvSpPr>
        <dsp:cNvPr id="0" name=""/>
        <dsp:cNvSpPr/>
      </dsp:nvSpPr>
      <dsp:spPr>
        <a:xfrm>
          <a:off x="2574518" y="3499188"/>
          <a:ext cx="233779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5A5D5EA-84E9-774A-B7C4-4C3882FCFCC7}">
      <dsp:nvSpPr>
        <dsp:cNvPr id="0" name=""/>
        <dsp:cNvSpPr/>
      </dsp:nvSpPr>
      <dsp:spPr>
        <a:xfrm>
          <a:off x="5146089"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Talk with Emma to understand her goals and offer projects that align with her skills. </a:t>
          </a:r>
        </a:p>
      </dsp:txBody>
      <dsp:txXfrm>
        <a:off x="5146089" y="1470056"/>
        <a:ext cx="2337792" cy="1963745"/>
      </dsp:txXfrm>
    </dsp:sp>
    <dsp:sp modelId="{C1BF07F3-CE31-E344-9319-E5F70491D400}">
      <dsp:nvSpPr>
        <dsp:cNvPr id="0" name=""/>
        <dsp:cNvSpPr/>
      </dsp:nvSpPr>
      <dsp:spPr>
        <a:xfrm>
          <a:off x="5824049" y="553642"/>
          <a:ext cx="981872" cy="98187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8CD6566D-B4F2-1D43-A3BC-6C6841776B14}">
      <dsp:nvSpPr>
        <dsp:cNvPr id="0" name=""/>
        <dsp:cNvSpPr/>
      </dsp:nvSpPr>
      <dsp:spPr>
        <a:xfrm>
          <a:off x="5146089" y="3499188"/>
          <a:ext cx="2337792"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CB43754-A819-ED41-96E2-E7D4C9997E6D}">
      <dsp:nvSpPr>
        <dsp:cNvPr id="0" name=""/>
        <dsp:cNvSpPr/>
      </dsp:nvSpPr>
      <dsp:spPr>
        <a:xfrm>
          <a:off x="7717661" y="226351"/>
          <a:ext cx="2337792" cy="32729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Transfer Emma to a different department with less challenging projects</a:t>
          </a:r>
        </a:p>
      </dsp:txBody>
      <dsp:txXfrm>
        <a:off x="7717661" y="1470056"/>
        <a:ext cx="2337792" cy="1963745"/>
      </dsp:txXfrm>
    </dsp:sp>
    <dsp:sp modelId="{3340CA3E-E1F1-CC4C-B31E-959FD4671D86}">
      <dsp:nvSpPr>
        <dsp:cNvPr id="0" name=""/>
        <dsp:cNvSpPr/>
      </dsp:nvSpPr>
      <dsp:spPr>
        <a:xfrm>
          <a:off x="8395620"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3FEBF530-5D1A-5C44-BB2C-F842D13FCDD5}">
      <dsp:nvSpPr>
        <dsp:cNvPr id="0" name=""/>
        <dsp:cNvSpPr/>
      </dsp:nvSpPr>
      <dsp:spPr>
        <a:xfrm>
          <a:off x="7717661" y="3499188"/>
          <a:ext cx="233779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C882A-2614-8246-9E66-0208FDCD9671}">
      <dsp:nvSpPr>
        <dsp:cNvPr id="0" name=""/>
        <dsp:cNvSpPr/>
      </dsp:nvSpPr>
      <dsp:spPr>
        <a:xfrm>
          <a:off x="2946" y="226351"/>
          <a:ext cx="2337792" cy="32729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Continue to assign Emma to tasks she is comfortable with to avoid complications. </a:t>
          </a:r>
        </a:p>
      </dsp:txBody>
      <dsp:txXfrm>
        <a:off x="2946" y="1470056"/>
        <a:ext cx="2337792" cy="1963745"/>
      </dsp:txXfrm>
    </dsp:sp>
    <dsp:sp modelId="{53901C74-C032-8B4D-8123-23E250CD9E0F}">
      <dsp:nvSpPr>
        <dsp:cNvPr id="0" name=""/>
        <dsp:cNvSpPr/>
      </dsp:nvSpPr>
      <dsp:spPr>
        <a:xfrm>
          <a:off x="680906" y="553642"/>
          <a:ext cx="981872" cy="98187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C44828B7-2130-B94E-9521-BE3B53D71203}">
      <dsp:nvSpPr>
        <dsp:cNvPr id="0" name=""/>
        <dsp:cNvSpPr/>
      </dsp:nvSpPr>
      <dsp:spPr>
        <a:xfrm>
          <a:off x="2946" y="3499188"/>
          <a:ext cx="233779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506DA74-BF79-7B4C-B245-AE3B4E03A7CE}">
      <dsp:nvSpPr>
        <dsp:cNvPr id="0" name=""/>
        <dsp:cNvSpPr/>
      </dsp:nvSpPr>
      <dsp:spPr>
        <a:xfrm>
          <a:off x="2574518" y="226351"/>
          <a:ext cx="2337792" cy="327290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Provide Emma with additional training to address her autism-related challenges. </a:t>
          </a:r>
        </a:p>
      </dsp:txBody>
      <dsp:txXfrm>
        <a:off x="2574518" y="1470056"/>
        <a:ext cx="2337792" cy="1963745"/>
      </dsp:txXfrm>
    </dsp:sp>
    <dsp:sp modelId="{470DE1EB-95EE-1D47-A9D9-264A14BB54C3}">
      <dsp:nvSpPr>
        <dsp:cNvPr id="0" name=""/>
        <dsp:cNvSpPr/>
      </dsp:nvSpPr>
      <dsp:spPr>
        <a:xfrm>
          <a:off x="3252477"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DF974E61-DA39-1540-A298-17802C5089EF}">
      <dsp:nvSpPr>
        <dsp:cNvPr id="0" name=""/>
        <dsp:cNvSpPr/>
      </dsp:nvSpPr>
      <dsp:spPr>
        <a:xfrm>
          <a:off x="2574518" y="3499188"/>
          <a:ext cx="233779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5A5D5EA-84E9-774A-B7C4-4C3882FCFCC7}">
      <dsp:nvSpPr>
        <dsp:cNvPr id="0" name=""/>
        <dsp:cNvSpPr/>
      </dsp:nvSpPr>
      <dsp:spPr>
        <a:xfrm>
          <a:off x="5146089"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Talk with Emma to understand her goals and offer projects that align with her skills. </a:t>
          </a:r>
        </a:p>
      </dsp:txBody>
      <dsp:txXfrm>
        <a:off x="5146089" y="1470056"/>
        <a:ext cx="2337792" cy="1963745"/>
      </dsp:txXfrm>
    </dsp:sp>
    <dsp:sp modelId="{C1BF07F3-CE31-E344-9319-E5F70491D400}">
      <dsp:nvSpPr>
        <dsp:cNvPr id="0" name=""/>
        <dsp:cNvSpPr/>
      </dsp:nvSpPr>
      <dsp:spPr>
        <a:xfrm>
          <a:off x="5824049" y="553642"/>
          <a:ext cx="981872" cy="98187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8CD6566D-B4F2-1D43-A3BC-6C6841776B14}">
      <dsp:nvSpPr>
        <dsp:cNvPr id="0" name=""/>
        <dsp:cNvSpPr/>
      </dsp:nvSpPr>
      <dsp:spPr>
        <a:xfrm>
          <a:off x="5146089" y="3499188"/>
          <a:ext cx="2337792"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CB43754-A819-ED41-96E2-E7D4C9997E6D}">
      <dsp:nvSpPr>
        <dsp:cNvPr id="0" name=""/>
        <dsp:cNvSpPr/>
      </dsp:nvSpPr>
      <dsp:spPr>
        <a:xfrm>
          <a:off x="7717661" y="226351"/>
          <a:ext cx="2337792" cy="327290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Transfer Emma to a different department with less challenging projects</a:t>
          </a:r>
        </a:p>
      </dsp:txBody>
      <dsp:txXfrm>
        <a:off x="7717661" y="1470056"/>
        <a:ext cx="2337792" cy="1963745"/>
      </dsp:txXfrm>
    </dsp:sp>
    <dsp:sp modelId="{3340CA3E-E1F1-CC4C-B31E-959FD4671D86}">
      <dsp:nvSpPr>
        <dsp:cNvPr id="0" name=""/>
        <dsp:cNvSpPr/>
      </dsp:nvSpPr>
      <dsp:spPr>
        <a:xfrm>
          <a:off x="8395620" y="553642"/>
          <a:ext cx="981872" cy="98187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3FEBF530-5D1A-5C44-BB2C-F842D13FCDD5}">
      <dsp:nvSpPr>
        <dsp:cNvPr id="0" name=""/>
        <dsp:cNvSpPr/>
      </dsp:nvSpPr>
      <dsp:spPr>
        <a:xfrm>
          <a:off x="7717661" y="3499188"/>
          <a:ext cx="233779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35ED6-2777-BC48-B189-6495459BED42}">
      <dsp:nvSpPr>
        <dsp:cNvPr id="0" name=""/>
        <dsp:cNvSpPr/>
      </dsp:nvSpPr>
      <dsp:spPr>
        <a:xfrm>
          <a:off x="2946" y="226351"/>
          <a:ext cx="2337792" cy="327290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John's ADHD. </a:t>
          </a:r>
        </a:p>
      </dsp:txBody>
      <dsp:txXfrm>
        <a:off x="2946" y="1470056"/>
        <a:ext cx="2337792" cy="1963745"/>
      </dsp:txXfrm>
    </dsp:sp>
    <dsp:sp modelId="{01D54D86-97C9-3E4B-906A-D00519269FFC}">
      <dsp:nvSpPr>
        <dsp:cNvPr id="0" name=""/>
        <dsp:cNvSpPr/>
      </dsp:nvSpPr>
      <dsp:spPr>
        <a:xfrm>
          <a:off x="680906" y="553642"/>
          <a:ext cx="981872" cy="98187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24698" y="697434"/>
        <a:ext cx="694288" cy="694288"/>
      </dsp:txXfrm>
    </dsp:sp>
    <dsp:sp modelId="{2D5E7E32-FE80-6D4F-AAEF-0DA8328870C4}">
      <dsp:nvSpPr>
        <dsp:cNvPr id="0" name=""/>
        <dsp:cNvSpPr/>
      </dsp:nvSpPr>
      <dsp:spPr>
        <a:xfrm>
          <a:off x="2946" y="3499188"/>
          <a:ext cx="2337792" cy="72"/>
        </a:xfrm>
        <a:prstGeom prst="rect">
          <a:avLst/>
        </a:prstGeom>
        <a:solidFill>
          <a:schemeClr val="accent4">
            <a:hueOff val="2917576"/>
            <a:satOff val="-3427"/>
            <a:lumOff val="1317"/>
            <a:alphaOff val="0"/>
          </a:schemeClr>
        </a:solidFill>
        <a:ln w="12700" cap="flat" cmpd="sng" algn="ctr">
          <a:solidFill>
            <a:schemeClr val="accent4">
              <a:hueOff val="2917576"/>
              <a:satOff val="-3427"/>
              <a:lumOff val="131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E9B0362-256D-AC49-A04B-00B1D9AD190E}">
      <dsp:nvSpPr>
        <dsp:cNvPr id="0" name=""/>
        <dsp:cNvSpPr/>
      </dsp:nvSpPr>
      <dsp:spPr>
        <a:xfrm>
          <a:off x="2574518" y="226351"/>
          <a:ext cx="2337792" cy="3272909"/>
        </a:xfrm>
        <a:prstGeom prst="rect">
          <a:avLst/>
        </a:prstGeom>
        <a:solidFill>
          <a:schemeClr val="accent4">
            <a:tint val="40000"/>
            <a:alpha val="90000"/>
            <a:hueOff val="6886154"/>
            <a:satOff val="-3749"/>
            <a:lumOff val="491"/>
            <a:alphaOff val="0"/>
          </a:schemeClr>
        </a:solidFill>
        <a:ln w="12700" cap="flat" cmpd="sng" algn="ctr">
          <a:solidFill>
            <a:schemeClr val="accent4">
              <a:tint val="40000"/>
              <a:alpha val="90000"/>
              <a:hueOff val="6886154"/>
              <a:satOff val="-3749"/>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John's unconventional presentation style. </a:t>
          </a:r>
        </a:p>
      </dsp:txBody>
      <dsp:txXfrm>
        <a:off x="2574518" y="1470056"/>
        <a:ext cx="2337792" cy="1963745"/>
      </dsp:txXfrm>
    </dsp:sp>
    <dsp:sp modelId="{2507FFDB-F0D1-5B48-A4BD-69F07FAEBB77}">
      <dsp:nvSpPr>
        <dsp:cNvPr id="0" name=""/>
        <dsp:cNvSpPr/>
      </dsp:nvSpPr>
      <dsp:spPr>
        <a:xfrm>
          <a:off x="3252477" y="553642"/>
          <a:ext cx="981872" cy="981872"/>
        </a:xfrm>
        <a:prstGeom prst="ellipse">
          <a:avLst/>
        </a:prstGeom>
        <a:solidFill>
          <a:schemeClr val="accent4">
            <a:hueOff val="5835152"/>
            <a:satOff val="-6853"/>
            <a:lumOff val="2633"/>
            <a:alphaOff val="0"/>
          </a:schemeClr>
        </a:solidFill>
        <a:ln w="12700" cap="flat" cmpd="sng" algn="ctr">
          <a:solidFill>
            <a:schemeClr val="accent4">
              <a:hueOff val="5835152"/>
              <a:satOff val="-6853"/>
              <a:lumOff val="26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396269" y="697434"/>
        <a:ext cx="694288" cy="694288"/>
      </dsp:txXfrm>
    </dsp:sp>
    <dsp:sp modelId="{84C42B55-06B5-F54D-9D69-28B4497B93C1}">
      <dsp:nvSpPr>
        <dsp:cNvPr id="0" name=""/>
        <dsp:cNvSpPr/>
      </dsp:nvSpPr>
      <dsp:spPr>
        <a:xfrm>
          <a:off x="2574518" y="3499188"/>
          <a:ext cx="2337792" cy="72"/>
        </a:xfrm>
        <a:prstGeom prst="rect">
          <a:avLst/>
        </a:prstGeom>
        <a:solidFill>
          <a:schemeClr val="accent4">
            <a:hueOff val="8752729"/>
            <a:satOff val="-10280"/>
            <a:lumOff val="3950"/>
            <a:alphaOff val="0"/>
          </a:schemeClr>
        </a:solidFill>
        <a:ln w="12700" cap="flat" cmpd="sng" algn="ctr">
          <a:solidFill>
            <a:schemeClr val="accent4">
              <a:hueOff val="8752729"/>
              <a:satOff val="-10280"/>
              <a:lumOff val="395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2A8EA1C-778C-2E49-8D32-DC5A6825222B}">
      <dsp:nvSpPr>
        <dsp:cNvPr id="0" name=""/>
        <dsp:cNvSpPr/>
      </dsp:nvSpPr>
      <dsp:spPr>
        <a:xfrm>
          <a:off x="5146089" y="226351"/>
          <a:ext cx="2337792" cy="3272909"/>
        </a:xfrm>
        <a:prstGeom prst="rect">
          <a:avLst/>
        </a:prstGeom>
        <a:solidFill>
          <a:schemeClr val="accent4">
            <a:tint val="40000"/>
            <a:alpha val="90000"/>
            <a:hueOff val="13772307"/>
            <a:satOff val="-7499"/>
            <a:lumOff val="983"/>
            <a:alphaOff val="0"/>
          </a:schemeClr>
        </a:solidFill>
        <a:ln w="12700" cap="flat" cmpd="sng" algn="ctr">
          <a:solidFill>
            <a:schemeClr val="accent4">
              <a:tint val="40000"/>
              <a:alpha val="90000"/>
              <a:hueOff val="13772307"/>
              <a:satOff val="-749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Team communication is impacted by misunderstandings and difficulties arising from diverse communication styles.</a:t>
          </a:r>
        </a:p>
      </dsp:txBody>
      <dsp:txXfrm>
        <a:off x="5146089" y="1470056"/>
        <a:ext cx="2337792" cy="1963745"/>
      </dsp:txXfrm>
    </dsp:sp>
    <dsp:sp modelId="{C751E0F5-417B-E941-ADA2-04FE51C789A0}">
      <dsp:nvSpPr>
        <dsp:cNvPr id="0" name=""/>
        <dsp:cNvSpPr/>
      </dsp:nvSpPr>
      <dsp:spPr>
        <a:xfrm>
          <a:off x="5824049" y="553642"/>
          <a:ext cx="981872" cy="981872"/>
        </a:xfrm>
        <a:prstGeom prst="ellipse">
          <a:avLst/>
        </a:prstGeom>
        <a:solidFill>
          <a:schemeClr val="accent4">
            <a:hueOff val="11670305"/>
            <a:satOff val="-13706"/>
            <a:lumOff val="5266"/>
            <a:alphaOff val="0"/>
          </a:schemeClr>
        </a:solidFill>
        <a:ln w="12700" cap="flat" cmpd="sng" algn="ctr">
          <a:solidFill>
            <a:schemeClr val="accent4">
              <a:hueOff val="11670305"/>
              <a:satOff val="-13706"/>
              <a:lumOff val="52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5967841" y="697434"/>
        <a:ext cx="694288" cy="694288"/>
      </dsp:txXfrm>
    </dsp:sp>
    <dsp:sp modelId="{518CD7F4-0C87-9241-BB5D-F0034C2DCF3F}">
      <dsp:nvSpPr>
        <dsp:cNvPr id="0" name=""/>
        <dsp:cNvSpPr/>
      </dsp:nvSpPr>
      <dsp:spPr>
        <a:xfrm>
          <a:off x="5146089" y="3499188"/>
          <a:ext cx="2337792" cy="72"/>
        </a:xfrm>
        <a:prstGeom prst="rect">
          <a:avLst/>
        </a:prstGeom>
        <a:solidFill>
          <a:schemeClr val="accent4">
            <a:hueOff val="14587881"/>
            <a:satOff val="-17133"/>
            <a:lumOff val="6583"/>
            <a:alphaOff val="0"/>
          </a:schemeClr>
        </a:solidFill>
        <a:ln w="12700" cap="flat" cmpd="sng" algn="ctr">
          <a:solidFill>
            <a:schemeClr val="accent4">
              <a:hueOff val="14587881"/>
              <a:satOff val="-17133"/>
              <a:lumOff val="65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30D6B32-9454-5F41-8CA2-2DF93676C679}">
      <dsp:nvSpPr>
        <dsp:cNvPr id="0" name=""/>
        <dsp:cNvSpPr/>
      </dsp:nvSpPr>
      <dsp:spPr>
        <a:xfrm>
          <a:off x="7717661" y="226351"/>
          <a:ext cx="2337792" cy="3272909"/>
        </a:xfrm>
        <a:prstGeom prst="rect">
          <a:avLst/>
        </a:prstGeom>
        <a:solidFill>
          <a:schemeClr val="accent4">
            <a:tint val="40000"/>
            <a:alpha val="90000"/>
            <a:hueOff val="20658461"/>
            <a:satOff val="-11248"/>
            <a:lumOff val="1474"/>
            <a:alphaOff val="0"/>
          </a:schemeClr>
        </a:solidFill>
        <a:ln w="12700" cap="flat" cmpd="sng" algn="ctr">
          <a:solidFill>
            <a:schemeClr val="accent4">
              <a:tint val="40000"/>
              <a:alpha val="90000"/>
              <a:hueOff val="20658461"/>
              <a:satOff val="-11248"/>
              <a:lumOff val="14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263" tIns="330200" rIns="182263" bIns="330200" numCol="1" spcCol="1270" anchor="t" anchorCtr="0">
          <a:noAutofit/>
        </a:bodyPr>
        <a:lstStyle/>
        <a:p>
          <a:pPr marL="0" lvl="0" indent="0" algn="l" defTabSz="711200">
            <a:lnSpc>
              <a:spcPct val="90000"/>
            </a:lnSpc>
            <a:spcBef>
              <a:spcPct val="0"/>
            </a:spcBef>
            <a:spcAft>
              <a:spcPct val="35000"/>
            </a:spcAft>
            <a:buNone/>
          </a:pPr>
          <a:r>
            <a:rPr lang="en-US" sz="1600" kern="1200" dirty="0"/>
            <a:t>John's enthusiasm.</a:t>
          </a:r>
        </a:p>
      </dsp:txBody>
      <dsp:txXfrm>
        <a:off x="7717661" y="1470056"/>
        <a:ext cx="2337792" cy="1963745"/>
      </dsp:txXfrm>
    </dsp:sp>
    <dsp:sp modelId="{FD9B17F1-D443-8E40-8FC1-3C3F5BEED056}">
      <dsp:nvSpPr>
        <dsp:cNvPr id="0" name=""/>
        <dsp:cNvSpPr/>
      </dsp:nvSpPr>
      <dsp:spPr>
        <a:xfrm>
          <a:off x="8395620" y="553642"/>
          <a:ext cx="981872" cy="981872"/>
        </a:xfrm>
        <a:prstGeom prst="ellipse">
          <a:avLst/>
        </a:prstGeom>
        <a:solidFill>
          <a:schemeClr val="accent4">
            <a:hueOff val="17505458"/>
            <a:satOff val="-20559"/>
            <a:lumOff val="7899"/>
            <a:alphaOff val="0"/>
          </a:schemeClr>
        </a:solidFill>
        <a:ln w="12700" cap="flat" cmpd="sng" algn="ctr">
          <a:solidFill>
            <a:schemeClr val="accent4">
              <a:hueOff val="17505458"/>
              <a:satOff val="-20559"/>
              <a:lumOff val="78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6551" tIns="12700" rIns="7655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4</a:t>
          </a:r>
        </a:p>
      </dsp:txBody>
      <dsp:txXfrm>
        <a:off x="8539412" y="697434"/>
        <a:ext cx="694288" cy="694288"/>
      </dsp:txXfrm>
    </dsp:sp>
    <dsp:sp modelId="{D0F69A5D-CBED-7E46-A63C-C0919377EE14}">
      <dsp:nvSpPr>
        <dsp:cNvPr id="0" name=""/>
        <dsp:cNvSpPr/>
      </dsp:nvSpPr>
      <dsp:spPr>
        <a:xfrm>
          <a:off x="7717661" y="3499188"/>
          <a:ext cx="2337792" cy="72"/>
        </a:xfrm>
        <a:prstGeom prst="rect">
          <a:avLst/>
        </a:prstGeom>
        <a:solidFill>
          <a:schemeClr val="accent4">
            <a:hueOff val="20423033"/>
            <a:satOff val="-23986"/>
            <a:lumOff val="9216"/>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BasicLinearProcessNumbered#188">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1.xml><?xml version="1.0" encoding="utf-8"?>
<dgm:layoutDef xmlns:dgm="http://schemas.openxmlformats.org/drawingml/2006/diagram" xmlns:a="http://schemas.openxmlformats.org/drawingml/2006/main" uniqueId="urn:microsoft.com/office/officeart/2016/7/layout/BasicLinearProcessNumbered#189">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2.xml><?xml version="1.0" encoding="utf-8"?>
<dgm:layoutDef xmlns:dgm="http://schemas.openxmlformats.org/drawingml/2006/diagram" xmlns:a="http://schemas.openxmlformats.org/drawingml/2006/main" uniqueId="urn:microsoft.com/office/officeart/2016/7/layout/BasicLinearProcessNumbered#190">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3.xml><?xml version="1.0" encoding="utf-8"?>
<dgm:layoutDef xmlns:dgm="http://schemas.openxmlformats.org/drawingml/2006/diagram" xmlns:a="http://schemas.openxmlformats.org/drawingml/2006/main" uniqueId="urn:microsoft.com/office/officeart/2016/7/layout/BasicLinearProcessNumbered#19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4.xml><?xml version="1.0" encoding="utf-8"?>
<dgm:layoutDef xmlns:dgm="http://schemas.openxmlformats.org/drawingml/2006/diagram" xmlns:a="http://schemas.openxmlformats.org/drawingml/2006/main" uniqueId="urn:microsoft.com/office/officeart/2016/7/layout/BasicLinearProcessNumbered#192">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5.xml><?xml version="1.0" encoding="utf-8"?>
<dgm:layoutDef xmlns:dgm="http://schemas.openxmlformats.org/drawingml/2006/diagram" xmlns:a="http://schemas.openxmlformats.org/drawingml/2006/main" uniqueId="urn:microsoft.com/office/officeart/2016/7/layout/BasicLinearProcessNumbered#193">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6.xml><?xml version="1.0" encoding="utf-8"?>
<dgm:layoutDef xmlns:dgm="http://schemas.openxmlformats.org/drawingml/2006/diagram" xmlns:a="http://schemas.openxmlformats.org/drawingml/2006/main" uniqueId="urn:microsoft.com/office/officeart/2016/7/layout/BasicLinearProcessNumbered#194">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7.xml><?xml version="1.0" encoding="utf-8"?>
<dgm:layoutDef xmlns:dgm="http://schemas.openxmlformats.org/drawingml/2006/diagram" xmlns:a="http://schemas.openxmlformats.org/drawingml/2006/main" uniqueId="urn:microsoft.com/office/officeart/2016/7/layout/BasicLinearProcessNumbered#158">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8.xml><?xml version="1.0" encoding="utf-8"?>
<dgm:layoutDef xmlns:dgm="http://schemas.openxmlformats.org/drawingml/2006/diagram" xmlns:a="http://schemas.openxmlformats.org/drawingml/2006/main" uniqueId="urn:microsoft.com/office/officeart/2016/7/layout/BasicLinearProcessNumbered#195">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9.xml><?xml version="1.0" encoding="utf-8"?>
<dgm:layoutDef xmlns:dgm="http://schemas.openxmlformats.org/drawingml/2006/diagram" xmlns:a="http://schemas.openxmlformats.org/drawingml/2006/main" uniqueId="urn:microsoft.com/office/officeart/2016/7/layout/BasicLinearProcessNumbered#196">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6/7/layout/BasicLinearProcessNumbered#197">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1.xml><?xml version="1.0" encoding="utf-8"?>
<dgm:layoutDef xmlns:dgm="http://schemas.openxmlformats.org/drawingml/2006/diagram" xmlns:a="http://schemas.openxmlformats.org/drawingml/2006/main" uniqueId="urn:microsoft.com/office/officeart/2016/7/layout/BasicLinearProcessNumbered#198">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2.xml><?xml version="1.0" encoding="utf-8"?>
<dgm:layoutDef xmlns:dgm="http://schemas.openxmlformats.org/drawingml/2006/diagram" xmlns:a="http://schemas.openxmlformats.org/drawingml/2006/main" uniqueId="urn:microsoft.com/office/officeart/2016/7/layout/BasicLinearProcessNumbered#199">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3.xml><?xml version="1.0" encoding="utf-8"?>
<dgm:layoutDef xmlns:dgm="http://schemas.openxmlformats.org/drawingml/2006/diagram" xmlns:a="http://schemas.openxmlformats.org/drawingml/2006/main" uniqueId="urn:microsoft.com/office/officeart/2016/7/layout/BasicLinearProcessNumbered#200">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4.xml><?xml version="1.0" encoding="utf-8"?>
<dgm:layoutDef xmlns:dgm="http://schemas.openxmlformats.org/drawingml/2006/diagram" xmlns:a="http://schemas.openxmlformats.org/drawingml/2006/main" uniqueId="urn:microsoft.com/office/officeart/2016/7/layout/BasicLinearProcessNumbered#20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5.xml><?xml version="1.0" encoding="utf-8"?>
<dgm:layoutDef xmlns:dgm="http://schemas.openxmlformats.org/drawingml/2006/diagram" xmlns:a="http://schemas.openxmlformats.org/drawingml/2006/main" uniqueId="urn:microsoft.com/office/officeart/2016/7/layout/BasicLinearProcessNumbered#202">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159">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160">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16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6/7/layout/BasicLinearProcessNumbered#162">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16/7/layout/BasicLinearProcessNumbered#163">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DBD7401C-FDEA-8D45-A8D0-16007C966D7C}">
          <dgm:prSet phldrT="1"/>
          <dgm:t>
            <a:bodyPr/>
            <a:lstStyle/>
            <a:p>
              <a:r>
                <a:t>1</a:t>
              </a:r>
            </a:p>
          </dgm:t>
        </dgm:pt>
        <dgm:pt modelId="201" type="sibTrans" cxnId="{BB566922-F568-E742-A2D9-8C50ACF21240}">
          <dgm:prSet phldrT="2"/>
          <dgm:t>
            <a:bodyPr/>
            <a:lstStyle/>
            <a:p>
              <a:r>
                <a:t>2</a:t>
              </a:r>
            </a:p>
          </dgm:t>
        </dgm:pt>
        <dgm:pt modelId="301" type="sibTrans" cxnId="{54BED6D9-5E34-9748-BC67-EEC2DD1813DC}">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192AE-5328-1F4C-A8FC-D1A271356DD7}" type="datetimeFigureOut">
              <a:rPr lang="en-US" smtClean="0"/>
              <a:t>11/21/2023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C5C64-57FB-3D45-9BB0-506704B51501}" type="slidenum">
              <a:rPr lang="en-US" smtClean="0"/>
              <a:t>‹#›</a:t>
            </a:fld>
            <a:endParaRPr lang="en-US" dirty="0"/>
          </a:p>
        </p:txBody>
      </p:sp>
    </p:spTree>
    <p:extLst>
      <p:ext uri="{BB962C8B-B14F-4D97-AF65-F5344CB8AC3E}">
        <p14:creationId xmlns:p14="http://schemas.microsoft.com/office/powerpoint/2010/main" val="360252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1</a:t>
            </a:fld>
            <a:endParaRPr lang="en-US" dirty="0"/>
          </a:p>
        </p:txBody>
      </p:sp>
    </p:spTree>
    <p:extLst>
      <p:ext uri="{BB962C8B-B14F-4D97-AF65-F5344CB8AC3E}">
        <p14:creationId xmlns:p14="http://schemas.microsoft.com/office/powerpoint/2010/main" val="822907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1: What is the primary issue in this scenario?</a:t>
            </a:r>
            <a:endParaRPr lang="en-US" dirty="0"/>
          </a:p>
          <a:p>
            <a:pPr>
              <a:buFont typeface="Arial" panose="020B0604020202020204" pitchFamily="34" charset="0"/>
              <a:buChar char="•"/>
            </a:pPr>
            <a:r>
              <a:rPr lang="en-US" dirty="0"/>
              <a:t>A) The primary issue is John's ADHD.</a:t>
            </a:r>
          </a:p>
          <a:p>
            <a:pPr marL="742950" lvl="1" indent="-285750">
              <a:buFont typeface="Arial" panose="020B0604020202020204" pitchFamily="34" charset="0"/>
              <a:buChar char="•"/>
            </a:pPr>
            <a:r>
              <a:rPr lang="en-US" dirty="0"/>
              <a:t>Feedback: John's ADHD is a factor, but the primary issue is related to his colleagues' difficulty in following his communication style, leading to missed collaboration opportunities.</a:t>
            </a:r>
          </a:p>
          <a:p>
            <a:pPr>
              <a:buFont typeface="Arial" panose="020B0604020202020204" pitchFamily="34" charset="0"/>
              <a:buChar char="•"/>
            </a:pPr>
            <a:r>
              <a:rPr lang="en-US" dirty="0"/>
              <a:t>B) The primary issue is John's unconventional presentation style.</a:t>
            </a:r>
          </a:p>
          <a:p>
            <a:pPr marL="742950" lvl="1" indent="-285750">
              <a:buFont typeface="Arial" panose="020B0604020202020204" pitchFamily="34" charset="0"/>
              <a:buChar char="•"/>
            </a:pPr>
            <a:r>
              <a:rPr lang="en-US" dirty="0"/>
              <a:t>Feedback: John's unconventional style is a factor, but it's not the primary issue. The primary issue is his colleagues' difficulty in following his style.</a:t>
            </a:r>
          </a:p>
          <a:p>
            <a:pPr>
              <a:buFont typeface="Arial" panose="020B0604020202020204" pitchFamily="34" charset="0"/>
              <a:buChar char="•"/>
            </a:pPr>
            <a:r>
              <a:rPr lang="en-US" dirty="0"/>
              <a:t>C) The primary issue is his colleagues' difficulty in following his communication style, leading to missed opportunities for collaboration.</a:t>
            </a:r>
          </a:p>
          <a:p>
            <a:pPr marL="742950" lvl="1" indent="-285750">
              <a:buFont typeface="Arial" panose="020B0604020202020204" pitchFamily="34" charset="0"/>
              <a:buChar char="•"/>
            </a:pPr>
            <a:r>
              <a:rPr lang="en-US" dirty="0"/>
              <a:t>Feedback: Correct. The primary issue in the scenario is the colleagues' difficulty in following John's communication style, which hinders collaboration opportunities.</a:t>
            </a:r>
          </a:p>
          <a:p>
            <a:pPr>
              <a:buFont typeface="Arial" panose="020B0604020202020204" pitchFamily="34" charset="0"/>
              <a:buChar char="•"/>
            </a:pPr>
            <a:r>
              <a:rPr lang="en-US" dirty="0"/>
              <a:t>D) The primary issue is John's enthusiasm.</a:t>
            </a:r>
          </a:p>
          <a:p>
            <a:pPr marL="742950" lvl="1" indent="-285750">
              <a:buFont typeface="Arial" panose="020B0604020202020204" pitchFamily="34" charset="0"/>
              <a:buChar char="•"/>
            </a:pPr>
            <a:r>
              <a:rPr lang="en-US" dirty="0"/>
              <a:t>Feedback: John's enthusiasm is a positive aspect, not the primary issue in the scenario.</a:t>
            </a:r>
          </a:p>
          <a:p>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15</a:t>
            </a:fld>
            <a:endParaRPr lang="en-US" dirty="0"/>
          </a:p>
        </p:txBody>
      </p:sp>
    </p:spTree>
    <p:extLst>
      <p:ext uri="{BB962C8B-B14F-4D97-AF65-F5344CB8AC3E}">
        <p14:creationId xmlns:p14="http://schemas.microsoft.com/office/powerpoint/2010/main" val="377309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a:t>Continue to let John work on his own projects, as his style may not be suitable for collaboration.</a:t>
            </a:r>
          </a:p>
          <a:p>
            <a:pPr marL="228600" indent="-228600">
              <a:buAutoNum type="alphaUcParenR"/>
            </a:pPr>
            <a:r>
              <a:rPr lang="en-US" dirty="0"/>
              <a:t>Encourage John to slow down his communication and presentation style. </a:t>
            </a:r>
          </a:p>
          <a:p>
            <a:pPr marL="228600" indent="-228600">
              <a:buAutoNum type="alphaUcParenR"/>
            </a:pPr>
            <a:r>
              <a:rPr lang="en-US" dirty="0"/>
              <a:t>Promote open communication and provide training to colleagues to better understand and adapt to John's style. </a:t>
            </a:r>
          </a:p>
          <a:p>
            <a:pPr marL="228600" indent="-228600">
              <a:buAutoNum type="alphaUcParenR"/>
            </a:pPr>
            <a:r>
              <a:rPr lang="en-US" dirty="0"/>
              <a:t>Reassign John to a different role without collaboration requirements.</a:t>
            </a:r>
          </a:p>
        </p:txBody>
      </p:sp>
      <p:sp>
        <p:nvSpPr>
          <p:cNvPr id="4" name="Slide Number Placeholder 3"/>
          <p:cNvSpPr>
            <a:spLocks noGrp="1"/>
          </p:cNvSpPr>
          <p:nvPr>
            <p:ph type="sldNum" sz="quarter" idx="5"/>
          </p:nvPr>
        </p:nvSpPr>
        <p:spPr/>
        <p:txBody>
          <a:bodyPr/>
          <a:lstStyle/>
          <a:p>
            <a:fld id="{E93C5C64-57FB-3D45-9BB0-506704B51501}" type="slidenum">
              <a:rPr lang="en-US" smtClean="0"/>
              <a:t>16</a:t>
            </a:fld>
            <a:endParaRPr lang="en-US" dirty="0"/>
          </a:p>
        </p:txBody>
      </p:sp>
    </p:spTree>
    <p:extLst>
      <p:ext uri="{BB962C8B-B14F-4D97-AF65-F5344CB8AC3E}">
        <p14:creationId xmlns:p14="http://schemas.microsoft.com/office/powerpoint/2010/main" val="3912140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2: How can the primary issue in this scenario be resolved to better utilize John's skills and foster collaboration effectively?</a:t>
            </a:r>
            <a:endParaRPr lang="en-US" dirty="0"/>
          </a:p>
          <a:p>
            <a:pPr>
              <a:buFont typeface="Arial" panose="020B0604020202020204" pitchFamily="34" charset="0"/>
              <a:buChar char="•"/>
            </a:pPr>
            <a:r>
              <a:rPr lang="en-US" dirty="0"/>
              <a:t>A) Continue to let John work on his own projects, as his style may not be suitable for collaboration.</a:t>
            </a:r>
          </a:p>
          <a:p>
            <a:pPr marL="742950" lvl="1" indent="-285750">
              <a:buFont typeface="Arial" panose="020B0604020202020204" pitchFamily="34" charset="0"/>
              <a:buChar char="•"/>
            </a:pPr>
            <a:r>
              <a:rPr lang="en-US" dirty="0"/>
              <a:t>Feedback: This response does not address the core issue and misses the opportunity to foster effective collaboration.</a:t>
            </a:r>
          </a:p>
          <a:p>
            <a:pPr>
              <a:buFont typeface="Arial" panose="020B0604020202020204" pitchFamily="34" charset="0"/>
              <a:buChar char="•"/>
            </a:pPr>
            <a:r>
              <a:rPr lang="en-US" dirty="0"/>
              <a:t>B) Encourage John to slow down his communication and presentation style.</a:t>
            </a:r>
          </a:p>
          <a:p>
            <a:pPr marL="742950" lvl="1" indent="-285750">
              <a:buFont typeface="Arial" panose="020B0604020202020204" pitchFamily="34" charset="0"/>
              <a:buChar char="•"/>
            </a:pPr>
            <a:r>
              <a:rPr lang="en-US" dirty="0"/>
              <a:t>Feedback: While encouraging John to adapt his style is a potential approach, the best response addresses both John's style and his colleagues' needs.</a:t>
            </a:r>
          </a:p>
          <a:p>
            <a:pPr>
              <a:buFont typeface="Arial" panose="020B0604020202020204" pitchFamily="34" charset="0"/>
              <a:buChar char="•"/>
            </a:pPr>
            <a:r>
              <a:rPr lang="en-US" dirty="0"/>
              <a:t>C) Promote open communication and provide training to colleagues to better understand and adapt to John's style.</a:t>
            </a:r>
          </a:p>
          <a:p>
            <a:pPr marL="742950" lvl="1" indent="-285750">
              <a:buFont typeface="Arial" panose="020B0604020202020204" pitchFamily="34" charset="0"/>
              <a:buChar char="•"/>
            </a:pPr>
            <a:r>
              <a:rPr lang="en-US" dirty="0"/>
              <a:t>Feedback: Correct. The best response involves addressing the primary issue by promoting open communication and providing training to colleagues to better understand and adapt to John's style, fostering effective collaboration.</a:t>
            </a:r>
          </a:p>
          <a:p>
            <a:pPr>
              <a:buFont typeface="Arial" panose="020B0604020202020204" pitchFamily="34" charset="0"/>
              <a:buChar char="•"/>
            </a:pPr>
            <a:r>
              <a:rPr lang="en-US" dirty="0"/>
              <a:t>D) Reassign John to a different role without collaboration requirements.</a:t>
            </a:r>
          </a:p>
          <a:p>
            <a:pPr marL="742950" lvl="1" indent="-285750">
              <a:buFont typeface="Arial" panose="020B0604020202020204" pitchFamily="34" charset="0"/>
              <a:buChar char="•"/>
            </a:pPr>
            <a:r>
              <a:rPr lang="en-US" dirty="0"/>
              <a:t>Feedback: This response avoids addressing the core issue and does not promote effective collaboration.</a:t>
            </a:r>
          </a:p>
          <a:p>
            <a:pPr marL="228600" indent="-228600">
              <a:buAutoNum type="alphaUcParenR"/>
            </a:pPr>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17</a:t>
            </a:fld>
            <a:endParaRPr lang="en-US" dirty="0"/>
          </a:p>
        </p:txBody>
      </p:sp>
    </p:spTree>
    <p:extLst>
      <p:ext uri="{BB962C8B-B14F-4D97-AF65-F5344CB8AC3E}">
        <p14:creationId xmlns:p14="http://schemas.microsoft.com/office/powerpoint/2010/main" val="266396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C5C64-57FB-3D45-9BB0-506704B515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94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1: What is the primary issue in this scenario?</a:t>
            </a:r>
            <a:endParaRPr lang="en-US" dirty="0"/>
          </a:p>
          <a:p>
            <a:pPr marL="228600" indent="-228600">
              <a:buAutoNum type="alphaUcParenR"/>
            </a:pPr>
            <a:r>
              <a:rPr lang="en-US" dirty="0"/>
              <a:t>Maria lacks the qualifications for the managerial position. </a:t>
            </a:r>
          </a:p>
          <a:p>
            <a:pPr marL="228600" indent="-228600">
              <a:buAutoNum type="alphaUcParenR"/>
            </a:pPr>
            <a:r>
              <a:rPr lang="en-US" dirty="0"/>
              <a:t>Maria's interview performance. </a:t>
            </a:r>
          </a:p>
          <a:p>
            <a:pPr marL="228600" indent="-228600">
              <a:buAutoNum type="alphaUcParenR"/>
            </a:pPr>
            <a:r>
              <a:rPr lang="en-US" dirty="0"/>
              <a:t>The team's preference for a candidate is based on their social skills.</a:t>
            </a:r>
          </a:p>
          <a:p>
            <a:pPr marL="228600" indent="-228600">
              <a:buAutoNum type="alphaUcParenR"/>
            </a:pPr>
            <a:r>
              <a:rPr lang="en-US" dirty="0"/>
              <a:t>The primary issue is Maria's confusion.</a:t>
            </a:r>
          </a:p>
          <a:p>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19</a:t>
            </a:fld>
            <a:endParaRPr lang="en-US" dirty="0"/>
          </a:p>
        </p:txBody>
      </p:sp>
    </p:spTree>
    <p:extLst>
      <p:ext uri="{BB962C8B-B14F-4D97-AF65-F5344CB8AC3E}">
        <p14:creationId xmlns:p14="http://schemas.microsoft.com/office/powerpoint/2010/main" val="1351493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A) The primary issue is that Maria lacks the qualifications for the managerial position.</a:t>
            </a:r>
          </a:p>
          <a:p>
            <a:pPr marL="742950" lvl="1" indent="-285750">
              <a:buFont typeface="Arial" panose="020B0604020202020204" pitchFamily="34" charset="0"/>
              <a:buChar char="•"/>
            </a:pPr>
            <a:r>
              <a:rPr lang="en-US" dirty="0"/>
              <a:t>Feedback: Maria's qualifications are not the primary issue. She is described as having strong qualifications</a:t>
            </a:r>
          </a:p>
          <a:p>
            <a:pPr>
              <a:buFont typeface="Arial" panose="020B0604020202020204" pitchFamily="34" charset="0"/>
              <a:buChar char="•"/>
            </a:pPr>
            <a:r>
              <a:rPr lang="en-US" dirty="0"/>
              <a:t>B) The primary issue is the team's preference for a neurotypical candidate based on social skills.</a:t>
            </a:r>
          </a:p>
          <a:p>
            <a:pPr marL="742950" lvl="1" indent="-285750">
              <a:buFont typeface="Arial" panose="020B0604020202020204" pitchFamily="34" charset="0"/>
              <a:buChar char="•"/>
            </a:pPr>
            <a:r>
              <a:rPr lang="en-US" dirty="0"/>
              <a:t>Feedback: Correct. The primary issue in the scenario is the team's preference for a neurotypical candidate based on social skills, which overlooks Maria's strong qualifications.</a:t>
            </a:r>
          </a:p>
          <a:p>
            <a:pPr marL="742950" lvl="1" indent="-285750">
              <a:buFont typeface="Arial" panose="020B0604020202020204" pitchFamily="34" charset="0"/>
              <a:buChar char="•"/>
            </a:pPr>
            <a:endParaRPr lang="en-US" dirty="0"/>
          </a:p>
          <a:p>
            <a:pPr>
              <a:buFont typeface="Arial" panose="020B0604020202020204" pitchFamily="34" charset="0"/>
              <a:buChar char="•"/>
            </a:pPr>
            <a:r>
              <a:rPr lang="en-US" dirty="0"/>
              <a:t>C) The primary issue is Maria's interview performance.</a:t>
            </a:r>
          </a:p>
          <a:p>
            <a:pPr marL="742950" lvl="1" indent="-285750">
              <a:buFont typeface="Arial" panose="020B0604020202020204" pitchFamily="34" charset="0"/>
              <a:buChar char="•"/>
            </a:pPr>
            <a:r>
              <a:rPr lang="en-US" dirty="0"/>
              <a:t>Feedback: While Maria's interview performance is a factor, it is not the primary issue. The core problem is related to the team's preference for a neurotypical candidate based on social skills.</a:t>
            </a:r>
          </a:p>
          <a:p>
            <a:pPr>
              <a:buFont typeface="Arial" panose="020B0604020202020204" pitchFamily="34" charset="0"/>
              <a:buChar char="•"/>
            </a:pPr>
            <a:r>
              <a:rPr lang="en-US" dirty="0"/>
              <a:t>D) The primary issue is Maria's confusion.</a:t>
            </a:r>
          </a:p>
          <a:p>
            <a:pPr marL="742950" lvl="1" indent="-285750">
              <a:buFont typeface="Arial" panose="020B0604020202020204" pitchFamily="34" charset="0"/>
              <a:buChar char="•"/>
            </a:pPr>
            <a:r>
              <a:rPr lang="en-US" dirty="0"/>
              <a:t>Feedback: Maria's confusion is a consequence of the primary issue but not the primary issue itself.</a:t>
            </a:r>
          </a:p>
          <a:p>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20</a:t>
            </a:fld>
            <a:endParaRPr lang="en-US" dirty="0"/>
          </a:p>
        </p:txBody>
      </p:sp>
    </p:spTree>
    <p:extLst>
      <p:ext uri="{BB962C8B-B14F-4D97-AF65-F5344CB8AC3E}">
        <p14:creationId xmlns:p14="http://schemas.microsoft.com/office/powerpoint/2010/main" val="1667663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a:t> Offer Maria additional training to improve her social skills. </a:t>
            </a:r>
          </a:p>
          <a:p>
            <a:pPr marL="228600" indent="-228600">
              <a:buAutoNum type="alphaUcParenR"/>
            </a:pPr>
            <a:r>
              <a:rPr lang="en-US" dirty="0"/>
              <a:t>Provide specific feedback to Maria on her interview performance. </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dirty="0"/>
              <a:t>Interview Maria again for the managerial role.</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dirty="0"/>
              <a:t>Promote education and training for the team on neurodiversity and inclusive hiring practices. </a:t>
            </a:r>
          </a:p>
          <a:p>
            <a:pPr marL="228600" indent="-228600">
              <a:buAutoNum type="alphaUcParenR"/>
            </a:pPr>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21</a:t>
            </a:fld>
            <a:endParaRPr lang="en-US" dirty="0"/>
          </a:p>
        </p:txBody>
      </p:sp>
    </p:spTree>
    <p:extLst>
      <p:ext uri="{BB962C8B-B14F-4D97-AF65-F5344CB8AC3E}">
        <p14:creationId xmlns:p14="http://schemas.microsoft.com/office/powerpoint/2010/main" val="2851602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A) Offer Maria additional training to improve her social skills.</a:t>
            </a:r>
          </a:p>
          <a:p>
            <a:pPr marL="742950" lvl="1" indent="-285750">
              <a:buFont typeface="Arial" panose="020B0604020202020204" pitchFamily="34" charset="0"/>
              <a:buChar char="•"/>
            </a:pPr>
            <a:r>
              <a:rPr lang="en-US" dirty="0"/>
              <a:t>Feedback: This response does not directly address the primary issue of promoting inclusivity in the hiring process. It places the onus on Maria rather than addressing the team's bias.</a:t>
            </a:r>
          </a:p>
          <a:p>
            <a:pPr>
              <a:buFont typeface="Arial" panose="020B0604020202020204" pitchFamily="34" charset="0"/>
              <a:buChar char="•"/>
            </a:pPr>
            <a:r>
              <a:rPr lang="en-US" dirty="0"/>
              <a:t>B) Provide specific feedback to Maria on her interview performance.</a:t>
            </a:r>
          </a:p>
          <a:p>
            <a:pPr marL="742950" lvl="1" indent="-285750">
              <a:buFont typeface="Arial" panose="020B0604020202020204" pitchFamily="34" charset="0"/>
              <a:buChar char="•"/>
            </a:pPr>
            <a:r>
              <a:rPr lang="en-US" dirty="0"/>
              <a:t>Feedback: While providing feedback to Maria is valuable, it doesn't directly address the team's bias toward neurotypical candidates.</a:t>
            </a:r>
          </a:p>
          <a:p>
            <a:pPr lvl="0"/>
            <a:r>
              <a:rPr lang="en-US" dirty="0"/>
              <a:t>C Interview Maria again for the managerial role.</a:t>
            </a:r>
          </a:p>
          <a:p>
            <a:pPr marL="742950" lvl="1" indent="-285750">
              <a:buFont typeface="Arial" panose="020B0604020202020204" pitchFamily="34" charset="0"/>
              <a:buChar char="•"/>
            </a:pPr>
            <a:r>
              <a:rPr lang="en-US" dirty="0"/>
              <a:t>Feedback: Reinterviewing Maria may be a part of the solution, but it does not directly address the team's bias against neurodiverse candidates.</a:t>
            </a:r>
          </a:p>
          <a:p>
            <a:pPr marL="742950" lvl="1" indent="-285750">
              <a:buFont typeface="Arial" panose="020B0604020202020204" pitchFamily="34" charset="0"/>
              <a:buChar char="•"/>
            </a:pPr>
            <a:endParaRPr lang="en-US" dirty="0"/>
          </a:p>
          <a:p>
            <a:pPr>
              <a:buFont typeface="Arial" panose="020B0604020202020204" pitchFamily="34" charset="0"/>
              <a:buChar char="•"/>
            </a:pPr>
            <a:r>
              <a:rPr lang="en-US" dirty="0"/>
              <a:t>)D Promote education and training for the team on neurodiversity and inclusive hiring practices.</a:t>
            </a:r>
          </a:p>
          <a:p>
            <a:pPr marL="742950" lvl="1" indent="-285750">
              <a:buFont typeface="Arial" panose="020B0604020202020204" pitchFamily="34" charset="0"/>
              <a:buChar char="•"/>
            </a:pPr>
            <a:r>
              <a:rPr lang="en-US" dirty="0"/>
              <a:t>Feedback: Correct. The best response involves addressing the primary issue by promoting education and training for the team on neurodiversity and inclusive hiring practices, fostering a more inclusive hiring process.</a:t>
            </a:r>
          </a:p>
          <a:p>
            <a:pPr marL="228600" indent="-228600">
              <a:buAutoNum type="alphaUcParenR"/>
            </a:pPr>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22</a:t>
            </a:fld>
            <a:endParaRPr lang="en-US" dirty="0"/>
          </a:p>
        </p:txBody>
      </p:sp>
    </p:spTree>
    <p:extLst>
      <p:ext uri="{BB962C8B-B14F-4D97-AF65-F5344CB8AC3E}">
        <p14:creationId xmlns:p14="http://schemas.microsoft.com/office/powerpoint/2010/main" val="79713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C5C64-57FB-3D45-9BB0-506704B515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858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Michael's lack of social skills. </a:t>
            </a:r>
          </a:p>
          <a:p>
            <a:r>
              <a:rPr lang="en-US" dirty="0"/>
              <a:t>Michael's desire for promotion. </a:t>
            </a:r>
          </a:p>
          <a:p>
            <a:r>
              <a:rPr lang="en-US" dirty="0"/>
              <a:t>The supervisor's perception of Michael's suitability for leadership roles. </a:t>
            </a:r>
          </a:p>
          <a:p>
            <a:r>
              <a:rPr lang="en-US" dirty="0"/>
              <a:t>Michael's strong analytical mind.</a:t>
            </a:r>
          </a:p>
        </p:txBody>
      </p:sp>
      <p:sp>
        <p:nvSpPr>
          <p:cNvPr id="4" name="Slide Number Placeholder 3"/>
          <p:cNvSpPr>
            <a:spLocks noGrp="1"/>
          </p:cNvSpPr>
          <p:nvPr>
            <p:ph type="sldNum" sz="quarter" idx="5"/>
          </p:nvPr>
        </p:nvSpPr>
        <p:spPr/>
        <p:txBody>
          <a:bodyPr/>
          <a:lstStyle/>
          <a:p>
            <a:fld id="{E93C5C64-57FB-3D45-9BB0-506704B51501}" type="slidenum">
              <a:rPr lang="en-US" smtClean="0"/>
              <a:t>24</a:t>
            </a:fld>
            <a:endParaRPr lang="en-US" dirty="0"/>
          </a:p>
        </p:txBody>
      </p:sp>
    </p:spTree>
    <p:extLst>
      <p:ext uri="{BB962C8B-B14F-4D97-AF65-F5344CB8AC3E}">
        <p14:creationId xmlns:p14="http://schemas.microsoft.com/office/powerpoint/2010/main" val="401461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C5C64-57FB-3D45-9BB0-506704B51501}" type="slidenum">
              <a:rPr lang="en-US" smtClean="0"/>
              <a:t>2</a:t>
            </a:fld>
            <a:endParaRPr lang="en-US" dirty="0"/>
          </a:p>
        </p:txBody>
      </p:sp>
    </p:spTree>
    <p:extLst>
      <p:ext uri="{BB962C8B-B14F-4D97-AF65-F5344CB8AC3E}">
        <p14:creationId xmlns:p14="http://schemas.microsoft.com/office/powerpoint/2010/main" val="4271429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Michael's lack of social skills. </a:t>
            </a:r>
          </a:p>
          <a:p>
            <a:r>
              <a:rPr lang="en-US" dirty="0"/>
              <a:t>Michael's desire for promotion. </a:t>
            </a:r>
          </a:p>
          <a:p>
            <a:r>
              <a:rPr lang="en-US" dirty="0"/>
              <a:t>The supervisor's perception of Michael's suitability for leadership roles. </a:t>
            </a:r>
          </a:p>
          <a:p>
            <a:r>
              <a:rPr lang="en-US" dirty="0"/>
              <a:t>Michael's strong analytical mind.</a:t>
            </a:r>
          </a:p>
        </p:txBody>
      </p:sp>
      <p:sp>
        <p:nvSpPr>
          <p:cNvPr id="4" name="Slide Number Placeholder 3"/>
          <p:cNvSpPr>
            <a:spLocks noGrp="1"/>
          </p:cNvSpPr>
          <p:nvPr>
            <p:ph type="sldNum" sz="quarter" idx="5"/>
          </p:nvPr>
        </p:nvSpPr>
        <p:spPr/>
        <p:txBody>
          <a:bodyPr/>
          <a:lstStyle/>
          <a:p>
            <a:fld id="{E93C5C64-57FB-3D45-9BB0-506704B51501}" type="slidenum">
              <a:rPr lang="en-US" smtClean="0"/>
              <a:t>25</a:t>
            </a:fld>
            <a:endParaRPr lang="en-US" dirty="0"/>
          </a:p>
        </p:txBody>
      </p:sp>
    </p:spTree>
    <p:extLst>
      <p:ext uri="{BB962C8B-B14F-4D97-AF65-F5344CB8AC3E}">
        <p14:creationId xmlns:p14="http://schemas.microsoft.com/office/powerpoint/2010/main" val="1469241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26</a:t>
            </a:fld>
            <a:endParaRPr lang="en-US" dirty="0"/>
          </a:p>
        </p:txBody>
      </p:sp>
    </p:spTree>
    <p:extLst>
      <p:ext uri="{BB962C8B-B14F-4D97-AF65-F5344CB8AC3E}">
        <p14:creationId xmlns:p14="http://schemas.microsoft.com/office/powerpoint/2010/main" val="3138325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to assign Michael to back-office projects to avoid client interactions. </a:t>
            </a:r>
          </a:p>
          <a:p>
            <a:r>
              <a:rPr lang="en-US" dirty="0"/>
              <a:t>Promote Michael to a leadership role to address his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Transfer Michael to a different department with no client interactions.</a:t>
            </a:r>
          </a:p>
          <a:p>
            <a:r>
              <a:rPr lang="en-US" dirty="0"/>
              <a:t>Engage in open and honest communication with Michael to understand his career aspirations and provide opportunities that align with his skills and interests. </a:t>
            </a:r>
          </a:p>
        </p:txBody>
      </p:sp>
      <p:sp>
        <p:nvSpPr>
          <p:cNvPr id="4" name="Slide Number Placeholder 3"/>
          <p:cNvSpPr>
            <a:spLocks noGrp="1"/>
          </p:cNvSpPr>
          <p:nvPr>
            <p:ph type="sldNum" sz="quarter" idx="5"/>
          </p:nvPr>
        </p:nvSpPr>
        <p:spPr/>
        <p:txBody>
          <a:bodyPr/>
          <a:lstStyle/>
          <a:p>
            <a:fld id="{E93C5C64-57FB-3D45-9BB0-506704B51501}" type="slidenum">
              <a:rPr lang="en-US" smtClean="0"/>
              <a:t>27</a:t>
            </a:fld>
            <a:endParaRPr lang="en-US" dirty="0"/>
          </a:p>
        </p:txBody>
      </p:sp>
    </p:spTree>
    <p:extLst>
      <p:ext uri="{BB962C8B-B14F-4D97-AF65-F5344CB8AC3E}">
        <p14:creationId xmlns:p14="http://schemas.microsoft.com/office/powerpoint/2010/main" val="4253556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David's lack of enthusiasm for his tasks.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David's neurodivergence.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David's incompatibility with the team.</a:t>
            </a:r>
          </a:p>
          <a:p>
            <a:r>
              <a:rPr lang="en-US" dirty="0"/>
              <a:t>The supervisor's failure to recognize and utilize David's strengths. </a:t>
            </a:r>
          </a:p>
        </p:txBody>
      </p:sp>
      <p:sp>
        <p:nvSpPr>
          <p:cNvPr id="4" name="Slide Number Placeholder 3"/>
          <p:cNvSpPr>
            <a:spLocks noGrp="1"/>
          </p:cNvSpPr>
          <p:nvPr>
            <p:ph type="sldNum" sz="quarter" idx="5"/>
          </p:nvPr>
        </p:nvSpPr>
        <p:spPr/>
        <p:txBody>
          <a:bodyPr/>
          <a:lstStyle/>
          <a:p>
            <a:fld id="{E93C5C64-57FB-3D45-9BB0-506704B51501}" type="slidenum">
              <a:rPr lang="en-US" smtClean="0"/>
              <a:t>29</a:t>
            </a:fld>
            <a:endParaRPr lang="en-US" dirty="0"/>
          </a:p>
        </p:txBody>
      </p:sp>
    </p:spTree>
    <p:extLst>
      <p:ext uri="{BB962C8B-B14F-4D97-AF65-F5344CB8AC3E}">
        <p14:creationId xmlns:p14="http://schemas.microsoft.com/office/powerpoint/2010/main" val="3401015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David's lack of enthusiasm for his tasks.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David's neurodivergence.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David's incompatibility with the team.</a:t>
            </a:r>
          </a:p>
          <a:p>
            <a:r>
              <a:rPr lang="en-US" dirty="0"/>
              <a:t>The supervisor's failure to recognize and utilize David's strengths. </a:t>
            </a:r>
          </a:p>
        </p:txBody>
      </p:sp>
      <p:sp>
        <p:nvSpPr>
          <p:cNvPr id="4" name="Slide Number Placeholder 3"/>
          <p:cNvSpPr>
            <a:spLocks noGrp="1"/>
          </p:cNvSpPr>
          <p:nvPr>
            <p:ph type="sldNum" sz="quarter" idx="5"/>
          </p:nvPr>
        </p:nvSpPr>
        <p:spPr/>
        <p:txBody>
          <a:bodyPr/>
          <a:lstStyle/>
          <a:p>
            <a:fld id="{E93C5C64-57FB-3D45-9BB0-506704B51501}" type="slidenum">
              <a:rPr lang="en-US" smtClean="0"/>
              <a:t>30</a:t>
            </a:fld>
            <a:endParaRPr lang="en-US" dirty="0"/>
          </a:p>
        </p:txBody>
      </p:sp>
    </p:spTree>
    <p:extLst>
      <p:ext uri="{BB962C8B-B14F-4D97-AF65-F5344CB8AC3E}">
        <p14:creationId xmlns:p14="http://schemas.microsoft.com/office/powerpoint/2010/main" val="2693663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David with more challenging work. </a:t>
            </a:r>
          </a:p>
          <a:p>
            <a:r>
              <a:rPr lang="en-US" dirty="0"/>
              <a:t>Ask David to work longer hours to compensate for his perceived underutilization. </a:t>
            </a:r>
          </a:p>
          <a:p>
            <a:r>
              <a:rPr lang="en-US" dirty="0"/>
              <a:t>Encourage David to adapt to the team's work style. </a:t>
            </a:r>
          </a:p>
          <a:p>
            <a:r>
              <a:rPr lang="en-US" dirty="0"/>
              <a:t>Transfer David to a different department with tasks that align with his strengths.</a:t>
            </a:r>
          </a:p>
        </p:txBody>
      </p:sp>
      <p:sp>
        <p:nvSpPr>
          <p:cNvPr id="4" name="Slide Number Placeholder 3"/>
          <p:cNvSpPr>
            <a:spLocks noGrp="1"/>
          </p:cNvSpPr>
          <p:nvPr>
            <p:ph type="sldNum" sz="quarter" idx="5"/>
          </p:nvPr>
        </p:nvSpPr>
        <p:spPr/>
        <p:txBody>
          <a:bodyPr/>
          <a:lstStyle/>
          <a:p>
            <a:fld id="{E93C5C64-57FB-3D45-9BB0-506704B51501}" type="slidenum">
              <a:rPr lang="en-US" smtClean="0"/>
              <a:t>31</a:t>
            </a:fld>
            <a:endParaRPr lang="en-US" dirty="0"/>
          </a:p>
        </p:txBody>
      </p:sp>
    </p:spTree>
    <p:extLst>
      <p:ext uri="{BB962C8B-B14F-4D97-AF65-F5344CB8AC3E}">
        <p14:creationId xmlns:p14="http://schemas.microsoft.com/office/powerpoint/2010/main" val="598858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David with more challenging work. </a:t>
            </a:r>
          </a:p>
          <a:p>
            <a:r>
              <a:rPr lang="en-US" dirty="0"/>
              <a:t>Ask David to work longer hours to compensate for his perceived underutilization. </a:t>
            </a:r>
          </a:p>
          <a:p>
            <a:r>
              <a:rPr lang="en-US" dirty="0"/>
              <a:t>Encourage David to adapt to the team's work style. </a:t>
            </a:r>
          </a:p>
          <a:p>
            <a:r>
              <a:rPr lang="en-US" dirty="0"/>
              <a:t>Transfer David to a different department with tasks that align with his strengths.</a:t>
            </a:r>
          </a:p>
        </p:txBody>
      </p:sp>
      <p:sp>
        <p:nvSpPr>
          <p:cNvPr id="4" name="Slide Number Placeholder 3"/>
          <p:cNvSpPr>
            <a:spLocks noGrp="1"/>
          </p:cNvSpPr>
          <p:nvPr>
            <p:ph type="sldNum" sz="quarter" idx="5"/>
          </p:nvPr>
        </p:nvSpPr>
        <p:spPr/>
        <p:txBody>
          <a:bodyPr/>
          <a:lstStyle/>
          <a:p>
            <a:fld id="{E93C5C64-57FB-3D45-9BB0-506704B51501}" type="slidenum">
              <a:rPr lang="en-US" smtClean="0"/>
              <a:t>32</a:t>
            </a:fld>
            <a:endParaRPr lang="en-US" dirty="0"/>
          </a:p>
        </p:txBody>
      </p:sp>
    </p:spTree>
    <p:extLst>
      <p:ext uri="{BB962C8B-B14F-4D97-AF65-F5344CB8AC3E}">
        <p14:creationId xmlns:p14="http://schemas.microsoft.com/office/powerpoint/2010/main" val="3391934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1413164"/>
            <a:ext cx="5486400" cy="6587836"/>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C5C64-57FB-3D45-9BB0-506704B515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801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0140-9147-4508-AFA4-485CC15EF1EF}"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361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fld id="{CA5D3BF3-D352-46FC-8343-31F56E6730EA}" type="slidenum">
              <a:rPr lang="en-US" smtClean="0"/>
              <a:pPr/>
              <a:t>37</a:t>
            </a:fld>
            <a:endParaRPr lang="en-US" dirty="0"/>
          </a:p>
        </p:txBody>
      </p:sp>
    </p:spTree>
    <p:extLst>
      <p:ext uri="{BB962C8B-B14F-4D97-AF65-F5344CB8AC3E}">
        <p14:creationId xmlns:p14="http://schemas.microsoft.com/office/powerpoint/2010/main" val="3016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3</a:t>
            </a:fld>
            <a:endParaRPr lang="en-US" dirty="0"/>
          </a:p>
        </p:txBody>
      </p:sp>
    </p:spTree>
    <p:extLst>
      <p:ext uri="{BB962C8B-B14F-4D97-AF65-F5344CB8AC3E}">
        <p14:creationId xmlns:p14="http://schemas.microsoft.com/office/powerpoint/2010/main" val="1810007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Strengths-Based Language </a:t>
            </a:r>
            <a:r>
              <a:rPr lang="en-US" dirty="0"/>
              <a:t>Emphasize the strengths and talents of neurodivergent individuals. For example, "individuals with unique problem-solving abilities" instead of "individuals with difficulties."</a:t>
            </a:r>
          </a:p>
          <a:p>
            <a:r>
              <a:rPr lang="en-US" b="1" dirty="0"/>
              <a:t>Avoid Stigmatizing Terms </a:t>
            </a:r>
            <a:r>
              <a:rPr lang="en-US" dirty="0"/>
              <a:t>Refrain from using stigmatizing or derogatory terms when referring to neurodivergent individuals.</a:t>
            </a:r>
          </a:p>
          <a:p>
            <a:r>
              <a:rPr lang="en-US" b="1" dirty="0"/>
              <a:t>Inclusive Environment </a:t>
            </a:r>
            <a:r>
              <a:rPr lang="en-US" dirty="0"/>
              <a:t>Promote the idea of an "inclusive environment" that values and respects the diversity of neurodivergent individuals.</a:t>
            </a:r>
          </a:p>
          <a:p>
            <a:r>
              <a:rPr lang="en-US" b="1" dirty="0"/>
              <a:t>Accessibility </a:t>
            </a:r>
            <a:r>
              <a:rPr lang="en-US" dirty="0"/>
              <a:t>Encourage "accessibility" to ensure that materials, communication, and environments are designed to be accessible to all, including neurodivergent individuals.</a:t>
            </a:r>
          </a:p>
          <a:p>
            <a:r>
              <a:rPr lang="en-US" b="1" dirty="0"/>
              <a:t>Collaboration and Inclusion </a:t>
            </a:r>
            <a:r>
              <a:rPr lang="en-US" dirty="0"/>
              <a:t>Stress the value of "collaboration and inclusion" to create environments where neurodivergent individuals can work together effectively.</a:t>
            </a:r>
          </a:p>
          <a:p>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7</a:t>
            </a:fld>
            <a:endParaRPr lang="en-US" dirty="0"/>
          </a:p>
        </p:txBody>
      </p:sp>
    </p:spTree>
    <p:extLst>
      <p:ext uri="{BB962C8B-B14F-4D97-AF65-F5344CB8AC3E}">
        <p14:creationId xmlns:p14="http://schemas.microsoft.com/office/powerpoint/2010/main" val="102445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Emma's lack of interest in challenging projects. </a:t>
            </a:r>
          </a:p>
          <a:p>
            <a:r>
              <a:rPr lang="en-US" dirty="0"/>
              <a:t>Emma's autism, which is assumed to affect her competency. </a:t>
            </a:r>
          </a:p>
          <a:p>
            <a:r>
              <a:rPr lang="en-US" dirty="0"/>
              <a:t>The supervisor's inability to recognize Emma's talent. </a:t>
            </a:r>
          </a:p>
          <a:p>
            <a:r>
              <a:rPr lang="en-US" dirty="0"/>
              <a:t>Emma's inability to collaborate with colleagues.</a:t>
            </a:r>
          </a:p>
        </p:txBody>
      </p:sp>
      <p:sp>
        <p:nvSpPr>
          <p:cNvPr id="4" name="Slide Number Placeholder 3"/>
          <p:cNvSpPr>
            <a:spLocks noGrp="1"/>
          </p:cNvSpPr>
          <p:nvPr>
            <p:ph type="sldNum" sz="quarter" idx="5"/>
          </p:nvPr>
        </p:nvSpPr>
        <p:spPr/>
        <p:txBody>
          <a:bodyPr/>
          <a:lstStyle/>
          <a:p>
            <a:fld id="{E93C5C64-57FB-3D45-9BB0-506704B51501}" type="slidenum">
              <a:rPr lang="en-US" smtClean="0"/>
              <a:t>9</a:t>
            </a:fld>
            <a:endParaRPr lang="en-US" dirty="0"/>
          </a:p>
        </p:txBody>
      </p:sp>
    </p:spTree>
    <p:extLst>
      <p:ext uri="{BB962C8B-B14F-4D97-AF65-F5344CB8AC3E}">
        <p14:creationId xmlns:p14="http://schemas.microsoft.com/office/powerpoint/2010/main" val="68205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Debrief for Identifying the Issue (Question 1):</a:t>
            </a:r>
            <a:endParaRPr lang="en-US" dirty="0"/>
          </a:p>
          <a:p>
            <a:pPr>
              <a:buFont typeface="Arial" panose="020B0604020202020204" pitchFamily="34" charset="0"/>
              <a:buChar char="•"/>
            </a:pPr>
            <a:r>
              <a:rPr lang="en-US" dirty="0"/>
              <a:t>A) The primary issue is Emma's lack of interest in challenging projects.</a:t>
            </a:r>
          </a:p>
          <a:p>
            <a:pPr marL="742950" lvl="1" indent="-285750">
              <a:buFont typeface="Arial" panose="020B0604020202020204" pitchFamily="34" charset="0"/>
              <a:buChar char="•"/>
            </a:pPr>
            <a:r>
              <a:rPr lang="en-US" dirty="0"/>
              <a:t>Feedback: This is not the primary issue in the scenario. Emma is a highly talented developer, and her lack of interest in challenging projects is not the issue.</a:t>
            </a:r>
          </a:p>
          <a:p>
            <a:pPr>
              <a:buFont typeface="Arial" panose="020B0604020202020204" pitchFamily="34" charset="0"/>
              <a:buChar char="•"/>
            </a:pPr>
            <a:r>
              <a:rPr lang="en-US" dirty="0"/>
              <a:t>B) The primary issue is Emma's autism, which is assumed to affect her competency.</a:t>
            </a:r>
          </a:p>
          <a:p>
            <a:pPr marL="742950" lvl="1" indent="-285750">
              <a:buFont typeface="Arial" panose="020B0604020202020204" pitchFamily="34" charset="0"/>
              <a:buChar char="•"/>
            </a:pPr>
            <a:r>
              <a:rPr lang="en-US" dirty="0"/>
              <a:t>Feedback: Correct. The primary issue in the scenario is that Emma's autism is assumed to affect her competency, leading to fewer opportunities for career advancement.</a:t>
            </a:r>
          </a:p>
          <a:p>
            <a:pPr>
              <a:buFont typeface="Arial" panose="020B0604020202020204" pitchFamily="34" charset="0"/>
              <a:buChar char="•"/>
            </a:pPr>
            <a:r>
              <a:rPr lang="en-US" dirty="0"/>
              <a:t>C) The primary issue is the supervisor's inability to recognize Emma's talent.</a:t>
            </a:r>
          </a:p>
          <a:p>
            <a:pPr marL="742950" lvl="1" indent="-285750">
              <a:buFont typeface="Arial" panose="020B0604020202020204" pitchFamily="34" charset="0"/>
              <a:buChar char="•"/>
            </a:pPr>
            <a:r>
              <a:rPr lang="en-US" dirty="0"/>
              <a:t>Feedback: While the supervisor's recognition of Emma's talent is a concern, it is not the primary issue. The main issue is the assumption about Emma's competence due to her autism.</a:t>
            </a:r>
          </a:p>
          <a:p>
            <a:pPr>
              <a:buFont typeface="Arial" panose="020B0604020202020204" pitchFamily="34" charset="0"/>
              <a:buChar char="•"/>
            </a:pPr>
            <a:r>
              <a:rPr lang="en-US" dirty="0"/>
              <a:t>D) The primary issue is Emma's inability to collaborate with colleagues.</a:t>
            </a:r>
          </a:p>
          <a:p>
            <a:pPr marL="742950" lvl="1" indent="-285750">
              <a:buFont typeface="Arial" panose="020B0604020202020204" pitchFamily="34" charset="0"/>
              <a:buChar char="•"/>
            </a:pPr>
            <a:r>
              <a:rPr lang="en-US" dirty="0"/>
              <a:t>Feedback: This is not the primary issue. The scenario does not suggest that Emma has difficulties collaborating with colleagues.</a:t>
            </a:r>
          </a:p>
          <a:p>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10</a:t>
            </a:fld>
            <a:endParaRPr lang="en-US" dirty="0"/>
          </a:p>
        </p:txBody>
      </p:sp>
    </p:spTree>
    <p:extLst>
      <p:ext uri="{BB962C8B-B14F-4D97-AF65-F5344CB8AC3E}">
        <p14:creationId xmlns:p14="http://schemas.microsoft.com/office/powerpoint/2010/main" val="2152342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a:t>Continue to assign Emma to tasks she is comfortable with to avoid complications. </a:t>
            </a:r>
          </a:p>
          <a:p>
            <a:pPr marL="228600" indent="-228600">
              <a:buAutoNum type="alphaUcParenR"/>
            </a:pPr>
            <a:r>
              <a:rPr lang="en-US" dirty="0"/>
              <a:t>Provide Emma with additional training to address her autism-related challenges. </a:t>
            </a:r>
          </a:p>
          <a:p>
            <a:pPr marL="228600" indent="-228600">
              <a:buAutoNum type="alphaUcParenR"/>
            </a:pPr>
            <a:r>
              <a:rPr lang="en-US" dirty="0"/>
              <a:t>Foster open and empathetic communication with Emma to understand her career goals and offer projects that align with her skills. Enroll in training to learn about autism and mitigate biases. </a:t>
            </a:r>
          </a:p>
          <a:p>
            <a:pPr marL="228600" indent="-228600">
              <a:buAutoNum type="alphaUcParenR"/>
            </a:pPr>
            <a:r>
              <a:rPr lang="en-US" dirty="0"/>
              <a:t>Transfer Emma to a different department with less challenging projects.</a:t>
            </a:r>
          </a:p>
        </p:txBody>
      </p:sp>
      <p:sp>
        <p:nvSpPr>
          <p:cNvPr id="4" name="Slide Number Placeholder 3"/>
          <p:cNvSpPr>
            <a:spLocks noGrp="1"/>
          </p:cNvSpPr>
          <p:nvPr>
            <p:ph type="sldNum" sz="quarter" idx="5"/>
          </p:nvPr>
        </p:nvSpPr>
        <p:spPr/>
        <p:txBody>
          <a:bodyPr/>
          <a:lstStyle/>
          <a:p>
            <a:fld id="{E93C5C64-57FB-3D45-9BB0-506704B51501}" type="slidenum">
              <a:rPr lang="en-US" smtClean="0"/>
              <a:t>11</a:t>
            </a:fld>
            <a:endParaRPr lang="en-US" dirty="0"/>
          </a:p>
        </p:txBody>
      </p:sp>
    </p:spTree>
    <p:extLst>
      <p:ext uri="{BB962C8B-B14F-4D97-AF65-F5344CB8AC3E}">
        <p14:creationId xmlns:p14="http://schemas.microsoft.com/office/powerpoint/2010/main" val="998337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a:t>Continue to assign Emma to tasks she is comfortable with to avoid complications. </a:t>
            </a:r>
          </a:p>
          <a:p>
            <a:pPr marL="228600" indent="-228600">
              <a:buAutoNum type="alphaUcParenR"/>
            </a:pPr>
            <a:r>
              <a:rPr lang="en-US" dirty="0"/>
              <a:t>Provide Emma with additional training to address her autism-related challenges. </a:t>
            </a:r>
          </a:p>
          <a:p>
            <a:pPr marL="228600" indent="-228600">
              <a:buAutoNum type="alphaUcParenR"/>
            </a:pPr>
            <a:r>
              <a:rPr lang="en-US" dirty="0"/>
              <a:t>Foster open and empathetic communication with Emma to understand her career goals and offer projects that align with her skills. Enroll in training to learn about autism and mitigate biases. </a:t>
            </a:r>
          </a:p>
          <a:p>
            <a:pPr marL="228600" indent="-228600">
              <a:buAutoNum type="alphaUcParenR"/>
            </a:pPr>
            <a:r>
              <a:rPr lang="en-US" dirty="0"/>
              <a:t>Transfer Emma to a different department with less challenging projects.</a:t>
            </a:r>
          </a:p>
        </p:txBody>
      </p:sp>
      <p:sp>
        <p:nvSpPr>
          <p:cNvPr id="4" name="Slide Number Placeholder 3"/>
          <p:cNvSpPr>
            <a:spLocks noGrp="1"/>
          </p:cNvSpPr>
          <p:nvPr>
            <p:ph type="sldNum" sz="quarter" idx="5"/>
          </p:nvPr>
        </p:nvSpPr>
        <p:spPr/>
        <p:txBody>
          <a:bodyPr/>
          <a:lstStyle/>
          <a:p>
            <a:fld id="{E93C5C64-57FB-3D45-9BB0-506704B51501}" type="slidenum">
              <a:rPr lang="en-US" smtClean="0"/>
              <a:t>12</a:t>
            </a:fld>
            <a:endParaRPr lang="en-US" dirty="0"/>
          </a:p>
        </p:txBody>
      </p:sp>
    </p:spTree>
    <p:extLst>
      <p:ext uri="{BB962C8B-B14F-4D97-AF65-F5344CB8AC3E}">
        <p14:creationId xmlns:p14="http://schemas.microsoft.com/office/powerpoint/2010/main" val="110572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a:t>John's ADHD. </a:t>
            </a:r>
          </a:p>
          <a:p>
            <a:pPr marL="228600" indent="-228600">
              <a:buAutoNum type="alphaUcParenR"/>
            </a:pPr>
            <a:r>
              <a:rPr lang="en-US" dirty="0"/>
              <a:t>John's unconventional presentation style. </a:t>
            </a:r>
          </a:p>
          <a:p>
            <a:pPr marL="228600" indent="-228600">
              <a:buAutoNum type="alphaUcParenR"/>
            </a:pPr>
            <a:r>
              <a:rPr lang="en-US" dirty="0"/>
              <a:t>Team communication is hampered by misunderstandings and difficulties arising from diverse communication styles</a:t>
            </a:r>
          </a:p>
          <a:p>
            <a:pPr marL="228600" indent="-228600">
              <a:buAutoNum type="alphaUcParenR"/>
            </a:pPr>
            <a:r>
              <a:rPr lang="en-US" dirty="0"/>
              <a:t>John’s Enthusiasm</a:t>
            </a:r>
          </a:p>
          <a:p>
            <a:pPr marL="228600" indent="-228600">
              <a:buAutoNum type="alphaUcParenR"/>
            </a:pPr>
            <a:endParaRPr lang="en-US" dirty="0"/>
          </a:p>
        </p:txBody>
      </p:sp>
      <p:sp>
        <p:nvSpPr>
          <p:cNvPr id="4" name="Slide Number Placeholder 3"/>
          <p:cNvSpPr>
            <a:spLocks noGrp="1"/>
          </p:cNvSpPr>
          <p:nvPr>
            <p:ph type="sldNum" sz="quarter" idx="5"/>
          </p:nvPr>
        </p:nvSpPr>
        <p:spPr/>
        <p:txBody>
          <a:bodyPr/>
          <a:lstStyle/>
          <a:p>
            <a:fld id="{E93C5C64-57FB-3D45-9BB0-506704B51501}" type="slidenum">
              <a:rPr lang="en-US" smtClean="0"/>
              <a:t>14</a:t>
            </a:fld>
            <a:endParaRPr lang="en-US" dirty="0"/>
          </a:p>
        </p:txBody>
      </p:sp>
    </p:spTree>
    <p:extLst>
      <p:ext uri="{BB962C8B-B14F-4D97-AF65-F5344CB8AC3E}">
        <p14:creationId xmlns:p14="http://schemas.microsoft.com/office/powerpoint/2010/main" val="249532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11/21/2023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7217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3693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29167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11/21/2023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56418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32B432-ACDA-4023-A761-2BAB76577B62}" type="datetime1">
              <a:rPr lang="en-US" smtClean="0"/>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446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11/21/2023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69901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85691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6505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61006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4204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11/21/2023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4217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32B432-ACDA-4023-A761-2BAB76577B62}" type="datetime1">
              <a:rPr lang="en-US" smtClean="0"/>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15299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11/21/2023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945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5537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4965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9"/>
          </a:xfrm>
          <a:prstGeom prst="rect">
            <a:avLst/>
          </a:prstGeom>
        </p:spPr>
      </p:pic>
      <p:sp>
        <p:nvSpPr>
          <p:cNvPr id="17" name="bg object 17"/>
          <p:cNvSpPr/>
          <p:nvPr/>
        </p:nvSpPr>
        <p:spPr>
          <a:xfrm>
            <a:off x="1307868" y="1267730"/>
            <a:ext cx="9576435" cy="4308475"/>
          </a:xfrm>
          <a:custGeom>
            <a:avLst/>
            <a:gdLst/>
            <a:ahLst/>
            <a:cxnLst/>
            <a:rect l="l" t="t" r="r" b="b"/>
            <a:pathLst>
              <a:path w="9576435" h="4308475">
                <a:moveTo>
                  <a:pt x="9576262" y="0"/>
                </a:moveTo>
                <a:lnTo>
                  <a:pt x="0" y="0"/>
                </a:lnTo>
                <a:lnTo>
                  <a:pt x="0" y="4307949"/>
                </a:lnTo>
                <a:lnTo>
                  <a:pt x="9576262" y="4307949"/>
                </a:lnTo>
                <a:lnTo>
                  <a:pt x="9576262" y="0"/>
                </a:lnTo>
                <a:close/>
              </a:path>
            </a:pathLst>
          </a:custGeom>
          <a:solidFill>
            <a:srgbClr val="000000">
              <a:alpha val="63139"/>
            </a:srgbClr>
          </a:solidFill>
        </p:spPr>
        <p:txBody>
          <a:bodyPr wrap="square" lIns="0" tIns="0" rIns="0" bIns="0" rtlCol="0"/>
          <a:lstStyle/>
          <a:p>
            <a:endParaRPr/>
          </a:p>
        </p:txBody>
      </p:sp>
      <p:sp>
        <p:nvSpPr>
          <p:cNvPr id="18" name="bg object 18"/>
          <p:cNvSpPr/>
          <p:nvPr/>
        </p:nvSpPr>
        <p:spPr>
          <a:xfrm>
            <a:off x="1307868" y="1267730"/>
            <a:ext cx="9576435" cy="4308475"/>
          </a:xfrm>
          <a:custGeom>
            <a:avLst/>
            <a:gdLst/>
            <a:ahLst/>
            <a:cxnLst/>
            <a:rect l="l" t="t" r="r" b="b"/>
            <a:pathLst>
              <a:path w="9576435" h="4308475">
                <a:moveTo>
                  <a:pt x="0" y="0"/>
                </a:moveTo>
                <a:lnTo>
                  <a:pt x="9576262" y="0"/>
                </a:lnTo>
                <a:lnTo>
                  <a:pt x="9576262" y="4307950"/>
                </a:lnTo>
                <a:lnTo>
                  <a:pt x="0" y="4307950"/>
                </a:lnTo>
                <a:lnTo>
                  <a:pt x="0" y="0"/>
                </a:lnTo>
                <a:close/>
              </a:path>
            </a:pathLst>
          </a:custGeom>
          <a:ln w="12700">
            <a:solidFill>
              <a:srgbClr val="FFFFFF"/>
            </a:solidFill>
          </a:ln>
        </p:spPr>
        <p:txBody>
          <a:bodyPr wrap="square" lIns="0" tIns="0" rIns="0" bIns="0" rtlCol="0"/>
          <a:lstStyle/>
          <a:p>
            <a:endParaRPr/>
          </a:p>
        </p:txBody>
      </p:sp>
      <p:sp>
        <p:nvSpPr>
          <p:cNvPr id="19" name="bg object 19"/>
          <p:cNvSpPr/>
          <p:nvPr/>
        </p:nvSpPr>
        <p:spPr>
          <a:xfrm>
            <a:off x="1307867" y="1267730"/>
            <a:ext cx="9576435" cy="4308475"/>
          </a:xfrm>
          <a:custGeom>
            <a:avLst/>
            <a:gdLst/>
            <a:ahLst/>
            <a:cxnLst/>
            <a:rect l="l" t="t" r="r" b="b"/>
            <a:pathLst>
              <a:path w="9576435" h="4308475">
                <a:moveTo>
                  <a:pt x="9576262" y="0"/>
                </a:moveTo>
                <a:lnTo>
                  <a:pt x="0" y="0"/>
                </a:lnTo>
                <a:lnTo>
                  <a:pt x="0" y="4307949"/>
                </a:lnTo>
                <a:lnTo>
                  <a:pt x="9576262" y="4307949"/>
                </a:lnTo>
                <a:lnTo>
                  <a:pt x="9576262" y="0"/>
                </a:lnTo>
                <a:close/>
              </a:path>
            </a:pathLst>
          </a:custGeom>
          <a:solidFill>
            <a:srgbClr val="F7704E">
              <a:alpha val="45878"/>
            </a:srgbClr>
          </a:solidFill>
        </p:spPr>
        <p:txBody>
          <a:bodyPr wrap="square" lIns="0" tIns="0" rIns="0" bIns="0" rtlCol="0"/>
          <a:lstStyle/>
          <a:p>
            <a:endParaRPr/>
          </a:p>
        </p:txBody>
      </p:sp>
      <p:sp>
        <p:nvSpPr>
          <p:cNvPr id="20" name="bg object 20"/>
          <p:cNvSpPr/>
          <p:nvPr/>
        </p:nvSpPr>
        <p:spPr>
          <a:xfrm>
            <a:off x="1447801" y="1411615"/>
            <a:ext cx="9296400" cy="4034790"/>
          </a:xfrm>
          <a:custGeom>
            <a:avLst/>
            <a:gdLst/>
            <a:ahLst/>
            <a:cxnLst/>
            <a:rect l="l" t="t" r="r" b="b"/>
            <a:pathLst>
              <a:path w="9296400" h="4034790">
                <a:moveTo>
                  <a:pt x="0" y="0"/>
                </a:moveTo>
                <a:lnTo>
                  <a:pt x="9296400" y="0"/>
                </a:lnTo>
                <a:lnTo>
                  <a:pt x="9296400" y="4034770"/>
                </a:lnTo>
                <a:lnTo>
                  <a:pt x="0" y="4034770"/>
                </a:lnTo>
                <a:lnTo>
                  <a:pt x="0" y="0"/>
                </a:lnTo>
                <a:close/>
              </a:path>
            </a:pathLst>
          </a:custGeom>
          <a:ln w="9525">
            <a:solidFill>
              <a:srgbClr val="FFFFFF"/>
            </a:solidFill>
          </a:ln>
        </p:spPr>
        <p:txBody>
          <a:bodyPr wrap="square" lIns="0" tIns="0" rIns="0" bIns="0" rtlCol="0"/>
          <a:lstStyle/>
          <a:p>
            <a:endParaRPr/>
          </a:p>
        </p:txBody>
      </p:sp>
      <p:pic>
        <p:nvPicPr>
          <p:cNvPr id="21" name="bg object 21"/>
          <p:cNvPicPr/>
          <p:nvPr/>
        </p:nvPicPr>
        <p:blipFill>
          <a:blip r:embed="rId3" cstate="print"/>
          <a:stretch>
            <a:fillRect/>
          </a:stretch>
        </p:blipFill>
        <p:spPr>
          <a:xfrm>
            <a:off x="10030968" y="5839967"/>
            <a:ext cx="1136903" cy="1008888"/>
          </a:xfrm>
          <a:prstGeom prst="rect">
            <a:avLst/>
          </a:prstGeom>
        </p:spPr>
      </p:pic>
      <p:pic>
        <p:nvPicPr>
          <p:cNvPr id="22" name="bg object 22"/>
          <p:cNvPicPr/>
          <p:nvPr/>
        </p:nvPicPr>
        <p:blipFill>
          <a:blip r:embed="rId4" cstate="print"/>
          <a:stretch>
            <a:fillRect/>
          </a:stretch>
        </p:blipFill>
        <p:spPr>
          <a:xfrm>
            <a:off x="11164823" y="6108191"/>
            <a:ext cx="893064" cy="606551"/>
          </a:xfrm>
          <a:prstGeom prst="rect">
            <a:avLst/>
          </a:prstGeom>
        </p:spPr>
      </p:pic>
      <p:sp>
        <p:nvSpPr>
          <p:cNvPr id="2" name="Holder 2"/>
          <p:cNvSpPr>
            <a:spLocks noGrp="1"/>
          </p:cNvSpPr>
          <p:nvPr>
            <p:ph type="ctrTitle"/>
          </p:nvPr>
        </p:nvSpPr>
        <p:spPr>
          <a:xfrm>
            <a:off x="2186939" y="2042667"/>
            <a:ext cx="7818120" cy="2354579"/>
          </a:xfrm>
          <a:prstGeom prst="rect">
            <a:avLst/>
          </a:prstGeom>
        </p:spPr>
        <p:txBody>
          <a:bodyPr wrap="square" lIns="0" tIns="0" rIns="0" bIns="0">
            <a:spAutoFit/>
          </a:bodyPr>
          <a:lstStyle>
            <a:lvl1pPr>
              <a:defRPr sz="4400" b="0" i="0">
                <a:solidFill>
                  <a:schemeClr val="tx1"/>
                </a:solidFill>
                <a:latin typeface="Georgia"/>
                <a:cs typeface="Georgi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015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956251"/>
          </a:solidFill>
        </p:spPr>
        <p:txBody>
          <a:bodyPr wrap="square" lIns="0" tIns="0" rIns="0" bIns="0" rtlCol="0"/>
          <a:lstStyle/>
          <a:p>
            <a:endParaRPr/>
          </a:p>
        </p:txBody>
      </p:sp>
      <p:sp>
        <p:nvSpPr>
          <p:cNvPr id="17" name="bg object 17"/>
          <p:cNvSpPr/>
          <p:nvPr/>
        </p:nvSpPr>
        <p:spPr>
          <a:xfrm>
            <a:off x="0" y="0"/>
            <a:ext cx="12192000" cy="6858000"/>
          </a:xfrm>
          <a:custGeom>
            <a:avLst/>
            <a:gdLst/>
            <a:ahLst/>
            <a:cxnLst/>
            <a:rect l="l" t="t" r="r" b="b"/>
            <a:pathLst>
              <a:path w="12192000" h="6858000">
                <a:moveTo>
                  <a:pt x="0" y="0"/>
                </a:moveTo>
                <a:lnTo>
                  <a:pt x="12192000" y="0"/>
                </a:lnTo>
                <a:lnTo>
                  <a:pt x="12192000" y="6857999"/>
                </a:lnTo>
              </a:path>
              <a:path w="12192000" h="6858000">
                <a:moveTo>
                  <a:pt x="0" y="6857999"/>
                </a:moveTo>
                <a:lnTo>
                  <a:pt x="0" y="0"/>
                </a:lnTo>
              </a:path>
            </a:pathLst>
          </a:custGeom>
          <a:ln w="76200">
            <a:solidFill>
              <a:srgbClr val="956251"/>
            </a:solidFill>
          </a:ln>
        </p:spPr>
        <p:txBody>
          <a:bodyPr wrap="square" lIns="0" tIns="0" rIns="0" bIns="0" rtlCol="0"/>
          <a:lstStyle/>
          <a:p>
            <a:endParaRPr/>
          </a:p>
        </p:txBody>
      </p:sp>
      <p:sp>
        <p:nvSpPr>
          <p:cNvPr id="18" name="bg object 18"/>
          <p:cNvSpPr/>
          <p:nvPr/>
        </p:nvSpPr>
        <p:spPr>
          <a:xfrm>
            <a:off x="234695" y="237743"/>
            <a:ext cx="11722735" cy="6383020"/>
          </a:xfrm>
          <a:custGeom>
            <a:avLst/>
            <a:gdLst/>
            <a:ahLst/>
            <a:cxnLst/>
            <a:rect l="l" t="t" r="r" b="b"/>
            <a:pathLst>
              <a:path w="11722735" h="6383020">
                <a:moveTo>
                  <a:pt x="11722608" y="0"/>
                </a:moveTo>
                <a:lnTo>
                  <a:pt x="0" y="0"/>
                </a:lnTo>
                <a:lnTo>
                  <a:pt x="0" y="6382511"/>
                </a:lnTo>
                <a:lnTo>
                  <a:pt x="11722608" y="6382511"/>
                </a:lnTo>
                <a:lnTo>
                  <a:pt x="11722608"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6524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956251"/>
          </a:solidFill>
        </p:spPr>
        <p:txBody>
          <a:bodyPr wrap="square" lIns="0" tIns="0" rIns="0" bIns="0" rtlCol="0"/>
          <a:lstStyle/>
          <a:p>
            <a:endParaRPr/>
          </a:p>
        </p:txBody>
      </p:sp>
      <p:sp>
        <p:nvSpPr>
          <p:cNvPr id="17" name="bg object 17"/>
          <p:cNvSpPr/>
          <p:nvPr/>
        </p:nvSpPr>
        <p:spPr>
          <a:xfrm>
            <a:off x="0" y="0"/>
            <a:ext cx="12192000" cy="6858000"/>
          </a:xfrm>
          <a:custGeom>
            <a:avLst/>
            <a:gdLst/>
            <a:ahLst/>
            <a:cxnLst/>
            <a:rect l="l" t="t" r="r" b="b"/>
            <a:pathLst>
              <a:path w="12192000" h="6858000">
                <a:moveTo>
                  <a:pt x="0" y="0"/>
                </a:moveTo>
                <a:lnTo>
                  <a:pt x="12192000" y="0"/>
                </a:lnTo>
                <a:lnTo>
                  <a:pt x="12192000" y="6857999"/>
                </a:lnTo>
              </a:path>
              <a:path w="12192000" h="6858000">
                <a:moveTo>
                  <a:pt x="0" y="6857999"/>
                </a:moveTo>
                <a:lnTo>
                  <a:pt x="0" y="0"/>
                </a:lnTo>
              </a:path>
            </a:pathLst>
          </a:custGeom>
          <a:ln w="76200">
            <a:solidFill>
              <a:srgbClr val="956251"/>
            </a:solidFill>
          </a:ln>
        </p:spPr>
        <p:txBody>
          <a:bodyPr wrap="square" lIns="0" tIns="0" rIns="0" bIns="0" rtlCol="0"/>
          <a:lstStyle/>
          <a:p>
            <a:endParaRPr/>
          </a:p>
        </p:txBody>
      </p:sp>
      <p:sp>
        <p:nvSpPr>
          <p:cNvPr id="18" name="bg object 18"/>
          <p:cNvSpPr/>
          <p:nvPr/>
        </p:nvSpPr>
        <p:spPr>
          <a:xfrm>
            <a:off x="234695" y="237743"/>
            <a:ext cx="11722735" cy="6383020"/>
          </a:xfrm>
          <a:custGeom>
            <a:avLst/>
            <a:gdLst/>
            <a:ahLst/>
            <a:cxnLst/>
            <a:rect l="l" t="t" r="r" b="b"/>
            <a:pathLst>
              <a:path w="11722735" h="6383020">
                <a:moveTo>
                  <a:pt x="11722608" y="0"/>
                </a:moveTo>
                <a:lnTo>
                  <a:pt x="0" y="0"/>
                </a:lnTo>
                <a:lnTo>
                  <a:pt x="0" y="6382511"/>
                </a:lnTo>
                <a:lnTo>
                  <a:pt x="11722608" y="6382511"/>
                </a:lnTo>
                <a:lnTo>
                  <a:pt x="11722608" y="0"/>
                </a:lnTo>
                <a:close/>
              </a:path>
            </a:pathLst>
          </a:custGeom>
          <a:solidFill>
            <a:srgbClr val="FFFFFF"/>
          </a:solidFill>
        </p:spPr>
        <p:txBody>
          <a:bodyPr wrap="square" lIns="0" tIns="0" rIns="0" bIns="0" rtlCol="0"/>
          <a:lstStyle/>
          <a:p>
            <a:endParaRPr/>
          </a:p>
        </p:txBody>
      </p:sp>
      <p:sp>
        <p:nvSpPr>
          <p:cNvPr id="19" name="bg object 19"/>
          <p:cNvSpPr/>
          <p:nvPr/>
        </p:nvSpPr>
        <p:spPr>
          <a:xfrm>
            <a:off x="1121537" y="5135791"/>
            <a:ext cx="9864090" cy="923925"/>
          </a:xfrm>
          <a:custGeom>
            <a:avLst/>
            <a:gdLst/>
            <a:ahLst/>
            <a:cxnLst/>
            <a:rect l="l" t="t" r="r" b="b"/>
            <a:pathLst>
              <a:path w="9864090" h="923925">
                <a:moveTo>
                  <a:pt x="3657600" y="0"/>
                </a:moveTo>
                <a:lnTo>
                  <a:pt x="0" y="0"/>
                </a:lnTo>
                <a:lnTo>
                  <a:pt x="0" y="923328"/>
                </a:lnTo>
                <a:lnTo>
                  <a:pt x="3657600" y="923328"/>
                </a:lnTo>
                <a:lnTo>
                  <a:pt x="3657600" y="0"/>
                </a:lnTo>
                <a:close/>
              </a:path>
              <a:path w="9864090" h="923925">
                <a:moveTo>
                  <a:pt x="9863963" y="0"/>
                </a:moveTo>
                <a:lnTo>
                  <a:pt x="6206363" y="0"/>
                </a:lnTo>
                <a:lnTo>
                  <a:pt x="6206363" y="923328"/>
                </a:lnTo>
                <a:lnTo>
                  <a:pt x="9863963" y="923328"/>
                </a:lnTo>
                <a:lnTo>
                  <a:pt x="9863963" y="0"/>
                </a:lnTo>
                <a:close/>
              </a:path>
            </a:pathLst>
          </a:custGeom>
          <a:solidFill>
            <a:srgbClr val="D8BFB6"/>
          </a:solidFill>
        </p:spPr>
        <p:txBody>
          <a:bodyPr wrap="square" lIns="0" tIns="0" rIns="0" bIns="0" rtlCol="0"/>
          <a:lstStyle/>
          <a:p>
            <a:endParaRPr/>
          </a:p>
        </p:txBody>
      </p:sp>
      <p:sp>
        <p:nvSpPr>
          <p:cNvPr id="20" name="bg object 20"/>
          <p:cNvSpPr/>
          <p:nvPr/>
        </p:nvSpPr>
        <p:spPr>
          <a:xfrm>
            <a:off x="7327900" y="4105939"/>
            <a:ext cx="3657600" cy="646430"/>
          </a:xfrm>
          <a:custGeom>
            <a:avLst/>
            <a:gdLst/>
            <a:ahLst/>
            <a:cxnLst/>
            <a:rect l="l" t="t" r="r" b="b"/>
            <a:pathLst>
              <a:path w="3657600" h="646429">
                <a:moveTo>
                  <a:pt x="3657600" y="0"/>
                </a:moveTo>
                <a:lnTo>
                  <a:pt x="0" y="0"/>
                </a:lnTo>
                <a:lnTo>
                  <a:pt x="0" y="646330"/>
                </a:lnTo>
                <a:lnTo>
                  <a:pt x="3657600" y="646330"/>
                </a:lnTo>
                <a:lnTo>
                  <a:pt x="3657600" y="0"/>
                </a:lnTo>
                <a:close/>
              </a:path>
            </a:pathLst>
          </a:custGeom>
          <a:solidFill>
            <a:srgbClr val="C0CBCB"/>
          </a:solidFill>
        </p:spPr>
        <p:txBody>
          <a:bodyPr wrap="square" lIns="0" tIns="0" rIns="0" bIns="0" rtlCol="0"/>
          <a:lstStyle/>
          <a:p>
            <a:endParaRPr/>
          </a:p>
        </p:txBody>
      </p:sp>
      <p:sp>
        <p:nvSpPr>
          <p:cNvPr id="21" name="bg object 21"/>
          <p:cNvSpPr/>
          <p:nvPr/>
        </p:nvSpPr>
        <p:spPr>
          <a:xfrm>
            <a:off x="7327900" y="4105939"/>
            <a:ext cx="3657600" cy="646430"/>
          </a:xfrm>
          <a:custGeom>
            <a:avLst/>
            <a:gdLst/>
            <a:ahLst/>
            <a:cxnLst/>
            <a:rect l="l" t="t" r="r" b="b"/>
            <a:pathLst>
              <a:path w="3657600" h="646429">
                <a:moveTo>
                  <a:pt x="0" y="0"/>
                </a:moveTo>
                <a:lnTo>
                  <a:pt x="3657600" y="0"/>
                </a:lnTo>
                <a:lnTo>
                  <a:pt x="3657600" y="646331"/>
                </a:lnTo>
                <a:lnTo>
                  <a:pt x="0" y="646331"/>
                </a:lnTo>
                <a:lnTo>
                  <a:pt x="0" y="0"/>
                </a:lnTo>
                <a:close/>
              </a:path>
            </a:pathLst>
          </a:custGeom>
          <a:ln w="9525">
            <a:solidFill>
              <a:srgbClr val="C0CBCB"/>
            </a:solidFill>
          </a:ln>
        </p:spPr>
        <p:txBody>
          <a:bodyPr wrap="square" lIns="0" tIns="0" rIns="0" bIns="0" rtlCol="0"/>
          <a:lstStyle/>
          <a:p>
            <a:endParaRPr/>
          </a:p>
        </p:txBody>
      </p:sp>
      <p:sp>
        <p:nvSpPr>
          <p:cNvPr id="22" name="bg object 22"/>
          <p:cNvSpPr/>
          <p:nvPr/>
        </p:nvSpPr>
        <p:spPr>
          <a:xfrm>
            <a:off x="1121543" y="4105939"/>
            <a:ext cx="3657600" cy="646430"/>
          </a:xfrm>
          <a:custGeom>
            <a:avLst/>
            <a:gdLst/>
            <a:ahLst/>
            <a:cxnLst/>
            <a:rect l="l" t="t" r="r" b="b"/>
            <a:pathLst>
              <a:path w="3657600" h="646429">
                <a:moveTo>
                  <a:pt x="3657599" y="0"/>
                </a:moveTo>
                <a:lnTo>
                  <a:pt x="0" y="0"/>
                </a:lnTo>
                <a:lnTo>
                  <a:pt x="0" y="646330"/>
                </a:lnTo>
                <a:lnTo>
                  <a:pt x="3657599" y="646330"/>
                </a:lnTo>
                <a:lnTo>
                  <a:pt x="3657599" y="0"/>
                </a:lnTo>
                <a:close/>
              </a:path>
            </a:pathLst>
          </a:custGeom>
          <a:solidFill>
            <a:srgbClr val="C0CBCB"/>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Georgia"/>
                <a:cs typeface="Georgi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55051" y="1703323"/>
            <a:ext cx="3448684" cy="4311015"/>
          </a:xfrm>
          <a:prstGeom prst="rect">
            <a:avLst/>
          </a:prstGeom>
        </p:spPr>
        <p:txBody>
          <a:bodyPr wrap="square" lIns="0" tIns="0" rIns="0" bIns="0">
            <a:spAutoFit/>
          </a:bodyPr>
          <a:lstStyle>
            <a:lvl1pPr>
              <a:defRPr sz="1800" b="0" i="0">
                <a:solidFill>
                  <a:schemeClr val="tx1"/>
                </a:solidFill>
                <a:latin typeface="Franklin Gothic Book"/>
                <a:cs typeface="Franklin Gothic Book"/>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1943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166876" y="0"/>
            <a:ext cx="4025265" cy="6858000"/>
          </a:xfrm>
          <a:custGeom>
            <a:avLst/>
            <a:gdLst/>
            <a:ahLst/>
            <a:cxnLst/>
            <a:rect l="l" t="t" r="r" b="b"/>
            <a:pathLst>
              <a:path w="4025265" h="6858000">
                <a:moveTo>
                  <a:pt x="0" y="6857999"/>
                </a:moveTo>
                <a:lnTo>
                  <a:pt x="4025124" y="6857999"/>
                </a:lnTo>
                <a:lnTo>
                  <a:pt x="4025124" y="0"/>
                </a:lnTo>
                <a:lnTo>
                  <a:pt x="0" y="0"/>
                </a:lnTo>
                <a:lnTo>
                  <a:pt x="0" y="6857999"/>
                </a:lnTo>
                <a:close/>
              </a:path>
            </a:pathLst>
          </a:custGeom>
          <a:solidFill>
            <a:srgbClr val="BFBFBF">
              <a:alpha val="59999"/>
            </a:srgbClr>
          </a:solidFill>
        </p:spPr>
        <p:txBody>
          <a:bodyPr wrap="square" lIns="0" tIns="0" rIns="0" bIns="0" rtlCol="0"/>
          <a:lstStyle/>
          <a:p>
            <a:endParaRPr/>
          </a:p>
        </p:txBody>
      </p:sp>
      <p:sp>
        <p:nvSpPr>
          <p:cNvPr id="17" name="bg object 17"/>
          <p:cNvSpPr/>
          <p:nvPr/>
        </p:nvSpPr>
        <p:spPr>
          <a:xfrm>
            <a:off x="-1867" y="0"/>
            <a:ext cx="8169275" cy="6858000"/>
          </a:xfrm>
          <a:custGeom>
            <a:avLst/>
            <a:gdLst/>
            <a:ahLst/>
            <a:cxnLst/>
            <a:rect l="l" t="t" r="r" b="b"/>
            <a:pathLst>
              <a:path w="8169275" h="6858000">
                <a:moveTo>
                  <a:pt x="8168742" y="0"/>
                </a:moveTo>
                <a:lnTo>
                  <a:pt x="0" y="0"/>
                </a:lnTo>
                <a:lnTo>
                  <a:pt x="0" y="6857999"/>
                </a:lnTo>
                <a:lnTo>
                  <a:pt x="8168742" y="6857999"/>
                </a:lnTo>
                <a:lnTo>
                  <a:pt x="8168742" y="0"/>
                </a:lnTo>
                <a:close/>
              </a:path>
            </a:pathLst>
          </a:custGeom>
          <a:solidFill>
            <a:srgbClr val="FFFFFF"/>
          </a:solidFill>
        </p:spPr>
        <p:txBody>
          <a:bodyPr wrap="square" lIns="0" tIns="0" rIns="0" bIns="0" rtlCol="0"/>
          <a:lstStyle/>
          <a:p>
            <a:endParaRPr/>
          </a:p>
        </p:txBody>
      </p:sp>
      <p:sp>
        <p:nvSpPr>
          <p:cNvPr id="18" name="bg object 18"/>
          <p:cNvSpPr/>
          <p:nvPr/>
        </p:nvSpPr>
        <p:spPr>
          <a:xfrm>
            <a:off x="8331466" y="164591"/>
            <a:ext cx="3709035" cy="6540500"/>
          </a:xfrm>
          <a:custGeom>
            <a:avLst/>
            <a:gdLst/>
            <a:ahLst/>
            <a:cxnLst/>
            <a:rect l="l" t="t" r="r" b="b"/>
            <a:pathLst>
              <a:path w="3709034" h="6540500">
                <a:moveTo>
                  <a:pt x="3708882" y="0"/>
                </a:moveTo>
                <a:lnTo>
                  <a:pt x="0" y="0"/>
                </a:lnTo>
                <a:lnTo>
                  <a:pt x="0" y="566928"/>
                </a:lnTo>
                <a:lnTo>
                  <a:pt x="0" y="6540182"/>
                </a:lnTo>
                <a:lnTo>
                  <a:pt x="3708882" y="6540182"/>
                </a:lnTo>
                <a:lnTo>
                  <a:pt x="3708882" y="566928"/>
                </a:lnTo>
                <a:lnTo>
                  <a:pt x="3708882" y="0"/>
                </a:lnTo>
                <a:close/>
              </a:path>
            </a:pathLst>
          </a:custGeom>
          <a:solidFill>
            <a:srgbClr val="4F4B4B"/>
          </a:solidFill>
        </p:spPr>
        <p:txBody>
          <a:bodyPr wrap="square" lIns="0" tIns="0" rIns="0" bIns="0" rtlCol="0"/>
          <a:lstStyle/>
          <a:p>
            <a:endParaRPr/>
          </a:p>
        </p:txBody>
      </p:sp>
      <p:sp>
        <p:nvSpPr>
          <p:cNvPr id="19" name="bg object 19"/>
          <p:cNvSpPr/>
          <p:nvPr/>
        </p:nvSpPr>
        <p:spPr>
          <a:xfrm>
            <a:off x="8331467" y="164592"/>
            <a:ext cx="3709035" cy="6540500"/>
          </a:xfrm>
          <a:custGeom>
            <a:avLst/>
            <a:gdLst/>
            <a:ahLst/>
            <a:cxnLst/>
            <a:rect l="l" t="t" r="r" b="b"/>
            <a:pathLst>
              <a:path w="3709034" h="6540500">
                <a:moveTo>
                  <a:pt x="0" y="0"/>
                </a:moveTo>
                <a:lnTo>
                  <a:pt x="3708894" y="0"/>
                </a:lnTo>
                <a:lnTo>
                  <a:pt x="3708894" y="6540176"/>
                </a:lnTo>
                <a:lnTo>
                  <a:pt x="0" y="6540176"/>
                </a:lnTo>
                <a:lnTo>
                  <a:pt x="0" y="0"/>
                </a:lnTo>
                <a:close/>
              </a:path>
            </a:pathLst>
          </a:custGeom>
          <a:ln w="6350">
            <a:solidFill>
              <a:srgbClr val="404040"/>
            </a:solidFill>
          </a:ln>
        </p:spPr>
        <p:txBody>
          <a:bodyPr wrap="square" lIns="0" tIns="0" rIns="0" bIns="0" rtlCol="0"/>
          <a:lstStyle/>
          <a:p>
            <a:endParaRPr/>
          </a:p>
        </p:txBody>
      </p:sp>
      <p:sp>
        <p:nvSpPr>
          <p:cNvPr id="20" name="bg object 20"/>
          <p:cNvSpPr/>
          <p:nvPr/>
        </p:nvSpPr>
        <p:spPr>
          <a:xfrm>
            <a:off x="9219318" y="0"/>
            <a:ext cx="1920239" cy="731520"/>
          </a:xfrm>
          <a:custGeom>
            <a:avLst/>
            <a:gdLst/>
            <a:ahLst/>
            <a:cxnLst/>
            <a:rect l="l" t="t" r="r" b="b"/>
            <a:pathLst>
              <a:path w="1920240" h="731520">
                <a:moveTo>
                  <a:pt x="1920238" y="0"/>
                </a:moveTo>
                <a:lnTo>
                  <a:pt x="0" y="0"/>
                </a:lnTo>
                <a:lnTo>
                  <a:pt x="0" y="731520"/>
                </a:lnTo>
                <a:lnTo>
                  <a:pt x="1920238" y="731520"/>
                </a:lnTo>
                <a:lnTo>
                  <a:pt x="1920238" y="0"/>
                </a:lnTo>
                <a:close/>
              </a:path>
            </a:pathLst>
          </a:custGeom>
          <a:solidFill>
            <a:srgbClr val="956251"/>
          </a:solidFill>
        </p:spPr>
        <p:txBody>
          <a:bodyPr wrap="square" lIns="0" tIns="0" rIns="0" bIns="0" rtlCol="0"/>
          <a:lstStyle/>
          <a:p>
            <a:endParaRPr/>
          </a:p>
        </p:txBody>
      </p:sp>
      <p:sp>
        <p:nvSpPr>
          <p:cNvPr id="21" name="bg object 21"/>
          <p:cNvSpPr/>
          <p:nvPr/>
        </p:nvSpPr>
        <p:spPr>
          <a:xfrm>
            <a:off x="9333617" y="-1172"/>
            <a:ext cx="0" cy="640080"/>
          </a:xfrm>
          <a:custGeom>
            <a:avLst/>
            <a:gdLst/>
            <a:ahLst/>
            <a:cxnLst/>
            <a:rect l="l" t="t" r="r" b="b"/>
            <a:pathLst>
              <a:path h="640080">
                <a:moveTo>
                  <a:pt x="0" y="0"/>
                </a:moveTo>
                <a:lnTo>
                  <a:pt x="1" y="640080"/>
                </a:lnTo>
              </a:path>
            </a:pathLst>
          </a:custGeom>
          <a:solidFill>
            <a:srgbClr val="262626"/>
          </a:solidFill>
        </p:spPr>
        <p:txBody>
          <a:bodyPr wrap="square" lIns="0" tIns="0" rIns="0" bIns="0" rtlCol="0"/>
          <a:lstStyle/>
          <a:p>
            <a:endParaRPr/>
          </a:p>
        </p:txBody>
      </p:sp>
      <p:sp>
        <p:nvSpPr>
          <p:cNvPr id="22" name="bg object 22"/>
          <p:cNvSpPr/>
          <p:nvPr/>
        </p:nvSpPr>
        <p:spPr>
          <a:xfrm>
            <a:off x="9333617" y="-1172"/>
            <a:ext cx="0" cy="640080"/>
          </a:xfrm>
          <a:custGeom>
            <a:avLst/>
            <a:gdLst/>
            <a:ahLst/>
            <a:cxnLst/>
            <a:rect l="l" t="t" r="r" b="b"/>
            <a:pathLst>
              <a:path h="640080">
                <a:moveTo>
                  <a:pt x="0" y="0"/>
                </a:moveTo>
                <a:lnTo>
                  <a:pt x="1" y="640080"/>
                </a:lnTo>
              </a:path>
            </a:pathLst>
          </a:custGeom>
          <a:ln w="6350">
            <a:solidFill>
              <a:srgbClr val="FFFFFF"/>
            </a:solidFill>
          </a:ln>
        </p:spPr>
        <p:txBody>
          <a:bodyPr wrap="square" lIns="0" tIns="0" rIns="0" bIns="0" rtlCol="0"/>
          <a:lstStyle/>
          <a:p>
            <a:endParaRPr/>
          </a:p>
        </p:txBody>
      </p:sp>
      <p:sp>
        <p:nvSpPr>
          <p:cNvPr id="23" name="bg object 23"/>
          <p:cNvSpPr/>
          <p:nvPr/>
        </p:nvSpPr>
        <p:spPr>
          <a:xfrm>
            <a:off x="11025257" y="-1172"/>
            <a:ext cx="0" cy="640080"/>
          </a:xfrm>
          <a:custGeom>
            <a:avLst/>
            <a:gdLst/>
            <a:ahLst/>
            <a:cxnLst/>
            <a:rect l="l" t="t" r="r" b="b"/>
            <a:pathLst>
              <a:path h="640080">
                <a:moveTo>
                  <a:pt x="0" y="0"/>
                </a:moveTo>
                <a:lnTo>
                  <a:pt x="1" y="640080"/>
                </a:lnTo>
              </a:path>
            </a:pathLst>
          </a:custGeom>
          <a:solidFill>
            <a:srgbClr val="262626"/>
          </a:solidFill>
        </p:spPr>
        <p:txBody>
          <a:bodyPr wrap="square" lIns="0" tIns="0" rIns="0" bIns="0" rtlCol="0"/>
          <a:lstStyle/>
          <a:p>
            <a:endParaRPr/>
          </a:p>
        </p:txBody>
      </p:sp>
      <p:sp>
        <p:nvSpPr>
          <p:cNvPr id="24" name="bg object 24"/>
          <p:cNvSpPr/>
          <p:nvPr/>
        </p:nvSpPr>
        <p:spPr>
          <a:xfrm>
            <a:off x="11025257" y="-1172"/>
            <a:ext cx="0" cy="640080"/>
          </a:xfrm>
          <a:custGeom>
            <a:avLst/>
            <a:gdLst/>
            <a:ahLst/>
            <a:cxnLst/>
            <a:rect l="l" t="t" r="r" b="b"/>
            <a:pathLst>
              <a:path h="640080">
                <a:moveTo>
                  <a:pt x="0" y="0"/>
                </a:moveTo>
                <a:lnTo>
                  <a:pt x="1" y="640080"/>
                </a:lnTo>
              </a:path>
            </a:pathLst>
          </a:custGeom>
          <a:ln w="6350">
            <a:solidFill>
              <a:srgbClr val="FFFFFF"/>
            </a:solidFill>
          </a:ln>
        </p:spPr>
        <p:txBody>
          <a:bodyPr wrap="square" lIns="0" tIns="0" rIns="0" bIns="0" rtlCol="0"/>
          <a:lstStyle/>
          <a:p>
            <a:endParaRPr/>
          </a:p>
        </p:txBody>
      </p:sp>
      <p:sp>
        <p:nvSpPr>
          <p:cNvPr id="25" name="bg object 25"/>
          <p:cNvSpPr/>
          <p:nvPr/>
        </p:nvSpPr>
        <p:spPr>
          <a:xfrm>
            <a:off x="9333617" y="644122"/>
            <a:ext cx="1691639" cy="0"/>
          </a:xfrm>
          <a:custGeom>
            <a:avLst/>
            <a:gdLst/>
            <a:ahLst/>
            <a:cxnLst/>
            <a:rect l="l" t="t" r="r" b="b"/>
            <a:pathLst>
              <a:path w="1691640">
                <a:moveTo>
                  <a:pt x="1691639" y="1"/>
                </a:moveTo>
                <a:lnTo>
                  <a:pt x="0" y="0"/>
                </a:lnTo>
              </a:path>
            </a:pathLst>
          </a:custGeom>
          <a:solidFill>
            <a:srgbClr val="262626"/>
          </a:solidFill>
        </p:spPr>
        <p:txBody>
          <a:bodyPr wrap="square" lIns="0" tIns="0" rIns="0" bIns="0" rtlCol="0"/>
          <a:lstStyle/>
          <a:p>
            <a:endParaRPr/>
          </a:p>
        </p:txBody>
      </p:sp>
      <p:sp>
        <p:nvSpPr>
          <p:cNvPr id="26" name="bg object 26"/>
          <p:cNvSpPr/>
          <p:nvPr/>
        </p:nvSpPr>
        <p:spPr>
          <a:xfrm>
            <a:off x="9333617" y="644122"/>
            <a:ext cx="1691639" cy="0"/>
          </a:xfrm>
          <a:custGeom>
            <a:avLst/>
            <a:gdLst/>
            <a:ahLst/>
            <a:cxnLst/>
            <a:rect l="l" t="t" r="r" b="b"/>
            <a:pathLst>
              <a:path w="1691640">
                <a:moveTo>
                  <a:pt x="0" y="0"/>
                </a:moveTo>
                <a:lnTo>
                  <a:pt x="1691640" y="1"/>
                </a:lnTo>
              </a:path>
            </a:pathLst>
          </a:custGeom>
          <a:ln w="6350">
            <a:solidFill>
              <a:srgbClr val="FFFFFF"/>
            </a:solidFill>
          </a:ln>
        </p:spPr>
        <p:txBody>
          <a:bodyPr wrap="square" lIns="0" tIns="0" rIns="0" bIns="0" rtlCol="0"/>
          <a:lstStyle/>
          <a:p>
            <a:endParaRPr/>
          </a:p>
        </p:txBody>
      </p:sp>
      <p:pic>
        <p:nvPicPr>
          <p:cNvPr id="27" name="bg object 27"/>
          <p:cNvPicPr/>
          <p:nvPr/>
        </p:nvPicPr>
        <p:blipFill>
          <a:blip r:embed="rId2" cstate="print"/>
          <a:stretch>
            <a:fillRect/>
          </a:stretch>
        </p:blipFill>
        <p:spPr>
          <a:xfrm>
            <a:off x="283608" y="1267730"/>
            <a:ext cx="7630449" cy="4307949"/>
          </a:xfrm>
          <a:prstGeom prst="rect">
            <a:avLst/>
          </a:prstGeom>
        </p:spPr>
      </p:pic>
      <p:sp>
        <p:nvSpPr>
          <p:cNvPr id="2" name="Holder 2"/>
          <p:cNvSpPr>
            <a:spLocks noGrp="1"/>
          </p:cNvSpPr>
          <p:nvPr>
            <p:ph type="title"/>
          </p:nvPr>
        </p:nvSpPr>
        <p:spPr/>
        <p:txBody>
          <a:bodyPr lIns="0" tIns="0" rIns="0" bIns="0"/>
          <a:lstStyle>
            <a:lvl1pPr>
              <a:defRPr sz="4400" b="0" i="0">
                <a:solidFill>
                  <a:schemeClr val="tx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9413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9390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8C8263-DAEF-4EA1-9AA4-D0D37DD137C1}" type="datetimeFigureOut">
              <a:rPr lang="en-US" smtClean="0"/>
              <a:t>11/21/2023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7276676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11/21/2023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6633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8081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4455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1487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09203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11/21/2023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01173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11/21/2023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2335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94681D-2A4C-4A8D-B9B5-31D440D0328D}"/>
              </a:ext>
            </a:extLst>
          </p:cNvPr>
          <p:cNvSpPr/>
          <p:nvPr/>
        </p:nvSpPr>
        <p:spPr>
          <a:xfrm>
            <a:off x="0" y="0"/>
            <a:ext cx="12192000" cy="7095744"/>
          </a:xfrm>
          <a:prstGeom prst="rect">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7" name="Rectangle 6"/>
          <p:cNvSpPr/>
          <p:nvPr/>
        </p:nvSpPr>
        <p:spPr>
          <a:xfrm>
            <a:off x="234696" y="237744"/>
            <a:ext cx="11722608" cy="6382512"/>
          </a:xfrm>
          <a:prstGeom prst="rect">
            <a:avLst/>
          </a:prstGeom>
          <a:solidFill>
            <a:srgbClr val="FFFFFF"/>
          </a:solidFill>
          <a:ln w="7620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11/21/2023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47508946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94681D-2A4C-4A8D-B9B5-31D440D0328D}"/>
              </a:ext>
            </a:extLst>
          </p:cNvPr>
          <p:cNvSpPr/>
          <p:nvPr/>
        </p:nvSpPr>
        <p:spPr>
          <a:xfrm>
            <a:off x="0" y="0"/>
            <a:ext cx="12192000" cy="7095744"/>
          </a:xfrm>
          <a:prstGeom prst="rect">
            <a:avLst/>
          </a:pr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7" name="Rectangle 6"/>
          <p:cNvSpPr/>
          <p:nvPr/>
        </p:nvSpPr>
        <p:spPr>
          <a:xfrm>
            <a:off x="234696" y="237744"/>
            <a:ext cx="11722608" cy="6382512"/>
          </a:xfrm>
          <a:prstGeom prst="rect">
            <a:avLst/>
          </a:prstGeom>
          <a:solidFill>
            <a:srgbClr val="FFFFFF"/>
          </a:solidFill>
          <a:ln w="7620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11/21/2023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30272642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45539" y="925068"/>
            <a:ext cx="7383145" cy="695960"/>
          </a:xfrm>
          <a:prstGeom prst="rect">
            <a:avLst/>
          </a:prstGeom>
        </p:spPr>
        <p:txBody>
          <a:bodyPr wrap="square" lIns="0" tIns="0" rIns="0" bIns="0">
            <a:spAutoFit/>
          </a:bodyPr>
          <a:lstStyle>
            <a:lvl1pPr>
              <a:defRPr sz="4400" b="0" i="0">
                <a:solidFill>
                  <a:schemeClr val="tx1"/>
                </a:solidFill>
                <a:latin typeface="Georgia"/>
                <a:cs typeface="Georgia"/>
              </a:defRPr>
            </a:lvl1pPr>
          </a:lstStyle>
          <a:p>
            <a:endParaRPr/>
          </a:p>
        </p:txBody>
      </p:sp>
      <p:sp>
        <p:nvSpPr>
          <p:cNvPr id="3" name="Holder 3"/>
          <p:cNvSpPr>
            <a:spLocks noGrp="1"/>
          </p:cNvSpPr>
          <p:nvPr>
            <p:ph type="body" idx="1"/>
          </p:nvPr>
        </p:nvSpPr>
        <p:spPr>
          <a:xfrm>
            <a:off x="799152" y="2130044"/>
            <a:ext cx="5234305" cy="4198620"/>
          </a:xfrm>
          <a:prstGeom prst="rect">
            <a:avLst/>
          </a:prstGeom>
        </p:spPr>
        <p:txBody>
          <a:bodyPr wrap="square" lIns="0" tIns="0" rIns="0" bIns="0">
            <a:spAutoFit/>
          </a:bodyPr>
          <a:lstStyle>
            <a:lvl1pPr>
              <a:defRPr sz="180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11/21/2023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422165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hyperlink" Target="https://www.targetcenter.dm.usda.gov/"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hyperlink" Target="mailto:target-center@usda.gov"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A006BF3-A523-4CCD-BE46-B28D4A7B3851}"/>
              </a:ext>
              <a:ext uri="{C183D7F6-B498-43B3-948B-1728B52AA6E4}">
                <adec:decorative xmlns:adec="http://schemas.microsoft.com/office/drawing/2017/decorative" val="1"/>
              </a:ext>
            </a:extLst>
          </p:cNvPr>
          <p:cNvPicPr>
            <a:picLocks noChangeAspect="1"/>
          </p:cNvPicPr>
          <p:nvPr/>
        </p:nvPicPr>
        <p:blipFill rotWithShape="1">
          <a:blip r:embed="rId3">
            <a:alphaModFix/>
          </a:blip>
          <a:srcRect t="16215" r="1" b="28098"/>
          <a:stretch/>
        </p:blipFill>
        <p:spPr>
          <a:xfrm>
            <a:off x="20" y="10"/>
            <a:ext cx="12191980" cy="6857990"/>
          </a:xfrm>
          <a:prstGeom prst="rect">
            <a:avLst/>
          </a:prstGeom>
        </p:spPr>
      </p:pic>
      <p:sp>
        <p:nvSpPr>
          <p:cNvPr id="71" name="Rectangle 70">
            <a:extLst>
              <a:ext uri="{FF2B5EF4-FFF2-40B4-BE49-F238E27FC236}">
                <a16:creationId xmlns:a16="http://schemas.microsoft.com/office/drawing/2014/main" id="{BCFF10A9-48A8-49DE-BCC0-36CD4D61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9" y="1267730"/>
            <a:ext cx="9576262" cy="4307950"/>
          </a:xfrm>
          <a:prstGeom prst="rect">
            <a:avLst/>
          </a:prstGeom>
          <a:solidFill>
            <a:schemeClr val="bg1">
              <a:alpha val="6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29E6EC7A-73F0-4AA6-8CCE-7492D8F65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68" y="1267730"/>
            <a:ext cx="9576262" cy="4307950"/>
          </a:xfrm>
          <a:prstGeom prst="rect">
            <a:avLst/>
          </a:prstGeom>
          <a:solidFill>
            <a:srgbClr val="F7704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en-US" dirty="0"/>
          </a:p>
        </p:txBody>
      </p:sp>
      <p:sp>
        <p:nvSpPr>
          <p:cNvPr id="2" name="Title 1">
            <a:extLst>
              <a:ext uri="{FF2B5EF4-FFF2-40B4-BE49-F238E27FC236}">
                <a16:creationId xmlns:a16="http://schemas.microsoft.com/office/drawing/2014/main" id="{FCAFF323-CE6A-748D-EBE6-31675D0F5784}"/>
              </a:ext>
            </a:extLst>
          </p:cNvPr>
          <p:cNvSpPr>
            <a:spLocks noGrp="1"/>
          </p:cNvSpPr>
          <p:nvPr>
            <p:ph type="ctrTitle"/>
          </p:nvPr>
        </p:nvSpPr>
        <p:spPr>
          <a:xfrm>
            <a:off x="1769532" y="2091263"/>
            <a:ext cx="8652938" cy="2461504"/>
          </a:xfrm>
        </p:spPr>
        <p:txBody>
          <a:bodyPr>
            <a:normAutofit/>
          </a:bodyPr>
          <a:lstStyle/>
          <a:p>
            <a:r>
              <a:rPr lang="en-US" sz="4400" cap="small" dirty="0"/>
              <a:t>Overcoming Obstacles to Neurodiversity and Inclusion</a:t>
            </a:r>
          </a:p>
        </p:txBody>
      </p:sp>
      <p:sp>
        <p:nvSpPr>
          <p:cNvPr id="3" name="Subtitle 2">
            <a:extLst>
              <a:ext uri="{FF2B5EF4-FFF2-40B4-BE49-F238E27FC236}">
                <a16:creationId xmlns:a16="http://schemas.microsoft.com/office/drawing/2014/main" id="{BC589A7A-ED65-D6B0-0038-B212DE6B52C4}"/>
              </a:ext>
            </a:extLst>
          </p:cNvPr>
          <p:cNvSpPr>
            <a:spLocks noGrp="1"/>
          </p:cNvSpPr>
          <p:nvPr>
            <p:ph type="subTitle" idx="1"/>
          </p:nvPr>
        </p:nvSpPr>
        <p:spPr>
          <a:xfrm>
            <a:off x="1769532" y="4623127"/>
            <a:ext cx="8655200" cy="457201"/>
          </a:xfrm>
        </p:spPr>
        <p:txBody>
          <a:bodyPr>
            <a:normAutofit/>
          </a:bodyPr>
          <a:lstStyle/>
          <a:p>
            <a:pPr>
              <a:lnSpc>
                <a:spcPct val="100000"/>
              </a:lnSpc>
              <a:spcAft>
                <a:spcPts val="600"/>
              </a:spcAft>
            </a:pPr>
            <a:r>
              <a:rPr lang="en-US" dirty="0"/>
              <a:t>Dr. Theresa Haskins | Presentation for the USDA TARGET Center</a:t>
            </a:r>
          </a:p>
        </p:txBody>
      </p:sp>
      <p:pic>
        <p:nvPicPr>
          <p:cNvPr id="12" name="Picture 11" descr="A blue and white logo of head and squiggly brain.">
            <a:extLst>
              <a:ext uri="{FF2B5EF4-FFF2-40B4-BE49-F238E27FC236}">
                <a16:creationId xmlns:a16="http://schemas.microsoft.com/office/drawing/2014/main" id="{058F8595-D595-F36C-7233-0AC2B07CE103}"/>
              </a:ext>
            </a:extLst>
          </p:cNvPr>
          <p:cNvPicPr>
            <a:picLocks noChangeAspect="1"/>
          </p:cNvPicPr>
          <p:nvPr/>
        </p:nvPicPr>
        <p:blipFill>
          <a:blip r:embed="rId4">
            <a:biLevel thresh="25000"/>
          </a:blip>
          <a:stretch>
            <a:fillRect/>
          </a:stretch>
        </p:blipFill>
        <p:spPr>
          <a:xfrm>
            <a:off x="10031308" y="5841889"/>
            <a:ext cx="1134714" cy="1005531"/>
          </a:xfrm>
          <a:prstGeom prst="rect">
            <a:avLst/>
          </a:prstGeom>
        </p:spPr>
      </p:pic>
      <p:pic>
        <p:nvPicPr>
          <p:cNvPr id="8" name="Picture 7" descr="A black and white USDA logo&#10;&#10;">
            <a:extLst>
              <a:ext uri="{FF2B5EF4-FFF2-40B4-BE49-F238E27FC236}">
                <a16:creationId xmlns:a16="http://schemas.microsoft.com/office/drawing/2014/main" id="{4A702418-5983-7C74-FFA3-00E27832F9C3}"/>
              </a:ext>
            </a:extLst>
          </p:cNvPr>
          <p:cNvPicPr>
            <a:picLocks noChangeAspect="1"/>
          </p:cNvPicPr>
          <p:nvPr/>
        </p:nvPicPr>
        <p:blipFill>
          <a:blip r:embed="rId5">
            <a:grayscl/>
          </a:blip>
          <a:stretch>
            <a:fillRect/>
          </a:stretch>
        </p:blipFill>
        <p:spPr>
          <a:xfrm>
            <a:off x="11166022" y="6108371"/>
            <a:ext cx="889265" cy="604942"/>
          </a:xfrm>
          <a:prstGeom prst="rect">
            <a:avLst/>
          </a:prstGeom>
        </p:spPr>
      </p:pic>
    </p:spTree>
    <p:extLst>
      <p:ext uri="{BB962C8B-B14F-4D97-AF65-F5344CB8AC3E}">
        <p14:creationId xmlns:p14="http://schemas.microsoft.com/office/powerpoint/2010/main" val="12798584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issue in Emma’s scenario is…</a:t>
            </a:r>
            <a:endParaRPr lang="en-US" sz="3600" dirty="0"/>
          </a:p>
        </p:txBody>
      </p:sp>
      <p:graphicFrame>
        <p:nvGraphicFramePr>
          <p:cNvPr id="6" name="Content Placeholder 2">
            <a:extLst>
              <a:ext uri="{FF2B5EF4-FFF2-40B4-BE49-F238E27FC236}">
                <a16:creationId xmlns:a16="http://schemas.microsoft.com/office/drawing/2014/main" id="{99949875-7BD4-030A-3CC5-C71265A20B1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24444170"/>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ultiply 6" descr="X Mark to indicate wrong answer.">
            <a:extLst>
              <a:ext uri="{FF2B5EF4-FFF2-40B4-BE49-F238E27FC236}">
                <a16:creationId xmlns:a16="http://schemas.microsoft.com/office/drawing/2014/main" id="{BEAC20E0-B5E1-EEC8-514D-0997E12F2BE8}"/>
              </a:ext>
            </a:extLst>
          </p:cNvPr>
          <p:cNvSpPr/>
          <p:nvPr/>
        </p:nvSpPr>
        <p:spPr>
          <a:xfrm>
            <a:off x="143888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y 7" descr="X Mark to indicate wrong answer.">
            <a:extLst>
              <a:ext uri="{FF2B5EF4-FFF2-40B4-BE49-F238E27FC236}">
                <a16:creationId xmlns:a16="http://schemas.microsoft.com/office/drawing/2014/main" id="{16C8C844-5FAD-AA92-25BE-701B9ABBF38D}"/>
              </a:ext>
            </a:extLst>
          </p:cNvPr>
          <p:cNvSpPr/>
          <p:nvPr/>
        </p:nvSpPr>
        <p:spPr>
          <a:xfrm>
            <a:off x="6587742" y="2482650"/>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descr="X Mark to indicate wrong answer.">
            <a:extLst>
              <a:ext uri="{FF2B5EF4-FFF2-40B4-BE49-F238E27FC236}">
                <a16:creationId xmlns:a16="http://schemas.microsoft.com/office/drawing/2014/main" id="{8CFF3974-C827-CED5-676B-9B35684AE897}"/>
              </a:ext>
            </a:extLst>
          </p:cNvPr>
          <p:cNvSpPr/>
          <p:nvPr/>
        </p:nvSpPr>
        <p:spPr>
          <a:xfrm>
            <a:off x="9096009" y="2475275"/>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7513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How can this issue be best resolved?</a:t>
            </a:r>
            <a:endParaRPr lang="en-US" sz="3600" dirty="0"/>
          </a:p>
        </p:txBody>
      </p:sp>
      <p:graphicFrame>
        <p:nvGraphicFramePr>
          <p:cNvPr id="6" name="Content Placeholder 2">
            <a:extLst>
              <a:ext uri="{FF2B5EF4-FFF2-40B4-BE49-F238E27FC236}">
                <a16:creationId xmlns:a16="http://schemas.microsoft.com/office/drawing/2014/main" id="{9412C30C-2037-4257-56F5-C140D00BB3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90409754"/>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2320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way to resolve this issue is to…</a:t>
            </a:r>
            <a:endParaRPr lang="en-US" sz="3600" dirty="0"/>
          </a:p>
        </p:txBody>
      </p:sp>
      <p:graphicFrame>
        <p:nvGraphicFramePr>
          <p:cNvPr id="6" name="Content Placeholder 2">
            <a:extLst>
              <a:ext uri="{FF2B5EF4-FFF2-40B4-BE49-F238E27FC236}">
                <a16:creationId xmlns:a16="http://schemas.microsoft.com/office/drawing/2014/main" id="{9412C30C-2037-4257-56F5-C140D00BB3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026804605"/>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ultiply 6" descr="X Mark to indicate wrong answer.">
            <a:extLst>
              <a:ext uri="{FF2B5EF4-FFF2-40B4-BE49-F238E27FC236}">
                <a16:creationId xmlns:a16="http://schemas.microsoft.com/office/drawing/2014/main" id="{0A1C9BD0-0A59-6A48-952D-4A356DF2264F}"/>
              </a:ext>
            </a:extLst>
          </p:cNvPr>
          <p:cNvSpPr/>
          <p:nvPr/>
        </p:nvSpPr>
        <p:spPr>
          <a:xfrm>
            <a:off x="143888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y 7" descr="X Mark to indicate wrong answer.">
            <a:extLst>
              <a:ext uri="{FF2B5EF4-FFF2-40B4-BE49-F238E27FC236}">
                <a16:creationId xmlns:a16="http://schemas.microsoft.com/office/drawing/2014/main" id="{A8F72711-21A7-410E-1AA0-456FAB7D3D9F}"/>
              </a:ext>
            </a:extLst>
          </p:cNvPr>
          <p:cNvSpPr/>
          <p:nvPr/>
        </p:nvSpPr>
        <p:spPr>
          <a:xfrm>
            <a:off x="3962529" y="2547019"/>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descr="X Mark to indicate wrong answer.">
            <a:extLst>
              <a:ext uri="{FF2B5EF4-FFF2-40B4-BE49-F238E27FC236}">
                <a16:creationId xmlns:a16="http://schemas.microsoft.com/office/drawing/2014/main" id="{4F980C57-5A69-199A-871A-8D1FBEC14DBC}"/>
              </a:ext>
            </a:extLst>
          </p:cNvPr>
          <p:cNvSpPr/>
          <p:nvPr/>
        </p:nvSpPr>
        <p:spPr>
          <a:xfrm>
            <a:off x="9096009"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33" name="Rectangle 32">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35" name="Rectangle 34">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2" name="Title 1">
            <a:extLst>
              <a:ext uri="{FF2B5EF4-FFF2-40B4-BE49-F238E27FC236}">
                <a16:creationId xmlns:a16="http://schemas.microsoft.com/office/drawing/2014/main" id="{763A92AE-6345-ED08-EEB1-1E13DFA54D3B}"/>
              </a:ext>
            </a:extLst>
          </p:cNvPr>
          <p:cNvSpPr>
            <a:spLocks noGrp="1"/>
          </p:cNvSpPr>
          <p:nvPr>
            <p:ph type="title"/>
          </p:nvPr>
        </p:nvSpPr>
        <p:spPr>
          <a:xfrm>
            <a:off x="868680" y="642593"/>
            <a:ext cx="6281928" cy="1744183"/>
          </a:xfrm>
        </p:spPr>
        <p:txBody>
          <a:bodyPr vert="horz" lIns="91440" tIns="45720" rIns="91440" bIns="45720" rtlCol="0" anchor="ctr">
            <a:noAutofit/>
          </a:bodyPr>
          <a:lstStyle/>
          <a:p>
            <a:r>
              <a:rPr lang="en-US" dirty="0"/>
              <a:t>Communication Scenario</a:t>
            </a:r>
          </a:p>
        </p:txBody>
      </p:sp>
      <p:sp>
        <p:nvSpPr>
          <p:cNvPr id="4" name="TextBox 3">
            <a:extLst>
              <a:ext uri="{FF2B5EF4-FFF2-40B4-BE49-F238E27FC236}">
                <a16:creationId xmlns:a16="http://schemas.microsoft.com/office/drawing/2014/main" id="{723A1A0A-CAF2-6C00-C587-7C99AB5F4A58}"/>
              </a:ext>
            </a:extLst>
          </p:cNvPr>
          <p:cNvSpPr txBox="1"/>
          <p:nvPr/>
        </p:nvSpPr>
        <p:spPr>
          <a:xfrm>
            <a:off x="868680" y="2386584"/>
            <a:ext cx="6281928" cy="3648456"/>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John, who has ADHD, is known for his enthusiasm and creative thinking in brainstorming sessions. </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His colleagues sometimes struggle to follow his fast-paced speech and unconventional presentation style. </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They mistakenly assume that John's communication style hinders his effectiveness because they have difficulty following his thinking, leading to missed opportunities for collaboration.</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John is a highly productive innovator and is often left to work on his own projects. </a:t>
            </a:r>
          </a:p>
        </p:txBody>
      </p:sp>
      <p:pic>
        <p:nvPicPr>
          <p:cNvPr id="5" name="Picture 4" descr="Man using tablet in a library">
            <a:extLst>
              <a:ext uri="{FF2B5EF4-FFF2-40B4-BE49-F238E27FC236}">
                <a16:creationId xmlns:a16="http://schemas.microsoft.com/office/drawing/2014/main" id="{760E6746-1DDF-72F4-01ED-270B789A6138}"/>
              </a:ext>
            </a:extLst>
          </p:cNvPr>
          <p:cNvPicPr>
            <a:picLocks noChangeAspect="1"/>
          </p:cNvPicPr>
          <p:nvPr/>
        </p:nvPicPr>
        <p:blipFill rotWithShape="1">
          <a:blip r:embed="rId2"/>
          <a:srcRect l="15011" r="41887"/>
          <a:stretch/>
        </p:blipFill>
        <p:spPr>
          <a:xfrm>
            <a:off x="7837371" y="237744"/>
            <a:ext cx="4124416" cy="6382512"/>
          </a:xfrm>
          <a:prstGeom prst="rect">
            <a:avLst/>
          </a:prstGeom>
        </p:spPr>
      </p:pic>
    </p:spTree>
    <p:extLst>
      <p:ext uri="{BB962C8B-B14F-4D97-AF65-F5344CB8AC3E}">
        <p14:creationId xmlns:p14="http://schemas.microsoft.com/office/powerpoint/2010/main" val="1577638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What is the primary issue in John’s scenario?</a:t>
            </a:r>
            <a:endParaRPr lang="en-US" sz="3600" dirty="0"/>
          </a:p>
        </p:txBody>
      </p:sp>
      <p:graphicFrame>
        <p:nvGraphicFramePr>
          <p:cNvPr id="5" name="Content Placeholder 2">
            <a:extLst>
              <a:ext uri="{FF2B5EF4-FFF2-40B4-BE49-F238E27FC236}">
                <a16:creationId xmlns:a16="http://schemas.microsoft.com/office/drawing/2014/main" id="{1066C63B-C1CA-2816-DAD8-5F7CCDC3C15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47167420"/>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380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issue in John’s scenario is…</a:t>
            </a:r>
            <a:endParaRPr lang="en-US" sz="3600" dirty="0"/>
          </a:p>
        </p:txBody>
      </p:sp>
      <p:graphicFrame>
        <p:nvGraphicFramePr>
          <p:cNvPr id="5" name="Content Placeholder 2">
            <a:extLst>
              <a:ext uri="{FF2B5EF4-FFF2-40B4-BE49-F238E27FC236}">
                <a16:creationId xmlns:a16="http://schemas.microsoft.com/office/drawing/2014/main" id="{276926FB-BE2A-D027-D00D-AFDEA8C11D0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63991561"/>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ultiply 6" descr="X Mark to indicate wrong answer.">
            <a:extLst>
              <a:ext uri="{FF2B5EF4-FFF2-40B4-BE49-F238E27FC236}">
                <a16:creationId xmlns:a16="http://schemas.microsoft.com/office/drawing/2014/main" id="{BEAC20E0-B5E1-EEC8-514D-0997E12F2BE8}"/>
              </a:ext>
            </a:extLst>
          </p:cNvPr>
          <p:cNvSpPr/>
          <p:nvPr/>
        </p:nvSpPr>
        <p:spPr>
          <a:xfrm>
            <a:off x="143888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y 7" descr="X Mark to indicate wrong answer.">
            <a:extLst>
              <a:ext uri="{FF2B5EF4-FFF2-40B4-BE49-F238E27FC236}">
                <a16:creationId xmlns:a16="http://schemas.microsoft.com/office/drawing/2014/main" id="{16C8C844-5FAD-AA92-25BE-701B9ABBF38D}"/>
              </a:ext>
            </a:extLst>
          </p:cNvPr>
          <p:cNvSpPr/>
          <p:nvPr/>
        </p:nvSpPr>
        <p:spPr>
          <a:xfrm>
            <a:off x="3933752" y="240890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descr="X Mark to indicate wrong answer.">
            <a:extLst>
              <a:ext uri="{FF2B5EF4-FFF2-40B4-BE49-F238E27FC236}">
                <a16:creationId xmlns:a16="http://schemas.microsoft.com/office/drawing/2014/main" id="{8CFF3974-C827-CED5-676B-9B35684AE897}"/>
              </a:ext>
            </a:extLst>
          </p:cNvPr>
          <p:cNvSpPr/>
          <p:nvPr/>
        </p:nvSpPr>
        <p:spPr>
          <a:xfrm>
            <a:off x="9096009" y="2475275"/>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9203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How can this issue be resolved?</a:t>
            </a:r>
            <a:endParaRPr lang="en-US" sz="3600" dirty="0"/>
          </a:p>
        </p:txBody>
      </p:sp>
      <p:graphicFrame>
        <p:nvGraphicFramePr>
          <p:cNvPr id="6" name="Content Placeholder 2">
            <a:extLst>
              <a:ext uri="{FF2B5EF4-FFF2-40B4-BE49-F238E27FC236}">
                <a16:creationId xmlns:a16="http://schemas.microsoft.com/office/drawing/2014/main" id="{9412C30C-2037-4257-56F5-C140D00BB3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3190857"/>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58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8BBB097-3446-5317-4A6D-A1AE64BADE0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35428038"/>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best way to resolve John’s issue is to…</a:t>
            </a:r>
            <a:endParaRPr lang="en-US" sz="3600" dirty="0"/>
          </a:p>
        </p:txBody>
      </p:sp>
      <p:sp>
        <p:nvSpPr>
          <p:cNvPr id="7" name="Multiply 6" descr="X Mark to indicate wrong answer.">
            <a:extLst>
              <a:ext uri="{FF2B5EF4-FFF2-40B4-BE49-F238E27FC236}">
                <a16:creationId xmlns:a16="http://schemas.microsoft.com/office/drawing/2014/main" id="{0A1C9BD0-0A59-6A48-952D-4A356DF2264F}"/>
              </a:ext>
            </a:extLst>
          </p:cNvPr>
          <p:cNvSpPr/>
          <p:nvPr/>
        </p:nvSpPr>
        <p:spPr>
          <a:xfrm>
            <a:off x="143888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y 7" descr="X Mark to indicate wrong answer.">
            <a:extLst>
              <a:ext uri="{FF2B5EF4-FFF2-40B4-BE49-F238E27FC236}">
                <a16:creationId xmlns:a16="http://schemas.microsoft.com/office/drawing/2014/main" id="{A8F72711-21A7-410E-1AA0-456FAB7D3D9F}"/>
              </a:ext>
            </a:extLst>
          </p:cNvPr>
          <p:cNvSpPr/>
          <p:nvPr/>
        </p:nvSpPr>
        <p:spPr>
          <a:xfrm>
            <a:off x="3962529" y="2547019"/>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descr="X Mark to indicate wrong answer.">
            <a:extLst>
              <a:ext uri="{FF2B5EF4-FFF2-40B4-BE49-F238E27FC236}">
                <a16:creationId xmlns:a16="http://schemas.microsoft.com/office/drawing/2014/main" id="{4F980C57-5A69-199A-871A-8D1FBEC14DBC}"/>
              </a:ext>
            </a:extLst>
          </p:cNvPr>
          <p:cNvSpPr/>
          <p:nvPr/>
        </p:nvSpPr>
        <p:spPr>
          <a:xfrm>
            <a:off x="9096009"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624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33" name="Rectangle 32">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35" name="Rectangle 34">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2" name="Title 1">
            <a:extLst>
              <a:ext uri="{FF2B5EF4-FFF2-40B4-BE49-F238E27FC236}">
                <a16:creationId xmlns:a16="http://schemas.microsoft.com/office/drawing/2014/main" id="{8F3F5968-FCEB-E784-C67C-ADDA334A7683}"/>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sz="4800" dirty="0"/>
              <a:t>Promotion Scenario</a:t>
            </a:r>
          </a:p>
        </p:txBody>
      </p:sp>
      <p:sp>
        <p:nvSpPr>
          <p:cNvPr id="6" name="TextBox 5">
            <a:extLst>
              <a:ext uri="{FF2B5EF4-FFF2-40B4-BE49-F238E27FC236}">
                <a16:creationId xmlns:a16="http://schemas.microsoft.com/office/drawing/2014/main" id="{26F36C91-8F39-41BF-8E52-7959893D7380}"/>
              </a:ext>
            </a:extLst>
          </p:cNvPr>
          <p:cNvSpPr txBox="1"/>
          <p:nvPr/>
        </p:nvSpPr>
        <p:spPr>
          <a:xfrm>
            <a:off x="868680" y="2386584"/>
            <a:ext cx="6281928" cy="3648456"/>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Maria, who is on the autism spectrum, recently applied for a managerial position within her company. </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Despite her strong qualifications and excellent performance record, she is passed over for a neurotypical candidate.</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The team didn’t feel like they connected with her in the interview and believed the other candidate was more "socially skilled." </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Marie received this feedback and is confused. She thought the interview went well. She has all the skills for the job and doesn’t know how to overcome this obstacle. </a:t>
            </a:r>
          </a:p>
        </p:txBody>
      </p:sp>
      <p:pic>
        <p:nvPicPr>
          <p:cNvPr id="5" name="Picture 4" descr="Smiling woman">
            <a:extLst>
              <a:ext uri="{FF2B5EF4-FFF2-40B4-BE49-F238E27FC236}">
                <a16:creationId xmlns:a16="http://schemas.microsoft.com/office/drawing/2014/main" id="{2F3C70B7-3A67-7B47-E9B3-66A4C09DA591}"/>
              </a:ext>
            </a:extLst>
          </p:cNvPr>
          <p:cNvPicPr>
            <a:picLocks noChangeAspect="1"/>
          </p:cNvPicPr>
          <p:nvPr/>
        </p:nvPicPr>
        <p:blipFill rotWithShape="1">
          <a:blip r:embed="rId3"/>
          <a:srcRect l="14730" t="2149" r="42190" b="-2149"/>
          <a:stretch/>
        </p:blipFill>
        <p:spPr>
          <a:xfrm>
            <a:off x="7837371" y="237744"/>
            <a:ext cx="4124416" cy="6382512"/>
          </a:xfrm>
          <a:prstGeom prst="rect">
            <a:avLst/>
          </a:prstGeom>
        </p:spPr>
      </p:pic>
    </p:spTree>
    <p:extLst>
      <p:ext uri="{BB962C8B-B14F-4D97-AF65-F5344CB8AC3E}">
        <p14:creationId xmlns:p14="http://schemas.microsoft.com/office/powerpoint/2010/main" val="384180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What is the primary issue in Maria’s scenario?</a:t>
            </a:r>
            <a:endParaRPr lang="en-US" sz="3600" dirty="0"/>
          </a:p>
        </p:txBody>
      </p:sp>
      <p:graphicFrame>
        <p:nvGraphicFramePr>
          <p:cNvPr id="5" name="Content Placeholder 2">
            <a:extLst>
              <a:ext uri="{FF2B5EF4-FFF2-40B4-BE49-F238E27FC236}">
                <a16:creationId xmlns:a16="http://schemas.microsoft.com/office/drawing/2014/main" id="{1066C63B-C1CA-2816-DAD8-5F7CCDC3C15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329926726"/>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7675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dvancing Access &amp; Equity for National Disability Employment Awareness Month">
            <a:extLst>
              <a:ext uri="{FF2B5EF4-FFF2-40B4-BE49-F238E27FC236}">
                <a16:creationId xmlns:a16="http://schemas.microsoft.com/office/drawing/2014/main" id="{3077B892-A67E-20FF-5EAE-DFD063F95C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39" r="1" b="234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83ECD08-5CD4-835C-EECC-BDD7747BF307}"/>
              </a:ext>
            </a:extLst>
          </p:cNvPr>
          <p:cNvSpPr>
            <a:spLocks noGrp="1"/>
          </p:cNvSpPr>
          <p:nvPr>
            <p:ph type="title" idx="4294967295"/>
          </p:nvPr>
        </p:nvSpPr>
        <p:spPr>
          <a:xfrm>
            <a:off x="643467" y="-222821"/>
            <a:ext cx="10058400" cy="1371600"/>
          </a:xfrm>
        </p:spPr>
        <p:txBody>
          <a:bodyPr>
            <a:normAutofit/>
          </a:bodyPr>
          <a:lstStyle/>
          <a:p>
            <a:r>
              <a:rPr lang="en-US" sz="1200" dirty="0">
                <a:solidFill>
                  <a:schemeClr val="bg1"/>
                </a:solidFill>
              </a:rPr>
              <a:t>Advancing</a:t>
            </a:r>
            <a:r>
              <a:rPr lang="en-US" sz="1200" baseline="0" dirty="0">
                <a:solidFill>
                  <a:schemeClr val="bg1"/>
                </a:solidFill>
              </a:rPr>
              <a:t> Access</a:t>
            </a:r>
            <a:endParaRPr lang="en-US" sz="1200" dirty="0">
              <a:solidFill>
                <a:schemeClr val="bg1"/>
              </a:solidFill>
            </a:endParaRPr>
          </a:p>
        </p:txBody>
      </p:sp>
    </p:spTree>
    <p:extLst>
      <p:ext uri="{BB962C8B-B14F-4D97-AF65-F5344CB8AC3E}">
        <p14:creationId xmlns:p14="http://schemas.microsoft.com/office/powerpoint/2010/main" val="125358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8471376-E4EF-DE2F-6B3C-70F05156BAB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694858113"/>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issue in Maria’s scenario is…</a:t>
            </a:r>
            <a:endParaRPr lang="en-US" sz="3600" dirty="0"/>
          </a:p>
        </p:txBody>
      </p:sp>
      <p:sp>
        <p:nvSpPr>
          <p:cNvPr id="7" name="Multiply 6" descr="X Mark to indicate wrong answer.">
            <a:extLst>
              <a:ext uri="{FF2B5EF4-FFF2-40B4-BE49-F238E27FC236}">
                <a16:creationId xmlns:a16="http://schemas.microsoft.com/office/drawing/2014/main" id="{BEAC20E0-B5E1-EEC8-514D-0997E12F2BE8}"/>
              </a:ext>
            </a:extLst>
          </p:cNvPr>
          <p:cNvSpPr/>
          <p:nvPr/>
        </p:nvSpPr>
        <p:spPr>
          <a:xfrm>
            <a:off x="143888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y 7" descr="X Mark to indicate wrong answer.">
            <a:extLst>
              <a:ext uri="{FF2B5EF4-FFF2-40B4-BE49-F238E27FC236}">
                <a16:creationId xmlns:a16="http://schemas.microsoft.com/office/drawing/2014/main" id="{16C8C844-5FAD-AA92-25BE-701B9ABBF38D}"/>
              </a:ext>
            </a:extLst>
          </p:cNvPr>
          <p:cNvSpPr/>
          <p:nvPr/>
        </p:nvSpPr>
        <p:spPr>
          <a:xfrm>
            <a:off x="6587742" y="2482650"/>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descr="X Mark to indicate wrong answer.">
            <a:extLst>
              <a:ext uri="{FF2B5EF4-FFF2-40B4-BE49-F238E27FC236}">
                <a16:creationId xmlns:a16="http://schemas.microsoft.com/office/drawing/2014/main" id="{8CFF3974-C827-CED5-676B-9B35684AE897}"/>
              </a:ext>
            </a:extLst>
          </p:cNvPr>
          <p:cNvSpPr/>
          <p:nvPr/>
        </p:nvSpPr>
        <p:spPr>
          <a:xfrm>
            <a:off x="9096009" y="2475275"/>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9260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How can Maria’s issue be best resolved?</a:t>
            </a:r>
            <a:endParaRPr lang="en-US" sz="3600" dirty="0"/>
          </a:p>
        </p:txBody>
      </p:sp>
      <p:graphicFrame>
        <p:nvGraphicFramePr>
          <p:cNvPr id="6" name="Content Placeholder 2">
            <a:extLst>
              <a:ext uri="{FF2B5EF4-FFF2-40B4-BE49-F238E27FC236}">
                <a16:creationId xmlns:a16="http://schemas.microsoft.com/office/drawing/2014/main" id="{9412C30C-2037-4257-56F5-C140D00BB3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009261920"/>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1705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21BDCA2C-13E3-3CA5-672E-D0C29784C32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563274"/>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best way to resolve Maria’s issue is to…</a:t>
            </a:r>
            <a:endParaRPr lang="en-US" sz="3600" dirty="0"/>
          </a:p>
        </p:txBody>
      </p:sp>
      <p:sp>
        <p:nvSpPr>
          <p:cNvPr id="7" name="Multiply 6" descr="X Mark to indicate wrong answer.">
            <a:extLst>
              <a:ext uri="{FF2B5EF4-FFF2-40B4-BE49-F238E27FC236}">
                <a16:creationId xmlns:a16="http://schemas.microsoft.com/office/drawing/2014/main" id="{0A1C9BD0-0A59-6A48-952D-4A356DF2264F}"/>
              </a:ext>
            </a:extLst>
          </p:cNvPr>
          <p:cNvSpPr/>
          <p:nvPr/>
        </p:nvSpPr>
        <p:spPr>
          <a:xfrm>
            <a:off x="143888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y 7" descr="X Mark to indicate wrong answer.">
            <a:extLst>
              <a:ext uri="{FF2B5EF4-FFF2-40B4-BE49-F238E27FC236}">
                <a16:creationId xmlns:a16="http://schemas.microsoft.com/office/drawing/2014/main" id="{A8F72711-21A7-410E-1AA0-456FAB7D3D9F}"/>
              </a:ext>
            </a:extLst>
          </p:cNvPr>
          <p:cNvSpPr/>
          <p:nvPr/>
        </p:nvSpPr>
        <p:spPr>
          <a:xfrm>
            <a:off x="3962529" y="2547019"/>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descr="X Mark to indicate wrong answer.">
            <a:extLst>
              <a:ext uri="{FF2B5EF4-FFF2-40B4-BE49-F238E27FC236}">
                <a16:creationId xmlns:a16="http://schemas.microsoft.com/office/drawing/2014/main" id="{4F980C57-5A69-199A-871A-8D1FBEC14DBC}"/>
              </a:ext>
            </a:extLst>
          </p:cNvPr>
          <p:cNvSpPr/>
          <p:nvPr/>
        </p:nvSpPr>
        <p:spPr>
          <a:xfrm>
            <a:off x="6486170"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3829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42" name="Rectangle 4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44" name="Rectangle 4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2" name="Title 1">
            <a:extLst>
              <a:ext uri="{FF2B5EF4-FFF2-40B4-BE49-F238E27FC236}">
                <a16:creationId xmlns:a16="http://schemas.microsoft.com/office/drawing/2014/main" id="{40598AEC-82AF-0306-AF07-4DB25D15DA1A}"/>
              </a:ext>
            </a:extLst>
          </p:cNvPr>
          <p:cNvSpPr>
            <a:spLocks noGrp="1"/>
          </p:cNvSpPr>
          <p:nvPr>
            <p:ph type="title"/>
          </p:nvPr>
        </p:nvSpPr>
        <p:spPr>
          <a:xfrm>
            <a:off x="868680" y="642593"/>
            <a:ext cx="6281928" cy="1744183"/>
          </a:xfrm>
        </p:spPr>
        <p:txBody>
          <a:bodyPr vert="horz" lIns="91440" tIns="45720" rIns="91440" bIns="45720" rtlCol="0" anchor="ctr">
            <a:normAutofit fontScale="90000"/>
          </a:bodyPr>
          <a:lstStyle/>
          <a:p>
            <a:r>
              <a:rPr lang="en-US" sz="4800" dirty="0"/>
              <a:t>Limited Opportunities Scenario</a:t>
            </a:r>
          </a:p>
        </p:txBody>
      </p:sp>
      <p:sp>
        <p:nvSpPr>
          <p:cNvPr id="6" name="TextBox 5">
            <a:extLst>
              <a:ext uri="{FF2B5EF4-FFF2-40B4-BE49-F238E27FC236}">
                <a16:creationId xmlns:a16="http://schemas.microsoft.com/office/drawing/2014/main" id="{D7587D76-EA70-5C0D-FC3E-5D7E6E75F833}"/>
              </a:ext>
            </a:extLst>
          </p:cNvPr>
          <p:cNvSpPr txBox="1"/>
          <p:nvPr/>
        </p:nvSpPr>
        <p:spPr>
          <a:xfrm>
            <a:off x="868680" y="2386584"/>
            <a:ext cx="6281928" cy="364845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Michael is an autistic employee with a strong analytical mind.</a:t>
            </a:r>
          </a:p>
          <a:p>
            <a:pPr marL="0" marR="0" lvl="0" indent="0" algn="l" defTabSz="914400" rtl="0" eaLnBrk="1" fontAlgn="auto" latinLnBrk="0" hangingPunct="1">
              <a:lnSpc>
                <a:spcPct val="9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He is pigeonholed into a narrow range of tasks at work.</a:t>
            </a:r>
          </a:p>
          <a:p>
            <a:pPr marL="0" marR="0" lvl="0" indent="0" algn="l" defTabSz="914400" rtl="0" eaLnBrk="1" fontAlgn="auto" latinLnBrk="0" hangingPunct="1">
              <a:lnSpc>
                <a:spcPct val="9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His supervisors are concerned about him engaging in client interactions, so they continuously assign him to back-office projects.</a:t>
            </a:r>
          </a:p>
          <a:p>
            <a:pPr marL="0" marR="0" lvl="0" indent="0" algn="l" defTabSz="914400" rtl="0" eaLnBrk="1" fontAlgn="auto" latinLnBrk="0" hangingPunct="1">
              <a:lnSpc>
                <a:spcPct val="9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He wants to be promoted, but his supervisor doesn’t believe he's suited for leadership roles. </a:t>
            </a:r>
          </a:p>
          <a:p>
            <a:pPr marL="0" marR="0" lvl="0" indent="0" algn="l" defTabSz="914400" rtl="0" eaLnBrk="1" fontAlgn="auto" latinLnBrk="0" hangingPunct="1">
              <a:lnSpc>
                <a:spcPct val="9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Michael's potential for growth within the company is restricted, even though he possesses valuable skills and insights.</a:t>
            </a:r>
          </a:p>
        </p:txBody>
      </p:sp>
      <p:pic>
        <p:nvPicPr>
          <p:cNvPr id="5" name="Picture 4" descr="Bearded man smiling">
            <a:extLst>
              <a:ext uri="{FF2B5EF4-FFF2-40B4-BE49-F238E27FC236}">
                <a16:creationId xmlns:a16="http://schemas.microsoft.com/office/drawing/2014/main" id="{8971296E-29AC-BCE0-6C42-DC6CA87A0ADC}"/>
              </a:ext>
            </a:extLst>
          </p:cNvPr>
          <p:cNvPicPr>
            <a:picLocks noChangeAspect="1"/>
          </p:cNvPicPr>
          <p:nvPr/>
        </p:nvPicPr>
        <p:blipFill rotWithShape="1">
          <a:blip r:embed="rId3"/>
          <a:srcRect l="27307" r="29559" b="2"/>
          <a:stretch/>
        </p:blipFill>
        <p:spPr>
          <a:xfrm>
            <a:off x="7837371" y="237744"/>
            <a:ext cx="4124416" cy="6382512"/>
          </a:xfrm>
          <a:prstGeom prst="rect">
            <a:avLst/>
          </a:prstGeom>
        </p:spPr>
      </p:pic>
    </p:spTree>
    <p:extLst>
      <p:ext uri="{BB962C8B-B14F-4D97-AF65-F5344CB8AC3E}">
        <p14:creationId xmlns:p14="http://schemas.microsoft.com/office/powerpoint/2010/main" val="2701596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What is the primary issue in Michael’s scenario?</a:t>
            </a:r>
            <a:endParaRPr lang="en-US" sz="3600" dirty="0"/>
          </a:p>
        </p:txBody>
      </p:sp>
      <p:graphicFrame>
        <p:nvGraphicFramePr>
          <p:cNvPr id="5" name="Content Placeholder 2">
            <a:extLst>
              <a:ext uri="{FF2B5EF4-FFF2-40B4-BE49-F238E27FC236}">
                <a16:creationId xmlns:a16="http://schemas.microsoft.com/office/drawing/2014/main" id="{1066C63B-C1CA-2816-DAD8-5F7CCDC3C15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46355094"/>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4689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primary issue for Michael is…</a:t>
            </a:r>
            <a:endParaRPr lang="en-US" sz="3600" dirty="0"/>
          </a:p>
        </p:txBody>
      </p:sp>
      <p:graphicFrame>
        <p:nvGraphicFramePr>
          <p:cNvPr id="5" name="Content Placeholder 2">
            <a:extLst>
              <a:ext uri="{FF2B5EF4-FFF2-40B4-BE49-F238E27FC236}">
                <a16:creationId xmlns:a16="http://schemas.microsoft.com/office/drawing/2014/main" id="{1066C63B-C1CA-2816-DAD8-5F7CCDC3C15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43036049"/>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ultiply 2" descr="X Mark to indicate wrong answer.">
            <a:extLst>
              <a:ext uri="{FF2B5EF4-FFF2-40B4-BE49-F238E27FC236}">
                <a16:creationId xmlns:a16="http://schemas.microsoft.com/office/drawing/2014/main" id="{FC4ED9B8-F254-7485-F023-52B18C8DF2DA}"/>
              </a:ext>
            </a:extLst>
          </p:cNvPr>
          <p:cNvSpPr/>
          <p:nvPr/>
        </p:nvSpPr>
        <p:spPr>
          <a:xfrm>
            <a:off x="143888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ultiply 3" descr="X Mark to indicate wrong answer.">
            <a:extLst>
              <a:ext uri="{FF2B5EF4-FFF2-40B4-BE49-F238E27FC236}">
                <a16:creationId xmlns:a16="http://schemas.microsoft.com/office/drawing/2014/main" id="{4793B859-907C-1829-23F0-DDD317FA1E50}"/>
              </a:ext>
            </a:extLst>
          </p:cNvPr>
          <p:cNvSpPr/>
          <p:nvPr/>
        </p:nvSpPr>
        <p:spPr>
          <a:xfrm>
            <a:off x="3962529" y="2547019"/>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y 5" descr="X Mark to indicate wrong answer.">
            <a:extLst>
              <a:ext uri="{FF2B5EF4-FFF2-40B4-BE49-F238E27FC236}">
                <a16:creationId xmlns:a16="http://schemas.microsoft.com/office/drawing/2014/main" id="{0CFCB14D-26A1-E4D4-F63D-1DE11CBFA406}"/>
              </a:ext>
            </a:extLst>
          </p:cNvPr>
          <p:cNvSpPr/>
          <p:nvPr/>
        </p:nvSpPr>
        <p:spPr>
          <a:xfrm>
            <a:off x="9096009" y="2475275"/>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517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How can Michael’s issue be best resolved?</a:t>
            </a:r>
            <a:endParaRPr lang="en-US" sz="3600" dirty="0"/>
          </a:p>
        </p:txBody>
      </p:sp>
      <p:graphicFrame>
        <p:nvGraphicFramePr>
          <p:cNvPr id="6" name="Content Placeholder 2">
            <a:extLst>
              <a:ext uri="{FF2B5EF4-FFF2-40B4-BE49-F238E27FC236}">
                <a16:creationId xmlns:a16="http://schemas.microsoft.com/office/drawing/2014/main" id="{9412C30C-2037-4257-56F5-C140D00BB3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5752058"/>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9758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best way to resolve the issue for Michael is to…</a:t>
            </a:r>
            <a:endParaRPr lang="en-US" sz="3600" dirty="0"/>
          </a:p>
        </p:txBody>
      </p:sp>
      <p:graphicFrame>
        <p:nvGraphicFramePr>
          <p:cNvPr id="6" name="Content Placeholder 2">
            <a:extLst>
              <a:ext uri="{FF2B5EF4-FFF2-40B4-BE49-F238E27FC236}">
                <a16:creationId xmlns:a16="http://schemas.microsoft.com/office/drawing/2014/main" id="{9412C30C-2037-4257-56F5-C140D00BB3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37494904"/>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ultiply 2" descr="X Mark to indicate wrong answer.">
            <a:extLst>
              <a:ext uri="{FF2B5EF4-FFF2-40B4-BE49-F238E27FC236}">
                <a16:creationId xmlns:a16="http://schemas.microsoft.com/office/drawing/2014/main" id="{79EA7F9E-8A6F-B54A-ADEE-F1AEBC6811AC}"/>
              </a:ext>
            </a:extLst>
          </p:cNvPr>
          <p:cNvSpPr/>
          <p:nvPr/>
        </p:nvSpPr>
        <p:spPr>
          <a:xfrm>
            <a:off x="143888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ultiply 3" descr="X Mark to indicate wrong answer.">
            <a:extLst>
              <a:ext uri="{FF2B5EF4-FFF2-40B4-BE49-F238E27FC236}">
                <a16:creationId xmlns:a16="http://schemas.microsoft.com/office/drawing/2014/main" id="{DF680A91-7091-AB6A-E825-D41355263BF0}"/>
              </a:ext>
            </a:extLst>
          </p:cNvPr>
          <p:cNvSpPr/>
          <p:nvPr/>
        </p:nvSpPr>
        <p:spPr>
          <a:xfrm>
            <a:off x="3962529" y="2547019"/>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Multiply 4" descr="X Mark to indicate wrong answer.">
            <a:extLst>
              <a:ext uri="{FF2B5EF4-FFF2-40B4-BE49-F238E27FC236}">
                <a16:creationId xmlns:a16="http://schemas.microsoft.com/office/drawing/2014/main" id="{E8DDE8F3-C1B3-0CF5-225D-BF888693F914}"/>
              </a:ext>
            </a:extLst>
          </p:cNvPr>
          <p:cNvSpPr/>
          <p:nvPr/>
        </p:nvSpPr>
        <p:spPr>
          <a:xfrm>
            <a:off x="657236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957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4">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US" dirty="0"/>
          </a:p>
        </p:txBody>
      </p:sp>
      <p:sp>
        <p:nvSpPr>
          <p:cNvPr id="32" name="Rectangle 2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6846137" y="727626"/>
            <a:ext cx="4602152" cy="1718225"/>
          </a:xfrm>
        </p:spPr>
        <p:txBody>
          <a:bodyPr>
            <a:normAutofit/>
          </a:bodyPr>
          <a:lstStyle/>
          <a:p>
            <a:r>
              <a:rPr lang="en-US" b="1" dirty="0"/>
              <a:t>David’s Story</a:t>
            </a:r>
            <a:endParaRPr lang="en-US" dirty="0"/>
          </a:p>
        </p:txBody>
      </p:sp>
      <p:pic>
        <p:nvPicPr>
          <p:cNvPr id="5" name="Picture 4" descr="Young man at the park">
            <a:extLst>
              <a:ext uri="{FF2B5EF4-FFF2-40B4-BE49-F238E27FC236}">
                <a16:creationId xmlns:a16="http://schemas.microsoft.com/office/drawing/2014/main" id="{3783AD03-BE94-613E-65B2-3E014E4EBC45}"/>
              </a:ext>
            </a:extLst>
          </p:cNvPr>
          <p:cNvPicPr>
            <a:picLocks noChangeAspect="1"/>
          </p:cNvPicPr>
          <p:nvPr/>
        </p:nvPicPr>
        <p:blipFill rotWithShape="1">
          <a:blip r:embed="rId2"/>
          <a:srcRect l="29174" r="9926" b="2"/>
          <a:stretch/>
        </p:blipFill>
        <p:spPr>
          <a:xfrm>
            <a:off x="424928" y="419292"/>
            <a:ext cx="5522976" cy="6053328"/>
          </a:xfrm>
          <a:prstGeom prst="rect">
            <a:avLst/>
          </a:prstGeom>
        </p:spPr>
      </p:pic>
      <p:sp>
        <p:nvSpPr>
          <p:cNvPr id="3" name="Content Placeholder 2">
            <a:extLst>
              <a:ext uri="{FF2B5EF4-FFF2-40B4-BE49-F238E27FC236}">
                <a16:creationId xmlns:a16="http://schemas.microsoft.com/office/drawing/2014/main" id="{1694F310-C641-3036-0CEA-0B92E37BAAA0}"/>
              </a:ext>
            </a:extLst>
          </p:cNvPr>
          <p:cNvSpPr>
            <a:spLocks noGrp="1"/>
          </p:cNvSpPr>
          <p:nvPr>
            <p:ph idx="1"/>
          </p:nvPr>
        </p:nvSpPr>
        <p:spPr>
          <a:xfrm>
            <a:off x="6846137" y="2538919"/>
            <a:ext cx="4602152" cy="3557805"/>
          </a:xfrm>
        </p:spPr>
        <p:txBody>
          <a:bodyPr>
            <a:normAutofit/>
          </a:bodyPr>
          <a:lstStyle/>
          <a:p>
            <a:pPr marL="0" indent="0">
              <a:buNone/>
            </a:pPr>
            <a:r>
              <a:rPr lang="en-US" dirty="0"/>
              <a:t>David is a neurodivergent team member known for his exceptional problem-solving skills and creativity. </a:t>
            </a:r>
          </a:p>
          <a:p>
            <a:pPr marL="0" indent="0">
              <a:buNone/>
            </a:pPr>
            <a:r>
              <a:rPr lang="en-US" dirty="0"/>
              <a:t>However, his supervisor often assigns him to tasks that don't leverage his strengths, limiting his contributions to the team.</a:t>
            </a:r>
          </a:p>
          <a:p>
            <a:pPr marL="0" indent="0">
              <a:buNone/>
            </a:pPr>
            <a:r>
              <a:rPr lang="en-US" dirty="0"/>
              <a:t>David feels frustrated and undervalued, which affects his job satisfaction.</a:t>
            </a:r>
          </a:p>
        </p:txBody>
      </p:sp>
    </p:spTree>
    <p:extLst>
      <p:ext uri="{BB962C8B-B14F-4D97-AF65-F5344CB8AC3E}">
        <p14:creationId xmlns:p14="http://schemas.microsoft.com/office/powerpoint/2010/main" val="3019114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What is the primary issue in David’s scenario?</a:t>
            </a:r>
            <a:endParaRPr lang="en-US" sz="3600" dirty="0"/>
          </a:p>
        </p:txBody>
      </p:sp>
      <p:graphicFrame>
        <p:nvGraphicFramePr>
          <p:cNvPr id="7" name="Content Placeholder 2">
            <a:extLst>
              <a:ext uri="{FF2B5EF4-FFF2-40B4-BE49-F238E27FC236}">
                <a16:creationId xmlns:a16="http://schemas.microsoft.com/office/drawing/2014/main" id="{0C2BAAF7-DDFB-4F4C-A32E-05DB7A3CE87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900057040"/>
              </p:ext>
            </p:extLst>
          </p:nvPr>
        </p:nvGraphicFramePr>
        <p:xfrm>
          <a:off x="1040780" y="228404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0209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A648C9-F966-5AB4-BCC8-2299C2E915D9}"/>
              </a:ext>
            </a:extLst>
          </p:cNvPr>
          <p:cNvSpPr>
            <a:spLocks noGrp="1"/>
          </p:cNvSpPr>
          <p:nvPr>
            <p:ph type="title"/>
          </p:nvPr>
        </p:nvSpPr>
        <p:spPr/>
        <p:txBody>
          <a:bodyPr/>
          <a:lstStyle/>
          <a:p>
            <a:r>
              <a:rPr lang="en-US" sz="4400" dirty="0"/>
              <a:t>About the Session</a:t>
            </a:r>
          </a:p>
        </p:txBody>
      </p:sp>
      <p:pic>
        <p:nvPicPr>
          <p:cNvPr id="6" name="Picture Placeholder 5" descr="Hiker leaping across boulders near ocean">
            <a:extLst>
              <a:ext uri="{FF2B5EF4-FFF2-40B4-BE49-F238E27FC236}">
                <a16:creationId xmlns:a16="http://schemas.microsoft.com/office/drawing/2014/main" id="{3A2A33DA-98EF-0B58-5DCB-266E96520E3E}"/>
              </a:ext>
            </a:extLst>
          </p:cNvPr>
          <p:cNvPicPr>
            <a:picLocks noGrp="1" noChangeAspect="1"/>
          </p:cNvPicPr>
          <p:nvPr>
            <p:ph type="pic" idx="1"/>
          </p:nvPr>
        </p:nvPicPr>
        <p:blipFill>
          <a:blip r:embed="rId3"/>
          <a:srcRect l="9806" r="9806"/>
          <a:stretch/>
        </p:blipFill>
        <p:spPr>
          <a:xfrm flipH="1">
            <a:off x="228599" y="237744"/>
            <a:ext cx="7696201" cy="6382512"/>
          </a:xfrm>
        </p:spPr>
      </p:pic>
      <p:sp>
        <p:nvSpPr>
          <p:cNvPr id="4" name="Text Placeholder 3">
            <a:extLst>
              <a:ext uri="{FF2B5EF4-FFF2-40B4-BE49-F238E27FC236}">
                <a16:creationId xmlns:a16="http://schemas.microsoft.com/office/drawing/2014/main" id="{806FFA10-14D1-CCAC-E4B9-A25014E5101F}"/>
              </a:ext>
            </a:extLst>
          </p:cNvPr>
          <p:cNvSpPr>
            <a:spLocks noGrp="1"/>
          </p:cNvSpPr>
          <p:nvPr>
            <p:ph type="body" sz="half" idx="2"/>
          </p:nvPr>
        </p:nvSpPr>
        <p:spPr>
          <a:xfrm>
            <a:off x="8477250" y="2386584"/>
            <a:ext cx="3144774" cy="3960428"/>
          </a:xfrm>
        </p:spPr>
        <p:txBody>
          <a:bodyPr>
            <a:noAutofit/>
          </a:bodyPr>
          <a:lstStyle/>
          <a:p>
            <a:pPr marL="285750" indent="-285750">
              <a:buFont typeface="Arial" panose="020B0604020202020204" pitchFamily="34" charset="0"/>
              <a:buChar char="•"/>
            </a:pPr>
            <a:r>
              <a:rPr lang="en-US" dirty="0"/>
              <a:t>Understand the importance of overcoming barriers to neurodiversity and inclusion.</a:t>
            </a:r>
          </a:p>
          <a:p>
            <a:pPr marL="285750" indent="-285750">
              <a:buFont typeface="Arial" panose="020B0604020202020204" pitchFamily="34" charset="0"/>
              <a:buChar char="•"/>
            </a:pPr>
            <a:r>
              <a:rPr lang="en-US" dirty="0"/>
              <a:t>Challenge common fears and misconceptions.</a:t>
            </a:r>
          </a:p>
          <a:p>
            <a:pPr marL="285750" indent="-285750">
              <a:buFont typeface="Arial" panose="020B0604020202020204" pitchFamily="34" charset="0"/>
              <a:buChar char="•"/>
            </a:pPr>
            <a:r>
              <a:rPr lang="en-US" dirty="0"/>
              <a:t>Learn strategies for fostering empathy and implementing change.</a:t>
            </a:r>
          </a:p>
          <a:p>
            <a:endParaRPr lang="en-US" dirty="0"/>
          </a:p>
        </p:txBody>
      </p:sp>
    </p:spTree>
    <p:extLst>
      <p:ext uri="{BB962C8B-B14F-4D97-AF65-F5344CB8AC3E}">
        <p14:creationId xmlns:p14="http://schemas.microsoft.com/office/powerpoint/2010/main" val="2220781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primary issue for David is…</a:t>
            </a:r>
            <a:endParaRPr lang="en-US" sz="3600" dirty="0"/>
          </a:p>
        </p:txBody>
      </p:sp>
      <p:graphicFrame>
        <p:nvGraphicFramePr>
          <p:cNvPr id="5" name="Content Placeholder 2">
            <a:extLst>
              <a:ext uri="{FF2B5EF4-FFF2-40B4-BE49-F238E27FC236}">
                <a16:creationId xmlns:a16="http://schemas.microsoft.com/office/drawing/2014/main" id="{1066C63B-C1CA-2816-DAD8-5F7CCDC3C15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79316183"/>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AAD31FEB-09DE-17B4-1DFB-E2F8C5FE6D3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22470752"/>
              </p:ext>
            </p:extLst>
          </p:nvPr>
        </p:nvGraphicFramePr>
        <p:xfrm>
          <a:off x="1040780" y="2284043"/>
          <a:ext cx="10058400" cy="37256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Multiply 3" descr="X Mark to indicate wrong answer.">
            <a:extLst>
              <a:ext uri="{FF2B5EF4-FFF2-40B4-BE49-F238E27FC236}">
                <a16:creationId xmlns:a16="http://schemas.microsoft.com/office/drawing/2014/main" id="{A9EBFAA2-7667-7287-8763-B926AE4E371E}"/>
              </a:ext>
            </a:extLst>
          </p:cNvPr>
          <p:cNvSpPr/>
          <p:nvPr/>
        </p:nvSpPr>
        <p:spPr>
          <a:xfrm>
            <a:off x="1393204" y="241320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y 5" descr="X Mark to indicate wrong answer.">
            <a:extLst>
              <a:ext uri="{FF2B5EF4-FFF2-40B4-BE49-F238E27FC236}">
                <a16:creationId xmlns:a16="http://schemas.microsoft.com/office/drawing/2014/main" id="{D483EA4E-EF10-825D-8F86-E993D80ED2F6}"/>
              </a:ext>
            </a:extLst>
          </p:cNvPr>
          <p:cNvSpPr/>
          <p:nvPr/>
        </p:nvSpPr>
        <p:spPr>
          <a:xfrm>
            <a:off x="3916845" y="2482509"/>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y 6" descr="X Mark to indicate wrong answer.">
            <a:extLst>
              <a:ext uri="{FF2B5EF4-FFF2-40B4-BE49-F238E27FC236}">
                <a16:creationId xmlns:a16="http://schemas.microsoft.com/office/drawing/2014/main" id="{E6CB6B06-BB5C-B8AA-E5D8-1C2EF3B9BE76}"/>
              </a:ext>
            </a:extLst>
          </p:cNvPr>
          <p:cNvSpPr/>
          <p:nvPr/>
        </p:nvSpPr>
        <p:spPr>
          <a:xfrm>
            <a:off x="6526684" y="241320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8148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How can this issue be best resolved? </a:t>
            </a:r>
            <a:endParaRPr lang="en-US" sz="3600" dirty="0"/>
          </a:p>
        </p:txBody>
      </p:sp>
      <p:graphicFrame>
        <p:nvGraphicFramePr>
          <p:cNvPr id="6" name="Content Placeholder 2">
            <a:extLst>
              <a:ext uri="{FF2B5EF4-FFF2-40B4-BE49-F238E27FC236}">
                <a16:creationId xmlns:a16="http://schemas.microsoft.com/office/drawing/2014/main" id="{9412C30C-2037-4257-56F5-C140D00BB3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01068693"/>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0802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The way to resolve the issue for David is to…</a:t>
            </a:r>
            <a:endParaRPr lang="en-US" sz="3600" dirty="0"/>
          </a:p>
        </p:txBody>
      </p:sp>
      <p:graphicFrame>
        <p:nvGraphicFramePr>
          <p:cNvPr id="6" name="Content Placeholder 2">
            <a:extLst>
              <a:ext uri="{FF2B5EF4-FFF2-40B4-BE49-F238E27FC236}">
                <a16:creationId xmlns:a16="http://schemas.microsoft.com/office/drawing/2014/main" id="{9412C30C-2037-4257-56F5-C140D00BB3A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358718232"/>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Multiply 7" descr="X Mark to indicate wrong answer.">
            <a:extLst>
              <a:ext uri="{FF2B5EF4-FFF2-40B4-BE49-F238E27FC236}">
                <a16:creationId xmlns:a16="http://schemas.microsoft.com/office/drawing/2014/main" id="{A8F72711-21A7-410E-1AA0-456FAB7D3D9F}"/>
              </a:ext>
            </a:extLst>
          </p:cNvPr>
          <p:cNvSpPr/>
          <p:nvPr/>
        </p:nvSpPr>
        <p:spPr>
          <a:xfrm>
            <a:off x="3962529" y="2547019"/>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descr="X Mark to indicate wrong answer.">
            <a:extLst>
              <a:ext uri="{FF2B5EF4-FFF2-40B4-BE49-F238E27FC236}">
                <a16:creationId xmlns:a16="http://schemas.microsoft.com/office/drawing/2014/main" id="{4F980C57-5A69-199A-871A-8D1FBEC14DBC}"/>
              </a:ext>
            </a:extLst>
          </p:cNvPr>
          <p:cNvSpPr/>
          <p:nvPr/>
        </p:nvSpPr>
        <p:spPr>
          <a:xfrm>
            <a:off x="6572368"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y 6" descr="X Mark to indicate wrong answer.">
            <a:extLst>
              <a:ext uri="{FF2B5EF4-FFF2-40B4-BE49-F238E27FC236}">
                <a16:creationId xmlns:a16="http://schemas.microsoft.com/office/drawing/2014/main" id="{0A1C9BD0-0A59-6A48-952D-4A356DF2264F}"/>
              </a:ext>
            </a:extLst>
          </p:cNvPr>
          <p:cNvSpPr/>
          <p:nvPr/>
        </p:nvSpPr>
        <p:spPr>
          <a:xfrm>
            <a:off x="9182207" y="2477717"/>
            <a:ext cx="1657105" cy="1763962"/>
          </a:xfrm>
          <a:prstGeom prst="mathMultiply">
            <a:avLst>
              <a:gd name="adj1" fmla="val 6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210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2AD6B69-E0A0-476D-9EE1-6B69F04C5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6BE10A1-AD5F-4AB3-8A94-41D62B494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txBody>
          <a:bodyPr/>
          <a:lstStyle/>
          <a:p>
            <a:endParaRPr lang="en-US" dirty="0"/>
          </a:p>
        </p:txBody>
      </p:sp>
      <p:sp>
        <p:nvSpPr>
          <p:cNvPr id="2" name="Title 1">
            <a:extLst>
              <a:ext uri="{FF2B5EF4-FFF2-40B4-BE49-F238E27FC236}">
                <a16:creationId xmlns:a16="http://schemas.microsoft.com/office/drawing/2014/main" id="{44882379-3E34-AE0E-AA30-E3ED3B228BD3}"/>
              </a:ext>
            </a:extLst>
          </p:cNvPr>
          <p:cNvSpPr>
            <a:spLocks noGrp="1"/>
          </p:cNvSpPr>
          <p:nvPr>
            <p:ph type="title"/>
          </p:nvPr>
        </p:nvSpPr>
        <p:spPr>
          <a:xfrm>
            <a:off x="573409" y="559477"/>
            <a:ext cx="3765200" cy="5709931"/>
          </a:xfrm>
        </p:spPr>
        <p:txBody>
          <a:bodyPr>
            <a:normAutofit/>
          </a:bodyPr>
          <a:lstStyle/>
          <a:p>
            <a:pPr algn="ctr"/>
            <a:r>
              <a:rPr lang="en-US" sz="3600" dirty="0"/>
              <a:t>Overcoming Neurodiversity Issues</a:t>
            </a:r>
          </a:p>
        </p:txBody>
      </p:sp>
      <p:sp>
        <p:nvSpPr>
          <p:cNvPr id="27" name="Rectangle 26">
            <a:extLst>
              <a:ext uri="{FF2B5EF4-FFF2-40B4-BE49-F238E27FC236}">
                <a16:creationId xmlns:a16="http://schemas.microsoft.com/office/drawing/2014/main" id="{5684BFFE-6A90-4311-ACD5-B34177D46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dirty="0"/>
          </a:p>
        </p:txBody>
      </p:sp>
      <p:graphicFrame>
        <p:nvGraphicFramePr>
          <p:cNvPr id="18" name="Content Placeholder 2">
            <a:extLst>
              <a:ext uri="{FF2B5EF4-FFF2-40B4-BE49-F238E27FC236}">
                <a16:creationId xmlns:a16="http://schemas.microsoft.com/office/drawing/2014/main" id="{CA5E831E-5D84-6FEC-152A-994E890F328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40553368"/>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4848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A85086-ED6B-BF26-0329-3837CB6F08EB}"/>
              </a:ext>
            </a:extLst>
          </p:cNvPr>
          <p:cNvSpPr>
            <a:spLocks noGrp="1"/>
          </p:cNvSpPr>
          <p:nvPr>
            <p:ph type="title"/>
          </p:nvPr>
        </p:nvSpPr>
        <p:spPr>
          <a:xfrm>
            <a:off x="6846137" y="727626"/>
            <a:ext cx="4602152" cy="1718225"/>
          </a:xfrm>
        </p:spPr>
        <p:txBody>
          <a:bodyPr>
            <a:normAutofit/>
          </a:bodyPr>
          <a:lstStyle/>
          <a:p>
            <a:r>
              <a:rPr lang="en-US" dirty="0"/>
              <a:t>Promote Neurodiversity</a:t>
            </a:r>
          </a:p>
        </p:txBody>
      </p:sp>
      <p:pic>
        <p:nvPicPr>
          <p:cNvPr id="5" name="Picture 4" descr="A person holding an umbrella&#10;&#10;">
            <a:extLst>
              <a:ext uri="{FF2B5EF4-FFF2-40B4-BE49-F238E27FC236}">
                <a16:creationId xmlns:a16="http://schemas.microsoft.com/office/drawing/2014/main" id="{2F704B2A-2B12-B33A-11C0-B8269E907DA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saturation sat="66000"/>
                    </a14:imgEffect>
                    <a14:imgEffect>
                      <a14:brightnessContrast bright="20000" contrast="-40000"/>
                    </a14:imgEffect>
                  </a14:imgLayer>
                </a14:imgProps>
              </a:ext>
            </a:extLst>
          </a:blip>
          <a:srcRect t="7845" r="2" b="11599"/>
          <a:stretch/>
        </p:blipFill>
        <p:spPr>
          <a:xfrm flipH="1">
            <a:off x="424928" y="419292"/>
            <a:ext cx="5522976" cy="6053328"/>
          </a:xfrm>
          <a:prstGeom prst="rect">
            <a:avLst/>
          </a:prstGeom>
        </p:spPr>
      </p:pic>
      <p:sp>
        <p:nvSpPr>
          <p:cNvPr id="3" name="Content Placeholder 2">
            <a:extLst>
              <a:ext uri="{FF2B5EF4-FFF2-40B4-BE49-F238E27FC236}">
                <a16:creationId xmlns:a16="http://schemas.microsoft.com/office/drawing/2014/main" id="{ED1EA5D9-8939-5949-73AE-AA39CE6BF993}"/>
              </a:ext>
            </a:extLst>
          </p:cNvPr>
          <p:cNvSpPr>
            <a:spLocks noGrp="1"/>
          </p:cNvSpPr>
          <p:nvPr>
            <p:ph idx="1"/>
          </p:nvPr>
        </p:nvSpPr>
        <p:spPr>
          <a:xfrm>
            <a:off x="6846137" y="2538919"/>
            <a:ext cx="4602152" cy="3557805"/>
          </a:xfrm>
        </p:spPr>
        <p:txBody>
          <a:bodyPr>
            <a:normAutofit/>
          </a:bodyPr>
          <a:lstStyle/>
          <a:p>
            <a:pPr marL="285750" indent="-285750">
              <a:spcAft>
                <a:spcPts val="1000"/>
              </a:spcAft>
              <a:buFont typeface="Arial" panose="020B0604020202020204" pitchFamily="34" charset="0"/>
              <a:buChar char="•"/>
            </a:pPr>
            <a:r>
              <a:rPr lang="en-US" sz="1800" dirty="0"/>
              <a:t>Educate yourself</a:t>
            </a:r>
          </a:p>
          <a:p>
            <a:pPr marL="285750" indent="-285750">
              <a:spcAft>
                <a:spcPts val="1000"/>
              </a:spcAft>
              <a:buFont typeface="Arial" panose="020B0604020202020204" pitchFamily="34" charset="0"/>
              <a:buChar char="•"/>
            </a:pPr>
            <a:r>
              <a:rPr lang="en-US" sz="1800" dirty="0"/>
              <a:t>Respect individual differences</a:t>
            </a:r>
          </a:p>
          <a:p>
            <a:pPr marL="285750" indent="-285750">
              <a:spcAft>
                <a:spcPts val="1000"/>
              </a:spcAft>
              <a:buFont typeface="Arial" panose="020B0604020202020204" pitchFamily="34" charset="0"/>
              <a:buChar char="•"/>
            </a:pPr>
            <a:r>
              <a:rPr lang="en-US" sz="1800" dirty="0"/>
              <a:t>Focus on accessibility</a:t>
            </a:r>
          </a:p>
          <a:p>
            <a:pPr marL="285750" indent="-285750">
              <a:spcAft>
                <a:spcPts val="1000"/>
              </a:spcAft>
              <a:buFont typeface="Arial" panose="020B0604020202020204" pitchFamily="34" charset="0"/>
              <a:buChar char="•"/>
            </a:pPr>
            <a:r>
              <a:rPr lang="en-US" sz="1800" dirty="0"/>
              <a:t>Be open to new approaches</a:t>
            </a:r>
          </a:p>
          <a:p>
            <a:pPr marL="285750" indent="-285750">
              <a:spcAft>
                <a:spcPts val="1000"/>
              </a:spcAft>
              <a:buFont typeface="Arial" panose="020B0604020202020204" pitchFamily="34" charset="0"/>
              <a:buChar char="•"/>
            </a:pPr>
            <a:r>
              <a:rPr lang="en-US" sz="1800" dirty="0"/>
              <a:t>Implement universal practices</a:t>
            </a:r>
          </a:p>
          <a:p>
            <a:pPr marL="285750" indent="-285750">
              <a:spcAft>
                <a:spcPts val="1000"/>
              </a:spcAft>
              <a:buFont typeface="Arial" panose="020B0604020202020204" pitchFamily="34" charset="0"/>
              <a:buChar char="•"/>
            </a:pPr>
            <a:r>
              <a:rPr lang="en-US" sz="1800" dirty="0"/>
              <a:t>Advocate proactively for inclusion</a:t>
            </a:r>
          </a:p>
          <a:p>
            <a:endParaRPr lang="en-US" dirty="0"/>
          </a:p>
        </p:txBody>
      </p:sp>
      <p:sp>
        <p:nvSpPr>
          <p:cNvPr id="2" name="TextBox 1" descr="@ Theresa Haskins, LLC 2023&#10;">
            <a:extLst>
              <a:ext uri="{FF2B5EF4-FFF2-40B4-BE49-F238E27FC236}">
                <a16:creationId xmlns:a16="http://schemas.microsoft.com/office/drawing/2014/main" id="{F144F421-0D7B-9F84-E2C2-B756D23ED054}"/>
              </a:ext>
            </a:extLst>
          </p:cNvPr>
          <p:cNvSpPr txBox="1"/>
          <p:nvPr/>
        </p:nvSpPr>
        <p:spPr>
          <a:xfrm>
            <a:off x="0" y="6609429"/>
            <a:ext cx="6134582" cy="261610"/>
          </a:xfrm>
          <a:prstGeom prst="rect">
            <a:avLst/>
          </a:prstGeom>
          <a:noFill/>
        </p:spPr>
        <p:txBody>
          <a:bodyPr wrap="square">
            <a:spAutoFit/>
          </a:bodyPr>
          <a:lstStyle/>
          <a:p>
            <a:r>
              <a:rPr lang="en-US" sz="1100" dirty="0"/>
              <a:t>@ Theresa Haskins, LLC 2023</a:t>
            </a:r>
          </a:p>
        </p:txBody>
      </p:sp>
    </p:spTree>
    <p:extLst>
      <p:ext uri="{BB962C8B-B14F-4D97-AF65-F5344CB8AC3E}">
        <p14:creationId xmlns:p14="http://schemas.microsoft.com/office/powerpoint/2010/main" val="1101818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A20985FA-A9AF-4D1A-AA92-5D98A579F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87" name="Rectangle 86">
            <a:extLst>
              <a:ext uri="{FF2B5EF4-FFF2-40B4-BE49-F238E27FC236}">
                <a16:creationId xmlns:a16="http://schemas.microsoft.com/office/drawing/2014/main" id="{A1A452BB-978F-4C43-8664-63B86F396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89" name="Rectangle 88">
            <a:extLst>
              <a:ext uri="{FF2B5EF4-FFF2-40B4-BE49-F238E27FC236}">
                <a16:creationId xmlns:a16="http://schemas.microsoft.com/office/drawing/2014/main" id="{ADDD86A3-D1B7-46C2-BCD5-82428C1C3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dirty="0"/>
          </a:p>
        </p:txBody>
      </p:sp>
      <p:sp>
        <p:nvSpPr>
          <p:cNvPr id="91" name="Rectangle 90">
            <a:extLst>
              <a:ext uri="{FF2B5EF4-FFF2-40B4-BE49-F238E27FC236}">
                <a16:creationId xmlns:a16="http://schemas.microsoft.com/office/drawing/2014/main" id="{9A6FBAE9-917E-4BD9-BA28-F347E09BD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solidFill>
            <a:srgbClr val="FFFFFF"/>
          </a:solidFill>
          <a:ln w="6350" cap="sq" cmpd="sng" algn="ctr">
            <a:solidFill>
              <a:srgbClr val="404040"/>
            </a:solidFill>
            <a:prstDash val="solid"/>
            <a:miter lim="800000"/>
          </a:ln>
          <a:effectLst/>
        </p:spPr>
        <p:txBody>
          <a:bodyPr/>
          <a:lstStyle/>
          <a:p>
            <a:endParaRPr lang="en-US" dirty="0"/>
          </a:p>
        </p:txBody>
      </p:sp>
      <p:sp>
        <p:nvSpPr>
          <p:cNvPr id="93" name="Rectangle 92">
            <a:extLst>
              <a:ext uri="{FF2B5EF4-FFF2-40B4-BE49-F238E27FC236}">
                <a16:creationId xmlns:a16="http://schemas.microsoft.com/office/drawing/2014/main" id="{C40C51F3-5AB0-49F8-AA14-B72F855CA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947" y="640856"/>
            <a:ext cx="192024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03E20703-C7F6-EC23-CB27-E2812024A484}"/>
              </a:ext>
              <a:ext uri="{C183D7F6-B498-43B3-948B-1728B52AA6E4}">
                <adec:decorative xmlns:adec="http://schemas.microsoft.com/office/drawing/2017/decorative" val="1"/>
              </a:ext>
            </a:extLst>
          </p:cNvPr>
          <p:cNvGrpSpPr/>
          <p:nvPr/>
        </p:nvGrpSpPr>
        <p:grpSpPr>
          <a:xfrm>
            <a:off x="1782247" y="637338"/>
            <a:ext cx="1691640" cy="615934"/>
            <a:chOff x="5250180" y="1267730"/>
            <a:chExt cx="1691640" cy="615934"/>
          </a:xfrm>
        </p:grpSpPr>
        <p:cxnSp>
          <p:nvCxnSpPr>
            <p:cNvPr id="8" name="Straight Connector 7">
              <a:extLst>
                <a:ext uri="{FF2B5EF4-FFF2-40B4-BE49-F238E27FC236}">
                  <a16:creationId xmlns:a16="http://schemas.microsoft.com/office/drawing/2014/main" id="{AEECCE1B-2C47-97CD-66CD-03667AEAB108}"/>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EAAFDE-B78C-67F2-B27E-CBEDDB3EDCAD}"/>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F2B1D1-9C6B-1315-D81F-3145B608F56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269BDBC3-F65E-92C3-A8D1-F0E8637A7F5F}"/>
              </a:ext>
              <a:ext uri="{C183D7F6-B498-43B3-948B-1728B52AA6E4}">
                <adec:decorative xmlns:adec="http://schemas.microsoft.com/office/drawing/2017/decorative" val="1"/>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rcRect l="42839" t="6470" b="9260"/>
          <a:stretch/>
        </p:blipFill>
        <p:spPr>
          <a:xfrm>
            <a:off x="5457063" y="2763802"/>
            <a:ext cx="6550402" cy="3845627"/>
          </a:xfrm>
          <a:prstGeom prst="rect">
            <a:avLst/>
          </a:prstGeom>
        </p:spPr>
      </p:pic>
      <p:sp>
        <p:nvSpPr>
          <p:cNvPr id="2" name="Title 1">
            <a:extLst>
              <a:ext uri="{FF2B5EF4-FFF2-40B4-BE49-F238E27FC236}">
                <a16:creationId xmlns:a16="http://schemas.microsoft.com/office/drawing/2014/main" id="{AF313D82-449D-495D-F026-2251553C1403}"/>
              </a:ext>
            </a:extLst>
          </p:cNvPr>
          <p:cNvSpPr>
            <a:spLocks noGrp="1"/>
          </p:cNvSpPr>
          <p:nvPr>
            <p:ph type="title"/>
          </p:nvPr>
        </p:nvSpPr>
        <p:spPr>
          <a:xfrm>
            <a:off x="5453423" y="175602"/>
            <a:ext cx="6586939" cy="2858202"/>
          </a:xfrm>
        </p:spPr>
        <p:txBody>
          <a:bodyPr vert="horz" lIns="91440" tIns="45720" rIns="91440" bIns="45720" rtlCol="0" anchor="ctr">
            <a:normAutofit/>
          </a:bodyPr>
          <a:lstStyle/>
          <a:p>
            <a:pPr>
              <a:spcBef>
                <a:spcPts val="0"/>
              </a:spcBef>
            </a:pPr>
            <a:r>
              <a:rPr lang="en-US" sz="3600" dirty="0"/>
              <a:t>Continue Learning</a:t>
            </a:r>
            <a:br>
              <a:rPr lang="en-US" sz="3600" dirty="0"/>
            </a:br>
            <a:r>
              <a:rPr lang="en-US" sz="800" dirty="0"/>
              <a:t> </a:t>
            </a:r>
            <a:r>
              <a:rPr lang="en-US" sz="3600" dirty="0"/>
              <a:t> </a:t>
            </a:r>
            <a:r>
              <a:rPr lang="en-US" sz="800" dirty="0"/>
              <a:t>   </a:t>
            </a:r>
            <a:br>
              <a:rPr lang="en-US" sz="3600" dirty="0"/>
            </a:br>
            <a:r>
              <a:rPr lang="en-US" sz="2400" dirty="0"/>
              <a:t>with</a:t>
            </a:r>
            <a:br>
              <a:rPr lang="en-US" sz="2400" dirty="0"/>
            </a:br>
            <a:r>
              <a:rPr lang="en-US" sz="2400" dirty="0"/>
              <a:t> </a:t>
            </a:r>
            <a:br>
              <a:rPr lang="en-US" sz="5600" dirty="0"/>
            </a:br>
            <a:endParaRPr lang="en-US" sz="4000" dirty="0">
              <a:latin typeface="Rastanty Cortez" panose="02000506000000020003" pitchFamily="2" charset="77"/>
            </a:endParaRPr>
          </a:p>
        </p:txBody>
      </p:sp>
      <p:pic>
        <p:nvPicPr>
          <p:cNvPr id="5" name="Picture 4" descr="A blue and white logo of a head with a circular squiggle to represent the mind.&#10;">
            <a:extLst>
              <a:ext uri="{FF2B5EF4-FFF2-40B4-BE49-F238E27FC236}">
                <a16:creationId xmlns:a16="http://schemas.microsoft.com/office/drawing/2014/main" id="{1C5A27B0-FABC-12B5-7217-D876FDAADD3F}"/>
              </a:ext>
            </a:extLst>
          </p:cNvPr>
          <p:cNvPicPr>
            <a:picLocks noChangeAspect="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18281" r="19419"/>
          <a:stretch/>
        </p:blipFill>
        <p:spPr>
          <a:xfrm>
            <a:off x="1092284" y="1678877"/>
            <a:ext cx="2990644" cy="3939915"/>
          </a:xfrm>
          <a:prstGeom prst="rect">
            <a:avLst/>
          </a:prstGeom>
        </p:spPr>
      </p:pic>
      <p:sp>
        <p:nvSpPr>
          <p:cNvPr id="9" name="TextBox 8" descr="@ Theresa Haskins, LLC 2023&#10;">
            <a:extLst>
              <a:ext uri="{FF2B5EF4-FFF2-40B4-BE49-F238E27FC236}">
                <a16:creationId xmlns:a16="http://schemas.microsoft.com/office/drawing/2014/main" id="{419C512A-0B69-3CC1-2658-D3396699091E}"/>
              </a:ext>
            </a:extLst>
          </p:cNvPr>
          <p:cNvSpPr txBox="1"/>
          <p:nvPr/>
        </p:nvSpPr>
        <p:spPr>
          <a:xfrm>
            <a:off x="0" y="6609429"/>
            <a:ext cx="613458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panose="02020404030301010803"/>
                <a:ea typeface="+mn-ea"/>
                <a:cs typeface="+mn-cs"/>
              </a:rPr>
              <a:t>@ Theresa Haskins, LLC 2023</a:t>
            </a:r>
          </a:p>
        </p:txBody>
      </p:sp>
      <p:sp>
        <p:nvSpPr>
          <p:cNvPr id="101" name="Rectangle 100">
            <a:extLst>
              <a:ext uri="{FF2B5EF4-FFF2-40B4-BE49-F238E27FC236}">
                <a16:creationId xmlns:a16="http://schemas.microsoft.com/office/drawing/2014/main" id="{43DDE678-1101-4B7E-8120-588BCA4AF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103" y="164592"/>
            <a:ext cx="6604259"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4" name="TextBox 3">
            <a:extLst>
              <a:ext uri="{FF2B5EF4-FFF2-40B4-BE49-F238E27FC236}">
                <a16:creationId xmlns:a16="http://schemas.microsoft.com/office/drawing/2014/main" id="{47FA2FBC-83DC-2755-BDB8-0160E4DFC103}"/>
              </a:ext>
            </a:extLst>
          </p:cNvPr>
          <p:cNvSpPr txBox="1"/>
          <p:nvPr/>
        </p:nvSpPr>
        <p:spPr>
          <a:xfrm rot="21432363">
            <a:off x="6349890" y="1609601"/>
            <a:ext cx="49929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stanty Cortez" panose="020F0502020204030204" pitchFamily="34" charset="0"/>
                <a:ea typeface="+mn-ea"/>
                <a:cs typeface="Rastanty Cortez" panose="020F0502020204030204" pitchFamily="34" charset="0"/>
              </a:rPr>
              <a:t>Dr. Theresa Haskins</a:t>
            </a:r>
          </a:p>
        </p:txBody>
      </p:sp>
      <p:sp>
        <p:nvSpPr>
          <p:cNvPr id="3" name="Text Placeholder 2" descr="USDA TARGET Center Upcoming Sessions&#10;Tuesday, August 15 at 11 am ET&#10;Rethinking Disability and What it Means to be Disabled&#10;&#10;Tuesday August 29 at 11 am ET&#10;Neurodiversity Spotlight: ADHD at Work&#10;&#10;Tuesday, September 12 at 11 am ET&#10;Neurodiversity Spotlight: The Power of Dyslexic Thinking&#10;&#10;Tuesday, September 19 at 11 am ET&#10;Unconscious Bias at Work&#10;">
            <a:extLst>
              <a:ext uri="{FF2B5EF4-FFF2-40B4-BE49-F238E27FC236}">
                <a16:creationId xmlns:a16="http://schemas.microsoft.com/office/drawing/2014/main" id="{90E2BCC4-3F91-BA9E-CC6D-3C08A06D57DA}"/>
              </a:ext>
            </a:extLst>
          </p:cNvPr>
          <p:cNvSpPr>
            <a:spLocks noGrp="1"/>
          </p:cNvSpPr>
          <p:nvPr>
            <p:ph type="body" idx="1"/>
          </p:nvPr>
        </p:nvSpPr>
        <p:spPr>
          <a:xfrm>
            <a:off x="5256134" y="3157538"/>
            <a:ext cx="6935866" cy="2858202"/>
          </a:xfrm>
          <a:ln>
            <a:noFill/>
          </a:ln>
        </p:spPr>
        <p:txBody>
          <a:bodyPr vert="horz" lIns="91440" tIns="45720" rIns="91440" bIns="45720" rtlCol="0">
            <a:normAutofit/>
          </a:bodyPr>
          <a:lstStyle/>
          <a:p>
            <a:pPr>
              <a:lnSpc>
                <a:spcPct val="100000"/>
              </a:lnSpc>
              <a:spcBef>
                <a:spcPts val="0"/>
              </a:spcBef>
              <a:spcAft>
                <a:spcPts val="600"/>
              </a:spcAft>
            </a:pPr>
            <a:r>
              <a:rPr lang="en-US" sz="2200" b="1" spc="80" dirty="0">
                <a:solidFill>
                  <a:schemeClr val="accent2">
                    <a:lumMod val="75000"/>
                  </a:schemeClr>
                </a:solidFill>
              </a:rPr>
              <a:t>USDA TARGET Center</a:t>
            </a:r>
          </a:p>
          <a:p>
            <a:pPr>
              <a:lnSpc>
                <a:spcPct val="100000"/>
              </a:lnSpc>
              <a:spcBef>
                <a:spcPts val="0"/>
              </a:spcBef>
              <a:spcAft>
                <a:spcPts val="600"/>
              </a:spcAft>
            </a:pPr>
            <a:r>
              <a:rPr lang="en-US" sz="2200" b="1" spc="80" dirty="0">
                <a:solidFill>
                  <a:schemeClr val="accent2">
                    <a:lumMod val="75000"/>
                  </a:schemeClr>
                </a:solidFill>
              </a:rPr>
              <a:t>NDEAM 2023 Upcoming Sessions</a:t>
            </a:r>
          </a:p>
          <a:p>
            <a:pPr>
              <a:lnSpc>
                <a:spcPct val="100000"/>
              </a:lnSpc>
              <a:spcBef>
                <a:spcPts val="0"/>
              </a:spcBef>
              <a:spcAft>
                <a:spcPts val="600"/>
              </a:spcAft>
            </a:pPr>
            <a:endParaRPr lang="en-US" sz="200" spc="80" dirty="0">
              <a:solidFill>
                <a:schemeClr val="accent3">
                  <a:lumMod val="75000"/>
                </a:schemeClr>
              </a:solidFill>
            </a:endParaRPr>
          </a:p>
          <a:p>
            <a:pPr>
              <a:lnSpc>
                <a:spcPct val="100000"/>
              </a:lnSpc>
              <a:spcBef>
                <a:spcPts val="0"/>
              </a:spcBef>
              <a:spcAft>
                <a:spcPts val="600"/>
              </a:spcAft>
            </a:pPr>
            <a:endParaRPr lang="en-US" sz="200" spc="80" dirty="0">
              <a:solidFill>
                <a:schemeClr val="accent3">
                  <a:lumMod val="75000"/>
                </a:schemeClr>
              </a:solidFill>
            </a:endParaRPr>
          </a:p>
          <a:p>
            <a:pPr>
              <a:lnSpc>
                <a:spcPct val="100000"/>
              </a:lnSpc>
              <a:spcBef>
                <a:spcPts val="0"/>
              </a:spcBef>
              <a:spcAft>
                <a:spcPts val="600"/>
              </a:spcAft>
            </a:pPr>
            <a:r>
              <a:rPr lang="en-US" sz="2000" b="1" spc="80" dirty="0">
                <a:solidFill>
                  <a:schemeClr val="tx1">
                    <a:lumMod val="85000"/>
                    <a:lumOff val="15000"/>
                  </a:schemeClr>
                </a:solidFill>
              </a:rPr>
              <a:t>See e-mailed schedule for details.</a:t>
            </a:r>
            <a:endParaRPr lang="en-US" spc="80" dirty="0">
              <a:solidFill>
                <a:schemeClr val="tx1">
                  <a:lumMod val="85000"/>
                  <a:lumOff val="15000"/>
                </a:schemeClr>
              </a:solidFill>
            </a:endParaRPr>
          </a:p>
          <a:p>
            <a:pPr>
              <a:lnSpc>
                <a:spcPct val="100000"/>
              </a:lnSpc>
              <a:spcBef>
                <a:spcPts val="0"/>
              </a:spcBef>
              <a:spcAft>
                <a:spcPts val="600"/>
              </a:spcAft>
            </a:pPr>
            <a:endParaRPr lang="en-US" sz="2000" b="1" spc="80" dirty="0">
              <a:solidFill>
                <a:schemeClr val="tx1"/>
              </a:solidFill>
            </a:endParaRPr>
          </a:p>
          <a:p>
            <a:pPr>
              <a:lnSpc>
                <a:spcPct val="100000"/>
              </a:lnSpc>
              <a:spcBef>
                <a:spcPts val="0"/>
              </a:spcBef>
              <a:spcAft>
                <a:spcPts val="600"/>
              </a:spcAft>
            </a:pPr>
            <a:endParaRPr lang="en-US" sz="2000" b="1" spc="80" dirty="0">
              <a:solidFill>
                <a:schemeClr val="tx1">
                  <a:lumMod val="85000"/>
                  <a:lumOff val="15000"/>
                </a:schemeClr>
              </a:solidFill>
            </a:endParaRPr>
          </a:p>
          <a:p>
            <a:pPr>
              <a:lnSpc>
                <a:spcPct val="100000"/>
              </a:lnSpc>
              <a:spcBef>
                <a:spcPts val="0"/>
              </a:spcBef>
              <a:spcAft>
                <a:spcPts val="600"/>
              </a:spcAft>
            </a:pPr>
            <a:r>
              <a:rPr lang="en-US" sz="2000" b="1" spc="80" dirty="0">
                <a:solidFill>
                  <a:schemeClr val="tx1">
                    <a:lumMod val="85000"/>
                    <a:lumOff val="15000"/>
                  </a:schemeClr>
                </a:solidFill>
              </a:rPr>
              <a:t>Find resources, podcasts, newsletters and more at</a:t>
            </a:r>
          </a:p>
        </p:txBody>
      </p:sp>
      <p:sp>
        <p:nvSpPr>
          <p:cNvPr id="12" name="TextBox 11">
            <a:extLst>
              <a:ext uri="{FF2B5EF4-FFF2-40B4-BE49-F238E27FC236}">
                <a16:creationId xmlns:a16="http://schemas.microsoft.com/office/drawing/2014/main" id="{A443D3A2-6D02-DCB4-D1C7-18C2B38C024C}"/>
              </a:ext>
            </a:extLst>
          </p:cNvPr>
          <p:cNvSpPr txBox="1"/>
          <p:nvPr/>
        </p:nvSpPr>
        <p:spPr>
          <a:xfrm>
            <a:off x="6602621" y="5770623"/>
            <a:ext cx="424289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normalizeH="0" baseline="0" noProof="0" dirty="0">
                <a:ln>
                  <a:noFill/>
                </a:ln>
                <a:solidFill>
                  <a:srgbClr val="CB581F">
                    <a:lumMod val="75000"/>
                  </a:srgbClr>
                </a:solidFill>
                <a:effectLst/>
                <a:uLnTx/>
                <a:uFillTx/>
                <a:latin typeface="Arial" panose="020B0604020202020204" pitchFamily="34" charset="0"/>
                <a:ea typeface="+mn-ea"/>
                <a:cs typeface="Arial" panose="020B0604020202020204" pitchFamily="34" charset="0"/>
              </a:rPr>
              <a:t>www.theresahaskins.com</a:t>
            </a:r>
          </a:p>
        </p:txBody>
      </p:sp>
    </p:spTree>
    <p:extLst>
      <p:ext uri="{BB962C8B-B14F-4D97-AF65-F5344CB8AC3E}">
        <p14:creationId xmlns:p14="http://schemas.microsoft.com/office/powerpoint/2010/main" val="518732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5625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D129E655-1843-825C-7F55-DEE8E72B664C}"/>
              </a:ext>
              <a:ext uri="{C183D7F6-B498-43B3-948B-1728B52AA6E4}">
                <adec:decorative xmlns:adec="http://schemas.microsoft.com/office/drawing/2017/decorative" val="1"/>
              </a:ext>
            </a:extLst>
          </p:cNvPr>
          <p:cNvSpPr/>
          <p:nvPr/>
        </p:nvSpPr>
        <p:spPr>
          <a:xfrm>
            <a:off x="3595947" y="252152"/>
            <a:ext cx="5055684" cy="5914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object 2">
            <a:extLst>
              <a:ext uri="{FF2B5EF4-FFF2-40B4-BE49-F238E27FC236}">
                <a16:creationId xmlns:a16="http://schemas.microsoft.com/office/drawing/2014/main" id="{51D86E7F-6569-35BC-4D85-7866558D7461}"/>
              </a:ext>
              <a:ext uri="{C183D7F6-B498-43B3-948B-1728B52AA6E4}">
                <adec:decorative xmlns:adec="http://schemas.microsoft.com/office/drawing/2017/decorative" val="1"/>
              </a:ext>
            </a:extLst>
          </p:cNvPr>
          <p:cNvPicPr/>
          <p:nvPr/>
        </p:nvPicPr>
        <p:blipFill>
          <a:blip r:embed="rId3" cstate="print"/>
          <a:stretch>
            <a:fillRect/>
          </a:stretch>
        </p:blipFill>
        <p:spPr>
          <a:xfrm>
            <a:off x="3599064" y="252152"/>
            <a:ext cx="4943690" cy="710738"/>
          </a:xfrm>
          <a:prstGeom prst="rect">
            <a:avLst/>
          </a:prstGeom>
        </p:spPr>
      </p:pic>
      <p:sp>
        <p:nvSpPr>
          <p:cNvPr id="19" name="object 9">
            <a:extLst>
              <a:ext uri="{FF2B5EF4-FFF2-40B4-BE49-F238E27FC236}">
                <a16:creationId xmlns:a16="http://schemas.microsoft.com/office/drawing/2014/main" id="{194BA4C1-C241-427F-EB48-89146F7DADF9}"/>
              </a:ext>
            </a:extLst>
          </p:cNvPr>
          <p:cNvSpPr txBox="1"/>
          <p:nvPr/>
        </p:nvSpPr>
        <p:spPr>
          <a:xfrm>
            <a:off x="3595947" y="957694"/>
            <a:ext cx="4953432" cy="179536"/>
          </a:xfrm>
          <a:prstGeom prst="rect">
            <a:avLst/>
          </a:prstGeom>
          <a:solidFill>
            <a:srgbClr val="002C71"/>
          </a:solidFill>
        </p:spPr>
        <p:txBody>
          <a:bodyPr vert="horz" wrap="square" lIns="0" tIns="0" rIns="0" bIns="0" rtlCol="0">
            <a:spAutoFit/>
          </a:bodyPr>
          <a:lstStyle/>
          <a:p>
            <a:pPr marL="61911" marR="0" lvl="0" indent="0" algn="l" defTabSz="914400" rtl="0" eaLnBrk="1" fontAlgn="auto" latinLnBrk="0" hangingPunct="1">
              <a:lnSpc>
                <a:spcPts val="1390"/>
              </a:lnSpc>
              <a:spcBef>
                <a:spcPts val="0"/>
              </a:spcBef>
              <a:spcAft>
                <a:spcPts val="0"/>
              </a:spcAft>
              <a:buClrTx/>
              <a:buSzTx/>
              <a:buFontTx/>
              <a:buNone/>
              <a:tabLst/>
              <a:defRPr/>
            </a:pPr>
            <a:r>
              <a:rPr kumimoji="0" lang="en-US" sz="1227" b="1" i="0" u="none" strike="noStrike" kern="1200" cap="none" spc="-7" normalizeH="0" baseline="0" noProof="0" dirty="0">
                <a:ln>
                  <a:noFill/>
                </a:ln>
                <a:solidFill>
                  <a:srgbClr val="FFFFFF"/>
                </a:solidFill>
                <a:effectLst/>
                <a:uLnTx/>
                <a:uFillTx/>
                <a:latin typeface="Calibri"/>
                <a:ea typeface="+mn-ea"/>
                <a:cs typeface="Calibri"/>
              </a:rPr>
              <a:t>OCTOBER</a:t>
            </a:r>
            <a:endParaRPr kumimoji="0" sz="1227"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10">
            <a:extLst>
              <a:ext uri="{FF2B5EF4-FFF2-40B4-BE49-F238E27FC236}">
                <a16:creationId xmlns:a16="http://schemas.microsoft.com/office/drawing/2014/main" id="{0C3569A5-3521-1914-3AB5-6410D021C87E}"/>
              </a:ext>
            </a:extLst>
          </p:cNvPr>
          <p:cNvSpPr txBox="1"/>
          <p:nvPr/>
        </p:nvSpPr>
        <p:spPr>
          <a:xfrm>
            <a:off x="4974689" y="1152509"/>
            <a:ext cx="510453" cy="155707"/>
          </a:xfrm>
          <a:prstGeom prst="rect">
            <a:avLst/>
          </a:prstGeom>
        </p:spPr>
        <p:txBody>
          <a:bodyPr vert="horz" wrap="square" lIns="0" tIns="8659" rIns="0" bIns="0" rtlCol="0">
            <a:spAutoFit/>
          </a:bodyPr>
          <a:lstStyle/>
          <a:p>
            <a:pPr marL="8659" marR="0" lvl="0" indent="0" algn="l" defTabSz="914400" rtl="0" eaLnBrk="1" fontAlgn="auto" latinLnBrk="0" hangingPunct="1">
              <a:lnSpc>
                <a:spcPct val="100000"/>
              </a:lnSpc>
              <a:spcBef>
                <a:spcPts val="68"/>
              </a:spcBef>
              <a:spcAft>
                <a:spcPts val="0"/>
              </a:spcAft>
              <a:buClrTx/>
              <a:buSzTx/>
              <a:buFontTx/>
              <a:buNone/>
              <a:tabLst/>
              <a:defRPr/>
            </a:pPr>
            <a:r>
              <a:rPr kumimoji="0" sz="955" b="1" i="0" u="none" strike="noStrike" kern="1200" cap="none" spc="-7" normalizeH="0" baseline="0" noProof="0" dirty="0">
                <a:ln>
                  <a:noFill/>
                </a:ln>
                <a:solidFill>
                  <a:prstClr val="black"/>
                </a:solidFill>
                <a:effectLst/>
                <a:uLnTx/>
                <a:uFillTx/>
                <a:latin typeface="Calibri"/>
                <a:ea typeface="+mn-ea"/>
                <a:cs typeface="Calibri"/>
              </a:rPr>
              <a:t>TUESDAY</a:t>
            </a:r>
            <a:endParaRPr kumimoji="0" sz="955"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5" name="object 7">
            <a:extLst>
              <a:ext uri="{FF2B5EF4-FFF2-40B4-BE49-F238E27FC236}">
                <a16:creationId xmlns:a16="http://schemas.microsoft.com/office/drawing/2014/main" id="{7C74AD1E-27F4-8469-A1B9-B1DE15B75A11}"/>
              </a:ext>
              <a:ext uri="{C183D7F6-B498-43B3-948B-1728B52AA6E4}">
                <adec:decorative xmlns:adec="http://schemas.microsoft.com/office/drawing/2017/decorative" val="1"/>
              </a:ext>
            </a:extLst>
          </p:cNvPr>
          <p:cNvSpPr/>
          <p:nvPr/>
        </p:nvSpPr>
        <p:spPr>
          <a:xfrm>
            <a:off x="4831094" y="1392733"/>
            <a:ext cx="1123517" cy="184006"/>
          </a:xfrm>
          <a:custGeom>
            <a:avLst/>
            <a:gdLst/>
            <a:ahLst/>
            <a:cxnLst/>
            <a:rect l="l" t="t" r="r" b="b"/>
            <a:pathLst>
              <a:path w="1647825" h="269875">
                <a:moveTo>
                  <a:pt x="1512570" y="0"/>
                </a:moveTo>
                <a:lnTo>
                  <a:pt x="0" y="0"/>
                </a:lnTo>
                <a:lnTo>
                  <a:pt x="0" y="269748"/>
                </a:lnTo>
                <a:lnTo>
                  <a:pt x="1512570" y="269748"/>
                </a:lnTo>
                <a:lnTo>
                  <a:pt x="1647444" y="134874"/>
                </a:lnTo>
                <a:lnTo>
                  <a:pt x="1512570" y="0"/>
                </a:lnTo>
                <a:close/>
              </a:path>
            </a:pathLst>
          </a:custGeom>
          <a:solidFill>
            <a:srgbClr val="0053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object 11">
            <a:extLst>
              <a:ext uri="{FF2B5EF4-FFF2-40B4-BE49-F238E27FC236}">
                <a16:creationId xmlns:a16="http://schemas.microsoft.com/office/drawing/2014/main" id="{A01F5089-8792-68A0-CA14-EA197A957F51}"/>
              </a:ext>
            </a:extLst>
          </p:cNvPr>
          <p:cNvSpPr txBox="1"/>
          <p:nvPr/>
        </p:nvSpPr>
        <p:spPr>
          <a:xfrm>
            <a:off x="3856090" y="1142054"/>
            <a:ext cx="3000375" cy="155707"/>
          </a:xfrm>
          <a:prstGeom prst="rect">
            <a:avLst/>
          </a:prstGeom>
        </p:spPr>
        <p:txBody>
          <a:bodyPr vert="horz" wrap="square" lIns="0" tIns="8659" rIns="0" bIns="0" rtlCol="0">
            <a:spAutoFit/>
          </a:bodyPr>
          <a:lstStyle/>
          <a:p>
            <a:pPr marL="8659" marR="0" lvl="0" indent="0" algn="l" defTabSz="914400" rtl="0" eaLnBrk="1" fontAlgn="auto" latinLnBrk="0" hangingPunct="1">
              <a:lnSpc>
                <a:spcPct val="100000"/>
              </a:lnSpc>
              <a:spcBef>
                <a:spcPts val="68"/>
              </a:spcBef>
              <a:spcAft>
                <a:spcPts val="0"/>
              </a:spcAft>
              <a:buClrTx/>
              <a:buSzTx/>
              <a:buFontTx/>
              <a:buNone/>
              <a:tabLst>
                <a:tab pos="2323605" algn="l"/>
              </a:tabLst>
              <a:defRPr/>
            </a:pPr>
            <a:r>
              <a:rPr kumimoji="0" sz="955" b="1" i="0" u="none" strike="noStrike" kern="1200" cap="none" spc="-7" normalizeH="0" baseline="0" noProof="0" dirty="0">
                <a:ln>
                  <a:noFill/>
                </a:ln>
                <a:solidFill>
                  <a:prstClr val="black"/>
                </a:solidFill>
                <a:effectLst/>
                <a:uLnTx/>
                <a:uFillTx/>
                <a:latin typeface="Calibri"/>
                <a:ea typeface="+mn-ea"/>
                <a:cs typeface="Calibri"/>
              </a:rPr>
              <a:t>MONDAY</a:t>
            </a:r>
            <a:r>
              <a:rPr kumimoji="0" sz="955" b="1" i="0" u="none" strike="noStrike" kern="1200" cap="none" spc="0" normalizeH="0" baseline="0" noProof="0" dirty="0">
                <a:ln>
                  <a:noFill/>
                </a:ln>
                <a:solidFill>
                  <a:prstClr val="black"/>
                </a:solidFill>
                <a:effectLst/>
                <a:uLnTx/>
                <a:uFillTx/>
                <a:latin typeface="Calibri"/>
                <a:ea typeface="+mn-ea"/>
                <a:cs typeface="Calibri"/>
              </a:rPr>
              <a:t>	</a:t>
            </a:r>
            <a:r>
              <a:rPr kumimoji="0" sz="955" b="1" i="0" u="none" strike="noStrike" kern="1200" cap="none" spc="-7" normalizeH="0" baseline="0" noProof="0" dirty="0">
                <a:ln>
                  <a:noFill/>
                </a:ln>
                <a:solidFill>
                  <a:prstClr val="black"/>
                </a:solidFill>
                <a:effectLst/>
                <a:uLnTx/>
                <a:uFillTx/>
                <a:latin typeface="Calibri"/>
                <a:ea typeface="+mn-ea"/>
                <a:cs typeface="Calibri"/>
              </a:rPr>
              <a:t>WEDNESDAY</a:t>
            </a:r>
            <a:endParaRPr kumimoji="0" sz="955"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3" name="object 12">
            <a:extLst>
              <a:ext uri="{FF2B5EF4-FFF2-40B4-BE49-F238E27FC236}">
                <a16:creationId xmlns:a16="http://schemas.microsoft.com/office/drawing/2014/main" id="{DBB7514D-D6E7-500C-328C-3A8176DDB0C1}"/>
              </a:ext>
            </a:extLst>
          </p:cNvPr>
          <p:cNvSpPr txBox="1"/>
          <p:nvPr/>
        </p:nvSpPr>
        <p:spPr>
          <a:xfrm>
            <a:off x="7344645" y="1142054"/>
            <a:ext cx="600941" cy="155707"/>
          </a:xfrm>
          <a:prstGeom prst="rect">
            <a:avLst/>
          </a:prstGeom>
        </p:spPr>
        <p:txBody>
          <a:bodyPr vert="horz" wrap="square" lIns="0" tIns="8659" rIns="0" bIns="0" rtlCol="0">
            <a:spAutoFit/>
          </a:bodyPr>
          <a:lstStyle/>
          <a:p>
            <a:pPr marL="8659" marR="0" lvl="0" indent="0" algn="l" defTabSz="914400" rtl="0" eaLnBrk="1" fontAlgn="auto" latinLnBrk="0" hangingPunct="1">
              <a:lnSpc>
                <a:spcPct val="100000"/>
              </a:lnSpc>
              <a:spcBef>
                <a:spcPts val="68"/>
              </a:spcBef>
              <a:spcAft>
                <a:spcPts val="0"/>
              </a:spcAft>
              <a:buClrTx/>
              <a:buSzTx/>
              <a:buFontTx/>
              <a:buNone/>
              <a:tabLst/>
              <a:defRPr/>
            </a:pPr>
            <a:r>
              <a:rPr kumimoji="0" sz="955" b="1" i="0" u="none" strike="noStrike" kern="1200" cap="none" spc="-7" normalizeH="0" baseline="0" noProof="0" dirty="0">
                <a:ln>
                  <a:noFill/>
                </a:ln>
                <a:solidFill>
                  <a:prstClr val="black"/>
                </a:solidFill>
                <a:effectLst/>
                <a:uLnTx/>
                <a:uFillTx/>
                <a:latin typeface="Calibri"/>
                <a:ea typeface="+mn-ea"/>
                <a:cs typeface="Calibri"/>
              </a:rPr>
              <a:t>THURSDAY</a:t>
            </a:r>
            <a:endParaRPr kumimoji="0" sz="955"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4" name="object 13">
            <a:extLst>
              <a:ext uri="{FF2B5EF4-FFF2-40B4-BE49-F238E27FC236}">
                <a16:creationId xmlns:a16="http://schemas.microsoft.com/office/drawing/2014/main" id="{8AECED97-6E52-C772-326C-A434BECC7FCA}"/>
              </a:ext>
            </a:extLst>
          </p:cNvPr>
          <p:cNvSpPr txBox="1"/>
          <p:nvPr/>
        </p:nvSpPr>
        <p:spPr>
          <a:xfrm>
            <a:off x="4828180" y="1366136"/>
            <a:ext cx="1084118" cy="2409441"/>
          </a:xfrm>
          <a:prstGeom prst="rect">
            <a:avLst/>
          </a:prstGeom>
        </p:spPr>
        <p:txBody>
          <a:bodyPr vert="horz" wrap="square" lIns="0" tIns="61912" rIns="0" bIns="0" rtlCol="0">
            <a:spAutoFit/>
          </a:bodyPr>
          <a:lstStyle/>
          <a:p>
            <a:pPr marL="25977" marR="0" lvl="0" indent="0" algn="ctr" defTabSz="914400" rtl="0" eaLnBrk="1" fontAlgn="auto" latinLnBrk="0" hangingPunct="1">
              <a:lnSpc>
                <a:spcPct val="100000"/>
              </a:lnSpc>
              <a:spcBef>
                <a:spcPts val="389"/>
              </a:spcBef>
              <a:spcAft>
                <a:spcPts val="0"/>
              </a:spcAft>
              <a:buClrTx/>
              <a:buSzTx/>
              <a:buFontTx/>
              <a:buNone/>
              <a:tabLst/>
              <a:defRPr/>
            </a:pPr>
            <a:r>
              <a:rPr kumimoji="0" lang="en-US" sz="818" b="1" i="0" u="none" strike="noStrike" kern="1200" cap="none" spc="20" normalizeH="0" baseline="0" noProof="0" dirty="0">
                <a:ln>
                  <a:noFill/>
                </a:ln>
                <a:solidFill>
                  <a:srgbClr val="FFFFFF"/>
                </a:solidFill>
                <a:effectLst/>
                <a:uLnTx/>
                <a:uFillTx/>
                <a:latin typeface="Calibri"/>
                <a:ea typeface="+mn-ea"/>
                <a:cs typeface="Calibri"/>
              </a:rPr>
              <a:t>10/31/2023</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395"/>
              </a:spcBef>
              <a:spcAft>
                <a:spcPts val="0"/>
              </a:spcAft>
              <a:buClrTx/>
              <a:buSzTx/>
              <a:buFontTx/>
              <a:buNone/>
              <a:tabLst/>
              <a:defRPr/>
            </a:pPr>
            <a:r>
              <a:rPr kumimoji="0" lang="en-US" sz="818" b="0" i="0" u="none" strike="noStrike" kern="1200" cap="none" spc="-7" normalizeH="0" baseline="0" noProof="0" dirty="0">
                <a:ln>
                  <a:noFill/>
                </a:ln>
                <a:solidFill>
                  <a:prstClr val="black"/>
                </a:solidFill>
                <a:effectLst/>
                <a:uLnTx/>
                <a:uFillTx/>
                <a:latin typeface="Calibri"/>
                <a:ea typeface="+mn-ea"/>
                <a:cs typeface="Calibri"/>
              </a:rPr>
              <a:t>11:00</a:t>
            </a:r>
            <a:r>
              <a:rPr kumimoji="0" lang="en-US" sz="818" b="0" i="0" u="none" strike="noStrike" kern="1200" cap="none" spc="-31" normalizeH="0" baseline="0" noProof="0" dirty="0">
                <a:ln>
                  <a:noFill/>
                </a:ln>
                <a:solidFill>
                  <a:prstClr val="black"/>
                </a:solidFill>
                <a:effectLst/>
                <a:uLnTx/>
                <a:uFillTx/>
                <a:latin typeface="Calibri"/>
                <a:ea typeface="+mn-ea"/>
                <a:cs typeface="Calibri"/>
              </a:rPr>
              <a:t> </a:t>
            </a:r>
            <a:r>
              <a:rPr kumimoji="0" lang="en-US" sz="818" b="0" i="0" u="none" strike="noStrike" kern="1200" cap="none" spc="-75" normalizeH="0" baseline="0" noProof="0" dirty="0">
                <a:ln>
                  <a:noFill/>
                </a:ln>
                <a:solidFill>
                  <a:prstClr val="black"/>
                </a:solidFill>
                <a:effectLst/>
                <a:uLnTx/>
                <a:uFillTx/>
                <a:latin typeface="Calibri"/>
                <a:ea typeface="+mn-ea"/>
                <a:cs typeface="Calibri"/>
              </a:rPr>
              <a:t>AM</a:t>
            </a:r>
            <a:r>
              <a:rPr kumimoji="0" lang="en-US" sz="818" b="0" i="0" u="none" strike="noStrike" kern="1200" cap="none" spc="-20" normalizeH="0" baseline="0" noProof="0" dirty="0">
                <a:ln>
                  <a:noFill/>
                </a:ln>
                <a:solidFill>
                  <a:prstClr val="black"/>
                </a:solidFill>
                <a:effectLst/>
                <a:uLnTx/>
                <a:uFillTx/>
                <a:latin typeface="Calibri"/>
                <a:ea typeface="+mn-ea"/>
                <a:cs typeface="Calibri"/>
              </a:rPr>
              <a:t> –</a:t>
            </a:r>
            <a:r>
              <a:rPr kumimoji="0" lang="en-US" sz="818" b="0" i="0" u="none" strike="noStrike" kern="1200" cap="none" spc="-31"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12:00</a:t>
            </a:r>
            <a:r>
              <a:rPr kumimoji="0" lang="en-US" sz="818" b="0" i="0" u="none" strike="noStrike" kern="1200" cap="none" spc="-24" normalizeH="0" baseline="0" noProof="0" dirty="0">
                <a:ln>
                  <a:noFill/>
                </a:ln>
                <a:solidFill>
                  <a:prstClr val="black"/>
                </a:solidFill>
                <a:effectLst/>
                <a:uLnTx/>
                <a:uFillTx/>
                <a:latin typeface="Calibri"/>
                <a:ea typeface="+mn-ea"/>
                <a:cs typeface="Calibri"/>
              </a:rPr>
              <a:t> </a:t>
            </a:r>
            <a:r>
              <a:rPr kumimoji="0" lang="en-US" sz="818" b="0" i="0" u="none" strike="noStrike" kern="1200" cap="none" spc="-17" normalizeH="0" baseline="0" noProof="0" dirty="0">
                <a:ln>
                  <a:noFill/>
                </a:ln>
                <a:solidFill>
                  <a:prstClr val="black"/>
                </a:solidFill>
                <a:effectLst/>
                <a:uLnTx/>
                <a:uFillTx/>
                <a:latin typeface="Calibri"/>
                <a:ea typeface="+mn-ea"/>
                <a:cs typeface="Calibri"/>
              </a:rPr>
              <a:t>PM</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65"/>
              </a:spcBef>
              <a:spcAft>
                <a:spcPts val="0"/>
              </a:spcAft>
              <a:buClrTx/>
              <a:buSzTx/>
              <a:buFontTx/>
              <a:buNone/>
              <a:tabLst/>
              <a:defRPr/>
            </a:pPr>
            <a:r>
              <a:rPr kumimoji="0" lang="en-US" sz="818" b="1" i="0" u="none" strike="noStrike" kern="1200" cap="none" spc="0" normalizeH="0" baseline="0" noProof="0" dirty="0">
                <a:ln>
                  <a:noFill/>
                </a:ln>
                <a:solidFill>
                  <a:srgbClr val="002C71"/>
                </a:solidFill>
                <a:effectLst/>
                <a:uLnTx/>
                <a:uFillTx/>
                <a:latin typeface="Calibri"/>
                <a:ea typeface="+mn-ea"/>
                <a:cs typeface="Calibri"/>
              </a:rPr>
              <a:t>Identifying Obstacles to Neurodiversity and Inclusion </a:t>
            </a:r>
            <a:br>
              <a:rPr kumimoji="0" lang="en-US" sz="818" b="1" i="0" u="none" strike="noStrike" kern="1200" cap="none" spc="0" normalizeH="0" baseline="0" noProof="0" dirty="0">
                <a:ln>
                  <a:noFill/>
                </a:ln>
                <a:solidFill>
                  <a:srgbClr val="002C71"/>
                </a:solidFill>
                <a:effectLst/>
                <a:uLnTx/>
                <a:uFillTx/>
                <a:latin typeface="Calibri"/>
                <a:ea typeface="+mn-ea"/>
                <a:cs typeface="Calibri"/>
              </a:rPr>
            </a:br>
            <a:r>
              <a:rPr kumimoji="0" lang="en-US" sz="818" b="0" i="0" u="none" strike="noStrike" kern="1200" cap="none" spc="3" normalizeH="0" baseline="0" noProof="0" dirty="0">
                <a:ln>
                  <a:noFill/>
                </a:ln>
                <a:solidFill>
                  <a:prstClr val="black"/>
                </a:solidFill>
                <a:effectLst/>
                <a:uLnTx/>
                <a:uFillTx/>
                <a:latin typeface="Calibri"/>
                <a:ea typeface="+mn-ea"/>
                <a:cs typeface="Calibri"/>
              </a:rPr>
              <a:t>Dr. T</a:t>
            </a:r>
            <a:r>
              <a:rPr kumimoji="0" lang="en-US" sz="818" b="0" i="0" u="none" strike="noStrike" kern="1200" cap="none" spc="0" normalizeH="0" baseline="0" noProof="0" dirty="0">
                <a:ln>
                  <a:noFill/>
                </a:ln>
                <a:solidFill>
                  <a:prstClr val="black"/>
                </a:solidFill>
                <a:effectLst/>
                <a:uLnTx/>
                <a:uFillTx/>
                <a:latin typeface="Calibri"/>
                <a:ea typeface="+mn-ea"/>
                <a:cs typeface="Calibri"/>
              </a:rPr>
              <a:t>heresa</a:t>
            </a:r>
            <a:r>
              <a:rPr kumimoji="0" lang="en-US" sz="818" b="0" i="0" u="none" strike="noStrike" kern="1200" cap="none" spc="-10"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Haskins </a:t>
            </a:r>
            <a:br>
              <a:rPr kumimoji="0" lang="en-US" sz="818" b="0" i="0" u="none" strike="noStrike" kern="1200" cap="none" spc="-7" normalizeH="0" baseline="0" noProof="0" dirty="0">
                <a:ln>
                  <a:noFill/>
                </a:ln>
                <a:solidFill>
                  <a:prstClr val="black"/>
                </a:solidFill>
                <a:effectLst/>
                <a:uLnTx/>
                <a:uFillTx/>
                <a:latin typeface="Calibri"/>
                <a:ea typeface="+mn-ea"/>
                <a:cs typeface="Calibri"/>
              </a:rPr>
            </a:br>
            <a:r>
              <a:rPr kumimoji="0" lang="en-US" sz="818" b="0" i="0" u="none" strike="noStrike" kern="1200" cap="none" spc="0" normalizeH="0" baseline="0" noProof="0" dirty="0">
                <a:ln>
                  <a:noFill/>
                </a:ln>
                <a:solidFill>
                  <a:prstClr val="black"/>
                </a:solidFill>
                <a:effectLst/>
                <a:uLnTx/>
                <a:uFillTx/>
                <a:latin typeface="Calibri"/>
                <a:ea typeface="+mn-ea"/>
                <a:cs typeface="Calibri"/>
              </a:rPr>
              <a:t>Haskins</a:t>
            </a:r>
            <a:r>
              <a:rPr kumimoji="0" lang="en-US" sz="818" b="0" i="0" u="none" strike="noStrike" kern="1200" cap="none" spc="119"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Consulting</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65"/>
              </a:spcBef>
              <a:spcAft>
                <a:spcPts val="0"/>
              </a:spcAft>
              <a:buClrTx/>
              <a:buSzTx/>
              <a:buFontTx/>
              <a:buNone/>
              <a:tabLst/>
              <a:defRPr/>
            </a:pPr>
            <a:br>
              <a:rPr kumimoji="0" lang="en-US" sz="409" b="1" i="0" u="none" strike="noStrike" kern="1200" cap="none" spc="0" normalizeH="0" baseline="0" noProof="0" dirty="0">
                <a:ln>
                  <a:noFill/>
                </a:ln>
                <a:solidFill>
                  <a:srgbClr val="002C71"/>
                </a:solidFill>
                <a:effectLst/>
                <a:uLnTx/>
                <a:uFillTx/>
                <a:latin typeface="Calibri"/>
                <a:ea typeface="+mn-ea"/>
                <a:cs typeface="Calibri"/>
              </a:rPr>
            </a:br>
            <a:r>
              <a:rPr kumimoji="0" lang="en-US" sz="818" b="0" i="0" u="none" strike="noStrike" kern="1200" cap="none" spc="-7" normalizeH="0" baseline="0" noProof="0" dirty="0">
                <a:ln>
                  <a:noFill/>
                </a:ln>
                <a:solidFill>
                  <a:prstClr val="black"/>
                </a:solidFill>
                <a:effectLst/>
                <a:uLnTx/>
                <a:uFillTx/>
                <a:latin typeface="Calibri"/>
                <a:ea typeface="+mn-ea"/>
                <a:cs typeface="Calibri"/>
              </a:rPr>
              <a:t>1:00PM </a:t>
            </a:r>
            <a:r>
              <a:rPr kumimoji="0" lang="en-US" sz="818" b="0" i="0" u="none" strike="noStrike" kern="1200" cap="none" spc="-20" normalizeH="0" baseline="0" noProof="0" dirty="0">
                <a:ln>
                  <a:noFill/>
                </a:ln>
                <a:solidFill>
                  <a:prstClr val="black"/>
                </a:solidFill>
                <a:effectLst/>
                <a:uLnTx/>
                <a:uFillTx/>
                <a:latin typeface="Calibri"/>
                <a:ea typeface="+mn-ea"/>
                <a:cs typeface="Calibri"/>
              </a:rPr>
              <a:t>–</a:t>
            </a:r>
            <a:r>
              <a:rPr kumimoji="0" lang="en-US" sz="818" b="0" i="0" u="none" strike="noStrike" kern="1200" cap="none" spc="-31"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2:00</a:t>
            </a:r>
            <a:r>
              <a:rPr kumimoji="0" lang="en-US" sz="818" b="0" i="0" u="none" strike="noStrike" kern="1200" cap="none" spc="-24" normalizeH="0" baseline="0" noProof="0" dirty="0">
                <a:ln>
                  <a:noFill/>
                </a:ln>
                <a:solidFill>
                  <a:prstClr val="black"/>
                </a:solidFill>
                <a:effectLst/>
                <a:uLnTx/>
                <a:uFillTx/>
                <a:latin typeface="Calibri"/>
                <a:ea typeface="+mn-ea"/>
                <a:cs typeface="Calibri"/>
              </a:rPr>
              <a:t> </a:t>
            </a:r>
            <a:r>
              <a:rPr kumimoji="0" lang="en-US" sz="818" b="0" i="0" u="none" strike="noStrike" kern="1200" cap="none" spc="-17" normalizeH="0" baseline="0" noProof="0" dirty="0">
                <a:ln>
                  <a:noFill/>
                </a:ln>
                <a:solidFill>
                  <a:prstClr val="black"/>
                </a:solidFill>
                <a:effectLst/>
                <a:uLnTx/>
                <a:uFillTx/>
                <a:latin typeface="Calibri"/>
                <a:ea typeface="+mn-ea"/>
                <a:cs typeface="Calibri"/>
              </a:rPr>
              <a:t>PM</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65"/>
              </a:spcBef>
              <a:spcAft>
                <a:spcPts val="0"/>
              </a:spcAft>
              <a:buClrTx/>
              <a:buSzTx/>
              <a:buFontTx/>
              <a:buNone/>
              <a:tabLst/>
              <a:defRPr/>
            </a:pPr>
            <a:r>
              <a:rPr kumimoji="0" lang="en-US" sz="818" b="1" i="0" u="none" strike="noStrike" kern="1200" cap="none" spc="0" normalizeH="0" baseline="0" noProof="0" dirty="0">
                <a:ln>
                  <a:noFill/>
                </a:ln>
                <a:solidFill>
                  <a:srgbClr val="002C71"/>
                </a:solidFill>
                <a:effectLst/>
                <a:uLnTx/>
                <a:uFillTx/>
                <a:latin typeface="Calibri"/>
                <a:ea typeface="+mn-ea"/>
                <a:cs typeface="Calibri"/>
              </a:rPr>
              <a:t>Overcoming Barriers to Neurodiversity and Inclusion </a:t>
            </a:r>
            <a:br>
              <a:rPr kumimoji="0" lang="en-US" sz="818" b="1" i="0" u="none" strike="noStrike" kern="1200" cap="none" spc="0" normalizeH="0" baseline="0" noProof="0" dirty="0">
                <a:ln>
                  <a:noFill/>
                </a:ln>
                <a:solidFill>
                  <a:srgbClr val="002C71"/>
                </a:solidFill>
                <a:effectLst/>
                <a:uLnTx/>
                <a:uFillTx/>
                <a:latin typeface="Calibri"/>
                <a:ea typeface="+mn-ea"/>
                <a:cs typeface="Calibri"/>
              </a:rPr>
            </a:br>
            <a:r>
              <a:rPr kumimoji="0" lang="en-US" sz="818" b="0" i="0" u="none" strike="noStrike" kern="1200" cap="none" spc="3" normalizeH="0" baseline="0" noProof="0" dirty="0">
                <a:ln>
                  <a:noFill/>
                </a:ln>
                <a:solidFill>
                  <a:prstClr val="black"/>
                </a:solidFill>
                <a:effectLst/>
                <a:uLnTx/>
                <a:uFillTx/>
                <a:latin typeface="Calibri"/>
                <a:ea typeface="+mn-ea"/>
                <a:cs typeface="Calibri"/>
              </a:rPr>
              <a:t>Dr. T</a:t>
            </a:r>
            <a:r>
              <a:rPr kumimoji="0" lang="en-US" sz="818" b="0" i="0" u="none" strike="noStrike" kern="1200" cap="none" spc="0" normalizeH="0" baseline="0" noProof="0" dirty="0">
                <a:ln>
                  <a:noFill/>
                </a:ln>
                <a:solidFill>
                  <a:prstClr val="black"/>
                </a:solidFill>
                <a:effectLst/>
                <a:uLnTx/>
                <a:uFillTx/>
                <a:latin typeface="Calibri"/>
                <a:ea typeface="+mn-ea"/>
                <a:cs typeface="Calibri"/>
              </a:rPr>
              <a:t>heresa</a:t>
            </a:r>
            <a:r>
              <a:rPr kumimoji="0" lang="en-US" sz="818" b="0" i="0" u="none" strike="noStrike" kern="1200" cap="none" spc="-10"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Haskins </a:t>
            </a:r>
            <a:br>
              <a:rPr kumimoji="0" lang="en-US" sz="818" b="0" i="0" u="none" strike="noStrike" kern="1200" cap="none" spc="-7" normalizeH="0" baseline="0" noProof="0" dirty="0">
                <a:ln>
                  <a:noFill/>
                </a:ln>
                <a:solidFill>
                  <a:prstClr val="black"/>
                </a:solidFill>
                <a:effectLst/>
                <a:uLnTx/>
                <a:uFillTx/>
                <a:latin typeface="Calibri"/>
                <a:ea typeface="+mn-ea"/>
                <a:cs typeface="Calibri"/>
              </a:rPr>
            </a:br>
            <a:r>
              <a:rPr kumimoji="0" lang="en-US" sz="818" b="0" i="0" u="none" strike="noStrike" kern="1200" cap="none" spc="0" normalizeH="0" baseline="0" noProof="0" dirty="0">
                <a:ln>
                  <a:noFill/>
                </a:ln>
                <a:solidFill>
                  <a:prstClr val="black"/>
                </a:solidFill>
                <a:effectLst/>
                <a:uLnTx/>
                <a:uFillTx/>
                <a:latin typeface="Calibri"/>
                <a:ea typeface="+mn-ea"/>
                <a:cs typeface="Calibri"/>
              </a:rPr>
              <a:t>Haskins</a:t>
            </a:r>
            <a:r>
              <a:rPr kumimoji="0" lang="en-US" sz="818" b="0" i="0" u="none" strike="noStrike" kern="1200" cap="none" spc="119"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Consulting</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24245" lvl="0" indent="0" algn="l" defTabSz="914400" rtl="0" eaLnBrk="1" fontAlgn="auto" latinLnBrk="0" hangingPunct="1">
              <a:lnSpc>
                <a:spcPct val="102099"/>
              </a:lnSpc>
              <a:spcBef>
                <a:spcPts val="27"/>
              </a:spcBef>
              <a:spcAft>
                <a:spcPts val="0"/>
              </a:spcAft>
              <a:buClrTx/>
              <a:buSzTx/>
              <a:buFontTx/>
              <a:buNone/>
              <a:tabLst/>
              <a:defRPr/>
            </a:pPr>
            <a:endParaRPr kumimoji="0" lang="en-US" sz="818"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25977" marR="0" lvl="0" indent="0" algn="l" defTabSz="914400" rtl="0" eaLnBrk="1" fontAlgn="auto" latinLnBrk="0" hangingPunct="1">
              <a:lnSpc>
                <a:spcPct val="100000"/>
              </a:lnSpc>
              <a:spcBef>
                <a:spcPts val="423"/>
              </a:spcBef>
              <a:spcAft>
                <a:spcPts val="0"/>
              </a:spcAft>
              <a:buClrTx/>
              <a:buSzTx/>
              <a:buFontTx/>
              <a:buNone/>
              <a:tabLst/>
              <a:defRPr/>
            </a:pPr>
            <a:endParaRPr kumimoji="0" sz="818" b="0" i="0" u="none" strike="noStrike" kern="1200" cap="none" spc="0" normalizeH="0" baseline="0" noProof="0" dirty="0">
              <a:ln>
                <a:noFill/>
              </a:ln>
              <a:solidFill>
                <a:prstClr val="black"/>
              </a:solidFill>
              <a:effectLst/>
              <a:uLnTx/>
              <a:uFillTx/>
              <a:latin typeface="Calibri"/>
              <a:ea typeface="+mn-ea"/>
              <a:cs typeface="Calibri"/>
            </a:endParaRPr>
          </a:p>
          <a:p>
            <a:pPr marL="25977" marR="20781" lvl="0" indent="0" algn="l" defTabSz="914400" rtl="0" eaLnBrk="1" fontAlgn="auto" latinLnBrk="0" hangingPunct="1">
              <a:lnSpc>
                <a:spcPct val="102299"/>
              </a:lnSpc>
              <a:spcBef>
                <a:spcPts val="24"/>
              </a:spcBef>
              <a:spcAft>
                <a:spcPts val="0"/>
              </a:spcAft>
              <a:buClrTx/>
              <a:buSzTx/>
              <a:buFontTx/>
              <a:buNone/>
              <a:tabLst/>
              <a:defRPr/>
            </a:pPr>
            <a:br>
              <a:rPr kumimoji="0" lang="en-US" sz="818" b="1" i="0" u="none" strike="noStrike" kern="1200" cap="none" spc="-14" normalizeH="0" baseline="0" noProof="0" dirty="0">
                <a:ln>
                  <a:noFill/>
                </a:ln>
                <a:solidFill>
                  <a:srgbClr val="002C71"/>
                </a:solidFill>
                <a:effectLst/>
                <a:highlight>
                  <a:srgbClr val="FFFF00"/>
                </a:highlight>
                <a:uLnTx/>
                <a:uFillTx/>
                <a:latin typeface="Calibri"/>
                <a:ea typeface="+mn-ea"/>
                <a:cs typeface="Calibri"/>
              </a:rPr>
            </a:br>
            <a:endParaRPr kumimoji="0" sz="818"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5" name="object 17">
            <a:extLst>
              <a:ext uri="{FF2B5EF4-FFF2-40B4-BE49-F238E27FC236}">
                <a16:creationId xmlns:a16="http://schemas.microsoft.com/office/drawing/2014/main" id="{893ADA60-FA18-C8EF-EF41-57F331FBFFE7}"/>
              </a:ext>
              <a:ext uri="{C183D7F6-B498-43B3-948B-1728B52AA6E4}">
                <adec:decorative xmlns:adec="http://schemas.microsoft.com/office/drawing/2017/decorative" val="1"/>
              </a:ext>
            </a:extLst>
          </p:cNvPr>
          <p:cNvSpPr txBox="1"/>
          <p:nvPr/>
        </p:nvSpPr>
        <p:spPr>
          <a:xfrm>
            <a:off x="5973860" y="1347881"/>
            <a:ext cx="953366" cy="586378"/>
          </a:xfrm>
          <a:prstGeom prst="rect">
            <a:avLst/>
          </a:prstGeom>
        </p:spPr>
        <p:txBody>
          <a:bodyPr vert="horz" wrap="square" lIns="0" tIns="61912" rIns="0" bIns="0" rtlCol="0">
            <a:spAutoFit/>
          </a:bodyPr>
          <a:lstStyle/>
          <a:p>
            <a:pPr marL="25977" marR="0" lvl="0" indent="0" algn="l" defTabSz="914400" rtl="0" eaLnBrk="1" fontAlgn="auto" latinLnBrk="0" hangingPunct="1">
              <a:lnSpc>
                <a:spcPct val="100000"/>
              </a:lnSpc>
              <a:spcBef>
                <a:spcPts val="65"/>
              </a:spcBef>
              <a:spcAft>
                <a:spcPts val="0"/>
              </a:spcAft>
              <a:buClrTx/>
              <a:buSzTx/>
              <a:buFontTx/>
              <a:buNone/>
              <a:tabLst/>
              <a:defRPr/>
            </a:pPr>
            <a:endParaRPr kumimoji="0" lang="en-US" sz="818" b="0" i="0" u="none" strike="noStrike" kern="1200" cap="none" spc="-17" normalizeH="0" baseline="0" noProof="0" dirty="0">
              <a:ln>
                <a:noFill/>
              </a:ln>
              <a:solidFill>
                <a:prstClr val="black"/>
              </a:solidFill>
              <a:effectLst/>
              <a:uLnTx/>
              <a:uFillTx/>
              <a:latin typeface="Calibri"/>
              <a:ea typeface="+mn-ea"/>
              <a:cs typeface="Calibri"/>
            </a:endParaRPr>
          </a:p>
          <a:p>
            <a:pPr marL="25977" marR="29007" lvl="0" indent="0" algn="l" defTabSz="914400" rtl="0" eaLnBrk="1" fontAlgn="auto" latinLnBrk="0" hangingPunct="1">
              <a:lnSpc>
                <a:spcPct val="106700"/>
              </a:lnSpc>
              <a:spcBef>
                <a:spcPts val="7"/>
              </a:spcBef>
              <a:spcAft>
                <a:spcPts val="0"/>
              </a:spcAft>
              <a:buClrTx/>
              <a:buSzTx/>
              <a:buFontTx/>
              <a:buNone/>
              <a:tabLst/>
              <a:defRPr/>
            </a:pPr>
            <a:endParaRPr kumimoji="0" lang="en-US" sz="818" b="0" i="0" u="none" strike="noStrike" kern="1200" cap="none" spc="-17" normalizeH="0" baseline="0" noProof="0" dirty="0">
              <a:ln>
                <a:noFill/>
              </a:ln>
              <a:solidFill>
                <a:prstClr val="black"/>
              </a:solidFill>
              <a:effectLst/>
              <a:highlight>
                <a:srgbClr val="FFFF00"/>
              </a:highlight>
              <a:uLnTx/>
              <a:uFillTx/>
              <a:latin typeface="Calibri"/>
              <a:ea typeface="+mn-ea"/>
              <a:cs typeface="Calibri"/>
            </a:endParaRPr>
          </a:p>
          <a:p>
            <a:pPr marL="25977" marR="29007" lvl="0" indent="0" algn="l" defTabSz="914400" rtl="0" eaLnBrk="1" fontAlgn="auto" latinLnBrk="0" hangingPunct="1">
              <a:lnSpc>
                <a:spcPct val="106700"/>
              </a:lnSpc>
              <a:spcBef>
                <a:spcPts val="7"/>
              </a:spcBef>
              <a:spcAft>
                <a:spcPts val="0"/>
              </a:spcAft>
              <a:buClrTx/>
              <a:buSzTx/>
              <a:buFontTx/>
              <a:buNone/>
              <a:tabLst/>
              <a:defRPr/>
            </a:pPr>
            <a:endParaRPr kumimoji="0" lang="en-US" sz="818"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25977" marR="29007" lvl="0" indent="0" algn="l" defTabSz="914400" rtl="0" eaLnBrk="1" fontAlgn="auto" latinLnBrk="0" hangingPunct="1">
              <a:lnSpc>
                <a:spcPct val="106700"/>
              </a:lnSpc>
              <a:spcBef>
                <a:spcPts val="7"/>
              </a:spcBef>
              <a:spcAft>
                <a:spcPts val="0"/>
              </a:spcAft>
              <a:buClrTx/>
              <a:buSzTx/>
              <a:buFontTx/>
              <a:buNone/>
              <a:tabLst/>
              <a:defRPr/>
            </a:pPr>
            <a:endParaRPr kumimoji="0" sz="818"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6" name="object 21">
            <a:extLst>
              <a:ext uri="{FF2B5EF4-FFF2-40B4-BE49-F238E27FC236}">
                <a16:creationId xmlns:a16="http://schemas.microsoft.com/office/drawing/2014/main" id="{8F9E65B4-B4E6-116A-E2FA-1E063F2E1D38}"/>
              </a:ext>
            </a:extLst>
          </p:cNvPr>
          <p:cNvSpPr txBox="1"/>
          <p:nvPr/>
        </p:nvSpPr>
        <p:spPr>
          <a:xfrm>
            <a:off x="5898862" y="1455519"/>
            <a:ext cx="1256867" cy="375750"/>
          </a:xfrm>
          <a:prstGeom prst="rect">
            <a:avLst/>
          </a:prstGeom>
        </p:spPr>
        <p:txBody>
          <a:bodyPr vert="horz" wrap="square" lIns="0" tIns="59315" rIns="0" bIns="0" rtlCol="0">
            <a:spAutoFit/>
          </a:bodyPr>
          <a:lstStyle/>
          <a:p>
            <a:pPr marL="25977" marR="0" lvl="0" indent="0" algn="ctr" defTabSz="914400" rtl="0" eaLnBrk="1" fontAlgn="auto" latinLnBrk="0" hangingPunct="1">
              <a:lnSpc>
                <a:spcPct val="100000"/>
              </a:lnSpc>
              <a:spcBef>
                <a:spcPts val="389"/>
              </a:spcBef>
              <a:spcAft>
                <a:spcPts val="0"/>
              </a:spcAft>
              <a:buClrTx/>
              <a:buSzTx/>
              <a:buFontTx/>
              <a:buNone/>
              <a:tabLst/>
              <a:defRPr/>
            </a:pPr>
            <a:r>
              <a:rPr kumimoji="0" lang="en-US" sz="818" b="1" i="0" u="none" strike="noStrike" kern="1200" cap="none" spc="20" normalizeH="0" baseline="0" noProof="0" dirty="0">
                <a:ln>
                  <a:noFill/>
                </a:ln>
                <a:solidFill>
                  <a:srgbClr val="FFFFFF"/>
                </a:solidFill>
                <a:effectLst/>
                <a:uLnTx/>
                <a:uFillTx/>
                <a:latin typeface="Calibri"/>
                <a:ea typeface="+mn-ea"/>
                <a:cs typeface="Calibri"/>
              </a:rPr>
              <a:t>10/19/2023</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474"/>
              </a:spcBef>
              <a:spcAft>
                <a:spcPts val="0"/>
              </a:spcAft>
              <a:buClrTx/>
              <a:buSzTx/>
              <a:buFontTx/>
              <a:buNone/>
              <a:tabLst/>
              <a:defRPr/>
            </a:pPr>
            <a:endParaRPr kumimoji="0" sz="818"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28" name="object 26">
            <a:extLst>
              <a:ext uri="{FF2B5EF4-FFF2-40B4-BE49-F238E27FC236}">
                <a16:creationId xmlns:a16="http://schemas.microsoft.com/office/drawing/2014/main" id="{FADC8663-E688-6512-E98D-B357F2FEBF52}"/>
              </a:ext>
              <a:ext uri="{C183D7F6-B498-43B3-948B-1728B52AA6E4}">
                <adec:decorative xmlns:adec="http://schemas.microsoft.com/office/drawing/2017/decorative" val="1"/>
              </a:ext>
            </a:extLst>
          </p:cNvPr>
          <p:cNvGrpSpPr/>
          <p:nvPr/>
        </p:nvGrpSpPr>
        <p:grpSpPr>
          <a:xfrm>
            <a:off x="3728550" y="1388398"/>
            <a:ext cx="1081088" cy="199159"/>
            <a:chOff x="1990089" y="6040882"/>
            <a:chExt cx="1585595" cy="292100"/>
          </a:xfrm>
        </p:grpSpPr>
        <p:sp>
          <p:nvSpPr>
            <p:cNvPr id="30" name="object 27">
              <a:extLst>
                <a:ext uri="{FF2B5EF4-FFF2-40B4-BE49-F238E27FC236}">
                  <a16:creationId xmlns:a16="http://schemas.microsoft.com/office/drawing/2014/main" id="{C8C2BB9C-346A-1F9B-323B-4AF8FB47029D}"/>
                </a:ext>
              </a:extLst>
            </p:cNvPr>
            <p:cNvSpPr/>
            <p:nvPr/>
          </p:nvSpPr>
          <p:spPr>
            <a:xfrm>
              <a:off x="1996439" y="6047232"/>
              <a:ext cx="1572895" cy="279400"/>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object 28">
              <a:extLst>
                <a:ext uri="{FF2B5EF4-FFF2-40B4-BE49-F238E27FC236}">
                  <a16:creationId xmlns:a16="http://schemas.microsoft.com/office/drawing/2014/main" id="{23889D03-73B7-7408-3F0A-D4FED1D08593}"/>
                </a:ext>
              </a:extLst>
            </p:cNvPr>
            <p:cNvSpPr/>
            <p:nvPr/>
          </p:nvSpPr>
          <p:spPr>
            <a:xfrm>
              <a:off x="1996439" y="6047232"/>
              <a:ext cx="1572895" cy="279400"/>
            </a:xfrm>
            <a:custGeom>
              <a:avLst/>
              <a:gdLst/>
              <a:ahLst/>
              <a:cxnLst/>
              <a:rect l="l" t="t" r="r" b="b"/>
              <a:pathLst>
                <a:path w="1572895" h="279400">
                  <a:moveTo>
                    <a:pt x="0" y="0"/>
                  </a:moveTo>
                  <a:lnTo>
                    <a:pt x="1433322" y="0"/>
                  </a:lnTo>
                  <a:lnTo>
                    <a:pt x="1572768" y="139446"/>
                  </a:lnTo>
                  <a:lnTo>
                    <a:pt x="1433322" y="278892"/>
                  </a:lnTo>
                  <a:lnTo>
                    <a:pt x="0" y="278892"/>
                  </a:lnTo>
                  <a:lnTo>
                    <a:pt x="0" y="0"/>
                  </a:lnTo>
                  <a:close/>
                </a:path>
              </a:pathLst>
            </a:custGeom>
            <a:ln w="12700">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2" name="object 29">
            <a:extLst>
              <a:ext uri="{FF2B5EF4-FFF2-40B4-BE49-F238E27FC236}">
                <a16:creationId xmlns:a16="http://schemas.microsoft.com/office/drawing/2014/main" id="{4198C0D5-0C50-53DF-3104-6165434C5209}"/>
              </a:ext>
            </a:extLst>
          </p:cNvPr>
          <p:cNvSpPr txBox="1"/>
          <p:nvPr/>
        </p:nvSpPr>
        <p:spPr>
          <a:xfrm>
            <a:off x="3719191" y="1371733"/>
            <a:ext cx="1154257" cy="2034934"/>
          </a:xfrm>
          <a:prstGeom prst="rect">
            <a:avLst/>
          </a:prstGeom>
        </p:spPr>
        <p:txBody>
          <a:bodyPr vert="horz" wrap="square" lIns="0" tIns="58882" rIns="0" bIns="0" rtlCol="0">
            <a:spAutoFit/>
          </a:bodyPr>
          <a:lstStyle/>
          <a:p>
            <a:pPr marL="25977" marR="0" lvl="0" indent="0" algn="ctr" defTabSz="914400" rtl="0" eaLnBrk="1" fontAlgn="auto" latinLnBrk="0" hangingPunct="1">
              <a:lnSpc>
                <a:spcPct val="100000"/>
              </a:lnSpc>
              <a:spcBef>
                <a:spcPts val="395"/>
              </a:spcBef>
              <a:spcAft>
                <a:spcPts val="0"/>
              </a:spcAft>
              <a:buClrTx/>
              <a:buSzTx/>
              <a:buFontTx/>
              <a:buNone/>
              <a:tabLst/>
              <a:defRPr/>
            </a:pPr>
            <a:r>
              <a:rPr kumimoji="0" lang="en-US" sz="818" b="1" i="0" u="none" strike="noStrike" kern="1200" cap="none" spc="20" normalizeH="0" baseline="0" noProof="0" dirty="0">
                <a:ln>
                  <a:noFill/>
                </a:ln>
                <a:solidFill>
                  <a:srgbClr val="FFFFFF"/>
                </a:solidFill>
                <a:effectLst/>
                <a:uLnTx/>
                <a:uFillTx/>
                <a:latin typeface="Calibri"/>
                <a:ea typeface="+mn-ea"/>
                <a:cs typeface="Calibri"/>
              </a:rPr>
              <a:t>10/30/2023</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395"/>
              </a:spcBef>
              <a:spcAft>
                <a:spcPts val="0"/>
              </a:spcAft>
              <a:buClrTx/>
              <a:buSzTx/>
              <a:buFontTx/>
              <a:buNone/>
              <a:tabLst/>
              <a:defRPr/>
            </a:pPr>
            <a:r>
              <a:rPr kumimoji="0" sz="818" b="0" i="0" u="none" strike="noStrike" kern="1200" cap="none" spc="-7" normalizeH="0" baseline="0" noProof="0" dirty="0">
                <a:ln>
                  <a:noFill/>
                </a:ln>
                <a:solidFill>
                  <a:prstClr val="black"/>
                </a:solidFill>
                <a:effectLst/>
                <a:uLnTx/>
                <a:uFillTx/>
                <a:latin typeface="Calibri"/>
                <a:ea typeface="+mn-ea"/>
                <a:cs typeface="Calibri"/>
              </a:rPr>
              <a:t>1</a:t>
            </a:r>
            <a:r>
              <a:rPr kumimoji="0" lang="en-US" sz="818" b="0" i="0" u="none" strike="noStrike" kern="1200" cap="none" spc="-7" normalizeH="0" baseline="0" noProof="0" dirty="0">
                <a:ln>
                  <a:noFill/>
                </a:ln>
                <a:solidFill>
                  <a:prstClr val="black"/>
                </a:solidFill>
                <a:effectLst/>
                <a:uLnTx/>
                <a:uFillTx/>
                <a:latin typeface="Calibri"/>
                <a:ea typeface="+mn-ea"/>
                <a:cs typeface="Calibri"/>
              </a:rPr>
              <a:t>1</a:t>
            </a:r>
            <a:r>
              <a:rPr kumimoji="0" sz="818" b="0" i="0" u="none" strike="noStrike" kern="1200" cap="none" spc="-7" normalizeH="0" baseline="0" noProof="0" dirty="0">
                <a:ln>
                  <a:noFill/>
                </a:ln>
                <a:solidFill>
                  <a:prstClr val="black"/>
                </a:solidFill>
                <a:effectLst/>
                <a:uLnTx/>
                <a:uFillTx/>
                <a:latin typeface="Calibri"/>
                <a:ea typeface="+mn-ea"/>
                <a:cs typeface="Calibri"/>
              </a:rPr>
              <a:t>:00</a:t>
            </a:r>
            <a:r>
              <a:rPr kumimoji="0" sz="818" b="0" i="0" u="none" strike="noStrike" kern="1200" cap="none" spc="-31" normalizeH="0" baseline="0" noProof="0" dirty="0">
                <a:ln>
                  <a:noFill/>
                </a:ln>
                <a:solidFill>
                  <a:prstClr val="black"/>
                </a:solidFill>
                <a:effectLst/>
                <a:uLnTx/>
                <a:uFillTx/>
                <a:latin typeface="Calibri"/>
                <a:ea typeface="+mn-ea"/>
                <a:cs typeface="Calibri"/>
              </a:rPr>
              <a:t> </a:t>
            </a:r>
            <a:r>
              <a:rPr kumimoji="0" sz="818" b="0" i="0" u="none" strike="noStrike" kern="1200" cap="none" spc="-75" normalizeH="0" baseline="0" noProof="0" dirty="0">
                <a:ln>
                  <a:noFill/>
                </a:ln>
                <a:solidFill>
                  <a:prstClr val="black"/>
                </a:solidFill>
                <a:effectLst/>
                <a:uLnTx/>
                <a:uFillTx/>
                <a:latin typeface="Calibri"/>
                <a:ea typeface="+mn-ea"/>
                <a:cs typeface="Calibri"/>
              </a:rPr>
              <a:t>AM</a:t>
            </a:r>
            <a:r>
              <a:rPr kumimoji="0" sz="818" b="0" i="0" u="none" strike="noStrike" kern="1200" cap="none" spc="-20" normalizeH="0" baseline="0" noProof="0" dirty="0">
                <a:ln>
                  <a:noFill/>
                </a:ln>
                <a:solidFill>
                  <a:prstClr val="black"/>
                </a:solidFill>
                <a:effectLst/>
                <a:uLnTx/>
                <a:uFillTx/>
                <a:latin typeface="Calibri"/>
                <a:ea typeface="+mn-ea"/>
                <a:cs typeface="Calibri"/>
              </a:rPr>
              <a:t> –</a:t>
            </a:r>
            <a:r>
              <a:rPr kumimoji="0" sz="818" b="0" i="0" u="none" strike="noStrike" kern="1200" cap="none" spc="-31" normalizeH="0" baseline="0" noProof="0" dirty="0">
                <a:ln>
                  <a:noFill/>
                </a:ln>
                <a:solidFill>
                  <a:prstClr val="black"/>
                </a:solidFill>
                <a:effectLst/>
                <a:uLnTx/>
                <a:uFillTx/>
                <a:latin typeface="Calibri"/>
                <a:ea typeface="+mn-ea"/>
                <a:cs typeface="Calibri"/>
              </a:rPr>
              <a:t> </a:t>
            </a:r>
            <a:r>
              <a:rPr kumimoji="0" sz="818" b="0" i="0" u="none" strike="noStrike" kern="1200" cap="none" spc="-7" normalizeH="0" baseline="0" noProof="0" dirty="0">
                <a:ln>
                  <a:noFill/>
                </a:ln>
                <a:solidFill>
                  <a:prstClr val="black"/>
                </a:solidFill>
                <a:effectLst/>
                <a:uLnTx/>
                <a:uFillTx/>
                <a:latin typeface="Calibri"/>
                <a:ea typeface="+mn-ea"/>
                <a:cs typeface="Calibri"/>
              </a:rPr>
              <a:t>12:00</a:t>
            </a:r>
            <a:r>
              <a:rPr kumimoji="0" sz="818" b="0" i="0" u="none" strike="noStrike" kern="1200" cap="none" spc="-24" normalizeH="0" baseline="0" noProof="0" dirty="0">
                <a:ln>
                  <a:noFill/>
                </a:ln>
                <a:solidFill>
                  <a:prstClr val="black"/>
                </a:solidFill>
                <a:effectLst/>
                <a:uLnTx/>
                <a:uFillTx/>
                <a:latin typeface="Calibri"/>
                <a:ea typeface="+mn-ea"/>
                <a:cs typeface="Calibri"/>
              </a:rPr>
              <a:t> </a:t>
            </a:r>
            <a:r>
              <a:rPr kumimoji="0" sz="818" b="0" i="0" u="none" strike="noStrike" kern="1200" cap="none" spc="-17" normalizeH="0" baseline="0" noProof="0" dirty="0">
                <a:ln>
                  <a:noFill/>
                </a:ln>
                <a:solidFill>
                  <a:prstClr val="black"/>
                </a:solidFill>
                <a:effectLst/>
                <a:uLnTx/>
                <a:uFillTx/>
                <a:latin typeface="Calibri"/>
                <a:ea typeface="+mn-ea"/>
                <a:cs typeface="Calibri"/>
              </a:rPr>
              <a:t>PM</a:t>
            </a:r>
            <a:r>
              <a:rPr kumimoji="0" lang="en-US" sz="818" b="0" i="0" u="none" strike="noStrike" kern="1200" cap="none" spc="-17" normalizeH="0" baseline="0" noProof="0" dirty="0">
                <a:ln>
                  <a:noFill/>
                </a:ln>
                <a:solidFill>
                  <a:prstClr val="black"/>
                </a:solidFill>
                <a:effectLst/>
                <a:uLnTx/>
                <a:uFillTx/>
                <a:latin typeface="Calibri"/>
                <a:ea typeface="+mn-ea"/>
                <a:cs typeface="Calibri"/>
              </a:rPr>
              <a:t> </a:t>
            </a:r>
            <a:r>
              <a:rPr kumimoji="0" lang="en-US" sz="818" b="1" i="0" u="none" strike="noStrike" kern="1200" cap="none" spc="0" normalizeH="0" baseline="0" noProof="0" dirty="0">
                <a:ln>
                  <a:noFill/>
                </a:ln>
                <a:solidFill>
                  <a:srgbClr val="002C71"/>
                </a:solidFill>
                <a:effectLst/>
                <a:uLnTx/>
                <a:uFillTx/>
                <a:latin typeface="Calibri"/>
                <a:ea typeface="+mn-ea"/>
                <a:cs typeface="Calibri"/>
              </a:rPr>
              <a:t>Emotional Intelligence (Part 2 of 2)</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24245" lvl="0" indent="0" algn="l" defTabSz="914400" rtl="0" eaLnBrk="1" fontAlgn="auto" latinLnBrk="0" hangingPunct="1">
              <a:lnSpc>
                <a:spcPct val="102099"/>
              </a:lnSpc>
              <a:spcBef>
                <a:spcPts val="27"/>
              </a:spcBef>
              <a:spcAft>
                <a:spcPts val="0"/>
              </a:spcAft>
              <a:buClrTx/>
              <a:buSzTx/>
              <a:buFontTx/>
              <a:buNone/>
              <a:tabLst/>
              <a:defRPr/>
            </a:pPr>
            <a:r>
              <a:rPr kumimoji="0" lang="en-US" sz="818" b="0" i="0" u="none" strike="noStrike" kern="1200" cap="none" spc="0" normalizeH="0" baseline="0" noProof="0" dirty="0">
                <a:ln>
                  <a:noFill/>
                </a:ln>
                <a:solidFill>
                  <a:prstClr val="black"/>
                </a:solidFill>
                <a:effectLst/>
                <a:uLnTx/>
                <a:uFillTx/>
                <a:latin typeface="Calibri"/>
                <a:ea typeface="+mn-ea"/>
                <a:cs typeface="Calibri"/>
              </a:rPr>
              <a:t>Carolyn Owens, </a:t>
            </a:r>
            <a:br>
              <a:rPr kumimoji="0" lang="en-US" sz="818" b="0" i="0" u="none" strike="noStrike" kern="1200" cap="none" spc="0" normalizeH="0" baseline="0" noProof="0" dirty="0">
                <a:ln>
                  <a:noFill/>
                </a:ln>
                <a:solidFill>
                  <a:prstClr val="black"/>
                </a:solidFill>
                <a:effectLst/>
                <a:uLnTx/>
                <a:uFillTx/>
                <a:latin typeface="Calibri"/>
                <a:ea typeface="+mn-ea"/>
                <a:cs typeface="Calibri"/>
              </a:rPr>
            </a:br>
            <a:r>
              <a:rPr kumimoji="0" lang="en-US" sz="818" b="0" i="0" u="none" strike="noStrike" kern="1200" cap="none" spc="0" normalizeH="0" baseline="0" noProof="0" dirty="0">
                <a:ln>
                  <a:noFill/>
                </a:ln>
                <a:solidFill>
                  <a:prstClr val="black"/>
                </a:solidFill>
                <a:effectLst/>
                <a:uLnTx/>
                <a:uFillTx/>
                <a:latin typeface="Calibri"/>
                <a:ea typeface="+mn-ea"/>
                <a:cs typeface="Calibri"/>
              </a:rPr>
              <a:t>MCC, SPHR</a:t>
            </a:r>
          </a:p>
          <a:p>
            <a:pPr marL="25977" marR="0" lvl="0" indent="0" algn="l" defTabSz="914400" rtl="0" eaLnBrk="1" fontAlgn="auto" latinLnBrk="0" hangingPunct="1">
              <a:lnSpc>
                <a:spcPct val="100000"/>
              </a:lnSpc>
              <a:spcBef>
                <a:spcPts val="423"/>
              </a:spcBef>
              <a:spcAft>
                <a:spcPts val="0"/>
              </a:spcAft>
              <a:buClrTx/>
              <a:buSzTx/>
              <a:buFontTx/>
              <a:buNone/>
              <a:tabLst/>
              <a:defRPr/>
            </a:pPr>
            <a:r>
              <a:rPr kumimoji="0" lang="en-US" sz="818" b="0" i="0" u="none" strike="noStrike" kern="1200" cap="none" spc="-17" normalizeH="0" baseline="0" noProof="0" dirty="0">
                <a:ln>
                  <a:noFill/>
                </a:ln>
                <a:solidFill>
                  <a:prstClr val="black"/>
                </a:solidFill>
                <a:effectLst/>
                <a:uLnTx/>
                <a:uFillTx/>
                <a:latin typeface="Calibri"/>
                <a:ea typeface="+mn-ea"/>
                <a:cs typeface="Calibri"/>
              </a:rPr>
              <a:t>1:00 pm- 2:00 pm</a:t>
            </a:r>
          </a:p>
          <a:p>
            <a:pPr marL="25977" marR="0" lvl="0" indent="0" algn="l" defTabSz="914400" rtl="0" eaLnBrk="1" fontAlgn="auto" latinLnBrk="0" hangingPunct="1">
              <a:lnSpc>
                <a:spcPct val="100000"/>
              </a:lnSpc>
              <a:spcBef>
                <a:spcPts val="423"/>
              </a:spcBef>
              <a:spcAft>
                <a:spcPts val="0"/>
              </a:spcAft>
              <a:buClrTx/>
              <a:buSzTx/>
              <a:buFontTx/>
              <a:buNone/>
              <a:tabLst/>
              <a:defRPr/>
            </a:pPr>
            <a:r>
              <a:rPr kumimoji="0" lang="en-US" sz="818" b="1" i="0" u="none" strike="noStrike" kern="1200" cap="none" spc="-7" normalizeH="0" baseline="0" noProof="0" dirty="0">
                <a:ln>
                  <a:noFill/>
                </a:ln>
                <a:solidFill>
                  <a:srgbClr val="002C71"/>
                </a:solidFill>
                <a:effectLst/>
                <a:uLnTx/>
                <a:uFillTx/>
                <a:latin typeface="Calibri"/>
                <a:ea typeface="+mn-ea"/>
                <a:cs typeface="Calibri"/>
              </a:rPr>
              <a:t>Bridging Gaps: Generations and Disabilities</a:t>
            </a:r>
          </a:p>
          <a:p>
            <a:pPr marL="25977" marR="0" lvl="0" indent="0" algn="l" defTabSz="914400" rtl="0" eaLnBrk="1" fontAlgn="auto" latinLnBrk="0" hangingPunct="1">
              <a:lnSpc>
                <a:spcPct val="100000"/>
              </a:lnSpc>
              <a:spcBef>
                <a:spcPts val="423"/>
              </a:spcBef>
              <a:spcAft>
                <a:spcPts val="0"/>
              </a:spcAft>
              <a:buClrTx/>
              <a:buSzTx/>
              <a:buFontTx/>
              <a:buNone/>
              <a:tabLst/>
              <a:defRPr/>
            </a:pPr>
            <a:r>
              <a:rPr kumimoji="0" lang="en-US" sz="818" b="0" i="0" u="none" strike="noStrike" kern="1200" cap="none" spc="-7" normalizeH="0" baseline="0" noProof="0" dirty="0">
                <a:ln>
                  <a:noFill/>
                </a:ln>
                <a:solidFill>
                  <a:prstClr val="black"/>
                </a:solidFill>
                <a:effectLst/>
                <a:uLnTx/>
                <a:uFillTx/>
                <a:latin typeface="Calibri"/>
                <a:ea typeface="+mn-ea"/>
                <a:cs typeface="Calibri"/>
              </a:rPr>
              <a:t>Mayor Neil McDevitt</a:t>
            </a:r>
          </a:p>
          <a:p>
            <a:pPr marL="25977" marR="24245" lvl="0" indent="0" algn="l" defTabSz="914400" rtl="0" eaLnBrk="1" fontAlgn="auto" latinLnBrk="0" hangingPunct="1">
              <a:lnSpc>
                <a:spcPct val="102099"/>
              </a:lnSpc>
              <a:spcBef>
                <a:spcPts val="27"/>
              </a:spcBef>
              <a:spcAft>
                <a:spcPts val="0"/>
              </a:spcAft>
              <a:buClrTx/>
              <a:buSzTx/>
              <a:buFontTx/>
              <a:buNone/>
              <a:tabLst/>
              <a:defRPr/>
            </a:pP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24245" lvl="0" indent="0" algn="l" defTabSz="914400" rtl="0" eaLnBrk="1" fontAlgn="auto" latinLnBrk="0" hangingPunct="1">
              <a:lnSpc>
                <a:spcPct val="102099"/>
              </a:lnSpc>
              <a:spcBef>
                <a:spcPts val="27"/>
              </a:spcBef>
              <a:spcAft>
                <a:spcPts val="0"/>
              </a:spcAft>
              <a:buClrTx/>
              <a:buSzTx/>
              <a:buFontTx/>
              <a:buNone/>
              <a:tabLst/>
              <a:defRPr/>
            </a:pPr>
            <a:endParaRPr kumimoji="0" lang="en-US" sz="818" b="0" i="0" u="none" strike="noStrike" kern="1200" cap="none" spc="-17" normalizeH="0" baseline="0" noProof="0" dirty="0">
              <a:ln>
                <a:noFill/>
              </a:ln>
              <a:solidFill>
                <a:prstClr val="black"/>
              </a:solidFill>
              <a:effectLst/>
              <a:uLnTx/>
              <a:uFillTx/>
              <a:latin typeface="Calibri"/>
              <a:ea typeface="+mn-ea"/>
              <a:cs typeface="Calibri"/>
            </a:endParaRPr>
          </a:p>
          <a:p>
            <a:pPr marL="25977" marR="24245" lvl="0" indent="0" algn="l" defTabSz="914400" rtl="0" eaLnBrk="1" fontAlgn="auto" latinLnBrk="0" hangingPunct="1">
              <a:lnSpc>
                <a:spcPct val="102099"/>
              </a:lnSpc>
              <a:spcBef>
                <a:spcPts val="27"/>
              </a:spcBef>
              <a:spcAft>
                <a:spcPts val="0"/>
              </a:spcAft>
              <a:buClrTx/>
              <a:buSzTx/>
              <a:buFontTx/>
              <a:buNone/>
              <a:tabLst/>
              <a:defRPr/>
            </a:pPr>
            <a:endParaRPr kumimoji="0" lang="en-US" sz="818" b="0" i="0" u="none" strike="noStrike" kern="1200" cap="none" spc="-17" normalizeH="0" baseline="0" noProof="0" dirty="0">
              <a:ln>
                <a:noFill/>
              </a:ln>
              <a:solidFill>
                <a:prstClr val="black"/>
              </a:solidFill>
              <a:effectLst/>
              <a:uLnTx/>
              <a:uFillTx/>
              <a:latin typeface="Calibri"/>
              <a:ea typeface="+mn-ea"/>
              <a:cs typeface="Calibri"/>
            </a:endParaRPr>
          </a:p>
        </p:txBody>
      </p:sp>
      <p:sp>
        <p:nvSpPr>
          <p:cNvPr id="34" name="object 13">
            <a:extLst>
              <a:ext uri="{FF2B5EF4-FFF2-40B4-BE49-F238E27FC236}">
                <a16:creationId xmlns:a16="http://schemas.microsoft.com/office/drawing/2014/main" id="{C5BE75F4-05FA-C5F0-B809-1A2B3B71FA78}"/>
              </a:ext>
            </a:extLst>
          </p:cNvPr>
          <p:cNvSpPr txBox="1"/>
          <p:nvPr/>
        </p:nvSpPr>
        <p:spPr>
          <a:xfrm>
            <a:off x="5935171" y="1342690"/>
            <a:ext cx="1183839" cy="2248884"/>
          </a:xfrm>
          <a:prstGeom prst="rect">
            <a:avLst/>
          </a:prstGeom>
        </p:spPr>
        <p:txBody>
          <a:bodyPr vert="horz" wrap="square" lIns="0" tIns="61912" rIns="0" bIns="0" rtlCol="0">
            <a:spAutoFit/>
          </a:bodyPr>
          <a:lstStyle/>
          <a:p>
            <a:pPr marL="25977" marR="0" lvl="0" indent="0" algn="l" defTabSz="914400" rtl="0" eaLnBrk="1" fontAlgn="auto" latinLnBrk="0" hangingPunct="1">
              <a:lnSpc>
                <a:spcPct val="100000"/>
              </a:lnSpc>
              <a:spcBef>
                <a:spcPts val="395"/>
              </a:spcBef>
              <a:spcAft>
                <a:spcPts val="0"/>
              </a:spcAft>
              <a:buClrTx/>
              <a:buSzTx/>
              <a:buFontTx/>
              <a:buNone/>
              <a:tabLst/>
              <a:defRPr/>
            </a:pPr>
            <a:endParaRPr kumimoji="0" lang="en-US" sz="818" b="0" i="0" u="none" strike="noStrike" kern="1200" cap="none" spc="-7" normalizeH="0" baseline="0" noProof="0" dirty="0">
              <a:ln>
                <a:noFill/>
              </a:ln>
              <a:solidFill>
                <a:prstClr val="black"/>
              </a:solidFill>
              <a:effectLst/>
              <a:highlight>
                <a:srgbClr val="FFFF00"/>
              </a:highlight>
              <a:uLnTx/>
              <a:uFillTx/>
              <a:latin typeface="Calibri"/>
              <a:ea typeface="+mn-ea"/>
              <a:cs typeface="Calibri"/>
            </a:endParaRPr>
          </a:p>
          <a:p>
            <a:pPr marL="25977" marR="0" lvl="0" indent="0" algn="l" defTabSz="914400" rtl="0" eaLnBrk="1" fontAlgn="auto" latinLnBrk="0" hangingPunct="1">
              <a:lnSpc>
                <a:spcPct val="100000"/>
              </a:lnSpc>
              <a:spcBef>
                <a:spcPts val="395"/>
              </a:spcBef>
              <a:spcAft>
                <a:spcPts val="0"/>
              </a:spcAft>
              <a:buClrTx/>
              <a:buSzTx/>
              <a:buFontTx/>
              <a:buNone/>
              <a:tabLst/>
              <a:defRPr/>
            </a:pPr>
            <a:r>
              <a:rPr kumimoji="0" lang="en-US" sz="818" b="0" i="0" u="none" strike="noStrike" kern="1200" cap="none" spc="-7" normalizeH="0" baseline="0" noProof="0" dirty="0">
                <a:ln>
                  <a:noFill/>
                </a:ln>
                <a:solidFill>
                  <a:prstClr val="black"/>
                </a:solidFill>
                <a:effectLst/>
                <a:uLnTx/>
                <a:uFillTx/>
                <a:latin typeface="Calibri"/>
                <a:ea typeface="+mn-ea"/>
                <a:cs typeface="Calibri"/>
              </a:rPr>
              <a:t>11:00</a:t>
            </a:r>
            <a:r>
              <a:rPr kumimoji="0" lang="en-US" sz="818" b="0" i="0" u="none" strike="noStrike" kern="1200" cap="none" spc="-31" normalizeH="0" baseline="0" noProof="0" dirty="0">
                <a:ln>
                  <a:noFill/>
                </a:ln>
                <a:solidFill>
                  <a:prstClr val="black"/>
                </a:solidFill>
                <a:effectLst/>
                <a:uLnTx/>
                <a:uFillTx/>
                <a:latin typeface="Calibri"/>
                <a:ea typeface="+mn-ea"/>
                <a:cs typeface="Calibri"/>
              </a:rPr>
              <a:t> </a:t>
            </a:r>
            <a:r>
              <a:rPr kumimoji="0" lang="en-US" sz="818" b="0" i="0" u="none" strike="noStrike" kern="1200" cap="none" spc="-75" normalizeH="0" baseline="0" noProof="0" dirty="0">
                <a:ln>
                  <a:noFill/>
                </a:ln>
                <a:solidFill>
                  <a:prstClr val="black"/>
                </a:solidFill>
                <a:effectLst/>
                <a:uLnTx/>
                <a:uFillTx/>
                <a:latin typeface="Calibri"/>
                <a:ea typeface="+mn-ea"/>
                <a:cs typeface="Calibri"/>
              </a:rPr>
              <a:t>AM</a:t>
            </a:r>
            <a:r>
              <a:rPr kumimoji="0" lang="en-US" sz="818" b="0" i="0" u="none" strike="noStrike" kern="1200" cap="none" spc="-20" normalizeH="0" baseline="0" noProof="0" dirty="0">
                <a:ln>
                  <a:noFill/>
                </a:ln>
                <a:solidFill>
                  <a:prstClr val="black"/>
                </a:solidFill>
                <a:effectLst/>
                <a:uLnTx/>
                <a:uFillTx/>
                <a:latin typeface="Calibri"/>
                <a:ea typeface="+mn-ea"/>
                <a:cs typeface="Calibri"/>
              </a:rPr>
              <a:t> –</a:t>
            </a:r>
            <a:r>
              <a:rPr kumimoji="0" lang="en-US" sz="818" b="0" i="0" u="none" strike="noStrike" kern="1200" cap="none" spc="-31" normalizeH="0" baseline="0" noProof="0" dirty="0">
                <a:ln>
                  <a:noFill/>
                </a:ln>
                <a:solidFill>
                  <a:prstClr val="black"/>
                </a:solidFill>
                <a:effectLst/>
                <a:uLnTx/>
                <a:uFillTx/>
                <a:latin typeface="Calibri"/>
                <a:ea typeface="+mn-ea"/>
                <a:cs typeface="Calibri"/>
              </a:rPr>
              <a:t> 1</a:t>
            </a:r>
            <a:r>
              <a:rPr kumimoji="0" lang="en-US" sz="818" b="0" i="0" u="none" strike="noStrike" kern="1200" cap="none" spc="-7" normalizeH="0" baseline="0" noProof="0" dirty="0">
                <a:ln>
                  <a:noFill/>
                </a:ln>
                <a:solidFill>
                  <a:prstClr val="black"/>
                </a:solidFill>
                <a:effectLst/>
                <a:uLnTx/>
                <a:uFillTx/>
                <a:latin typeface="Calibri"/>
                <a:ea typeface="+mn-ea"/>
                <a:cs typeface="Calibri"/>
              </a:rPr>
              <a:t>2:00</a:t>
            </a:r>
            <a:r>
              <a:rPr kumimoji="0" lang="en-US" sz="818" b="0" i="0" u="none" strike="noStrike" kern="1200" cap="none" spc="-24" normalizeH="0" baseline="0" noProof="0" dirty="0">
                <a:ln>
                  <a:noFill/>
                </a:ln>
                <a:solidFill>
                  <a:prstClr val="black"/>
                </a:solidFill>
                <a:effectLst/>
                <a:uLnTx/>
                <a:uFillTx/>
                <a:latin typeface="Calibri"/>
                <a:ea typeface="+mn-ea"/>
                <a:cs typeface="Calibri"/>
              </a:rPr>
              <a:t> </a:t>
            </a:r>
            <a:r>
              <a:rPr kumimoji="0" lang="en-US" sz="818" b="0" i="0" u="none" strike="noStrike" kern="1200" cap="none" spc="-17" normalizeH="0" baseline="0" noProof="0" dirty="0">
                <a:ln>
                  <a:noFill/>
                </a:ln>
                <a:solidFill>
                  <a:prstClr val="black"/>
                </a:solidFill>
                <a:effectLst/>
                <a:uLnTx/>
                <a:uFillTx/>
                <a:latin typeface="Calibri"/>
                <a:ea typeface="+mn-ea"/>
                <a:cs typeface="Calibri"/>
              </a:rPr>
              <a:t>PM</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24245" lvl="0" indent="0" algn="l" defTabSz="914400" rtl="0" eaLnBrk="1" fontAlgn="auto" latinLnBrk="0" hangingPunct="1">
              <a:lnSpc>
                <a:spcPct val="102099"/>
              </a:lnSpc>
              <a:spcBef>
                <a:spcPts val="27"/>
              </a:spcBef>
              <a:spcAft>
                <a:spcPts val="0"/>
              </a:spcAft>
              <a:buClrTx/>
              <a:buSzTx/>
              <a:buFontTx/>
              <a:buNone/>
              <a:tabLst/>
              <a:defRPr/>
            </a:pPr>
            <a:r>
              <a:rPr kumimoji="0" lang="en-US" sz="818" b="1" i="0" u="none" strike="noStrike" kern="1200" cap="none" spc="14" normalizeH="0" baseline="0" noProof="0" dirty="0">
                <a:ln>
                  <a:noFill/>
                </a:ln>
                <a:solidFill>
                  <a:srgbClr val="002C71"/>
                </a:solidFill>
                <a:effectLst/>
                <a:uLnTx/>
                <a:uFillTx/>
                <a:latin typeface="Calibri"/>
                <a:ea typeface="+mn-ea"/>
                <a:cs typeface="Calibri"/>
              </a:rPr>
              <a:t>Navigating Temporary Disabilities: Resilience and Coping Strategies (Part 2 of 2)</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267559" lvl="0" indent="0" algn="l" defTabSz="914400" rtl="0" eaLnBrk="1" fontAlgn="auto" latinLnBrk="0" hangingPunct="1">
              <a:lnSpc>
                <a:spcPct val="106700"/>
              </a:lnSpc>
              <a:spcBef>
                <a:spcPts val="7"/>
              </a:spcBef>
              <a:spcAft>
                <a:spcPts val="0"/>
              </a:spcAft>
              <a:buClrTx/>
              <a:buSzTx/>
              <a:buFontTx/>
              <a:buNone/>
              <a:tabLst/>
              <a:defRPr/>
            </a:pPr>
            <a:r>
              <a:rPr kumimoji="0" lang="en-US" sz="818" b="0" i="0" u="none" strike="noStrike" kern="1200" cap="none" spc="0" normalizeH="0" baseline="0" noProof="0" dirty="0">
                <a:ln>
                  <a:noFill/>
                </a:ln>
                <a:solidFill>
                  <a:prstClr val="black"/>
                </a:solidFill>
                <a:effectLst/>
                <a:uLnTx/>
                <a:uFillTx/>
                <a:latin typeface="Calibri"/>
                <a:ea typeface="+mn-ea"/>
                <a:cs typeface="Calibri"/>
              </a:rPr>
              <a:t>Dr.</a:t>
            </a:r>
            <a:r>
              <a:rPr kumimoji="0" lang="en-US" sz="818" b="0" i="0" u="none" strike="noStrike" kern="1200" cap="none" spc="3" normalizeH="0" baseline="0" noProof="0" dirty="0">
                <a:ln>
                  <a:noFill/>
                </a:ln>
                <a:solidFill>
                  <a:prstClr val="black"/>
                </a:solidFill>
                <a:effectLst/>
                <a:uLnTx/>
                <a:uFillTx/>
                <a:latin typeface="Calibri"/>
                <a:ea typeface="+mn-ea"/>
                <a:cs typeface="Calibri"/>
              </a:rPr>
              <a:t> </a:t>
            </a:r>
            <a:r>
              <a:rPr kumimoji="0" lang="en-US" sz="818" b="0" i="0" u="none" strike="noStrike" kern="1200" cap="none" spc="0" normalizeH="0" baseline="0" noProof="0" dirty="0">
                <a:ln>
                  <a:noFill/>
                </a:ln>
                <a:solidFill>
                  <a:prstClr val="black"/>
                </a:solidFill>
                <a:effectLst/>
                <a:uLnTx/>
                <a:uFillTx/>
                <a:latin typeface="Calibri"/>
                <a:ea typeface="+mn-ea"/>
                <a:cs typeface="Calibri"/>
              </a:rPr>
              <a:t>Theresa</a:t>
            </a:r>
            <a:r>
              <a:rPr kumimoji="0" lang="en-US" sz="818" b="0" i="0" u="none" strike="noStrike" kern="1200" cap="none" spc="-10"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Haskins </a:t>
            </a:r>
          </a:p>
          <a:p>
            <a:pPr marL="25977" marR="267559" lvl="0" indent="0" algn="l" defTabSz="914400" rtl="0" eaLnBrk="1" fontAlgn="auto" latinLnBrk="0" hangingPunct="1">
              <a:lnSpc>
                <a:spcPct val="106700"/>
              </a:lnSpc>
              <a:spcBef>
                <a:spcPts val="7"/>
              </a:spcBef>
              <a:spcAft>
                <a:spcPts val="0"/>
              </a:spcAft>
              <a:buClrTx/>
              <a:buSzTx/>
              <a:buFontTx/>
              <a:buNone/>
              <a:tabLst/>
              <a:defRPr/>
            </a:pPr>
            <a:r>
              <a:rPr kumimoji="0" lang="en-US" sz="818" b="0" i="0" u="none" strike="noStrike" kern="1200" cap="none" spc="0" normalizeH="0" baseline="0" noProof="0" dirty="0">
                <a:ln>
                  <a:noFill/>
                </a:ln>
                <a:solidFill>
                  <a:prstClr val="black"/>
                </a:solidFill>
                <a:effectLst/>
                <a:uLnTx/>
                <a:uFillTx/>
                <a:latin typeface="Calibri"/>
                <a:ea typeface="+mn-ea"/>
                <a:cs typeface="Calibri"/>
              </a:rPr>
              <a:t>Haskins</a:t>
            </a:r>
            <a:r>
              <a:rPr kumimoji="0" lang="en-US" sz="818" b="0" i="0" u="none" strike="noStrike" kern="1200" cap="none" spc="119"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Consulting</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241149" lvl="0" indent="0" algn="l" defTabSz="914400" rtl="0" eaLnBrk="1" fontAlgn="auto" latinLnBrk="0" hangingPunct="1">
              <a:lnSpc>
                <a:spcPct val="106700"/>
              </a:lnSpc>
              <a:spcBef>
                <a:spcPts val="10"/>
              </a:spcBef>
              <a:spcAft>
                <a:spcPts val="0"/>
              </a:spcAft>
              <a:buClrTx/>
              <a:buSzTx/>
              <a:buFontTx/>
              <a:buNone/>
              <a:tabLst/>
              <a:defRPr/>
            </a:pPr>
            <a:endParaRPr kumimoji="0" lang="en-US" sz="818" b="0" i="0" u="none" strike="noStrike" kern="1200" cap="none" spc="-14" normalizeH="0" baseline="0" noProof="0" dirty="0">
              <a:ln>
                <a:noFill/>
              </a:ln>
              <a:solidFill>
                <a:prstClr val="black"/>
              </a:solidFill>
              <a:effectLst/>
              <a:uLnTx/>
              <a:uFillTx/>
              <a:latin typeface="Calibri"/>
              <a:ea typeface="+mn-ea"/>
              <a:cs typeface="Calibri"/>
            </a:endParaRPr>
          </a:p>
          <a:p>
            <a:pPr marL="25977" marR="241149" lvl="0" indent="0" algn="l" defTabSz="914400" rtl="0" eaLnBrk="1" fontAlgn="auto" latinLnBrk="0" hangingPunct="1">
              <a:lnSpc>
                <a:spcPct val="106700"/>
              </a:lnSpc>
              <a:spcBef>
                <a:spcPts val="10"/>
              </a:spcBef>
              <a:spcAft>
                <a:spcPts val="0"/>
              </a:spcAft>
              <a:buClrTx/>
              <a:buSzTx/>
              <a:buFontTx/>
              <a:buNone/>
              <a:tabLst/>
              <a:defRPr/>
            </a:pPr>
            <a:endParaRPr kumimoji="0" lang="en-US" sz="818" b="0" i="0" u="none" strike="noStrike" kern="1200" cap="none" spc="-14" normalizeH="0" baseline="0" noProof="0" dirty="0">
              <a:ln>
                <a:noFill/>
              </a:ln>
              <a:solidFill>
                <a:prstClr val="black"/>
              </a:solidFill>
              <a:effectLst/>
              <a:highlight>
                <a:srgbClr val="FFFF00"/>
              </a:highlight>
              <a:uLnTx/>
              <a:uFillTx/>
              <a:latin typeface="Calibri"/>
              <a:ea typeface="+mn-ea"/>
              <a:cs typeface="Calibri"/>
            </a:endParaRPr>
          </a:p>
          <a:p>
            <a:pPr marL="25977" marR="241149" lvl="0" indent="0" algn="l" defTabSz="914400" rtl="0" eaLnBrk="1" fontAlgn="auto" latinLnBrk="0" hangingPunct="1">
              <a:lnSpc>
                <a:spcPct val="106700"/>
              </a:lnSpc>
              <a:spcBef>
                <a:spcPts val="10"/>
              </a:spcBef>
              <a:spcAft>
                <a:spcPts val="0"/>
              </a:spcAft>
              <a:buClrTx/>
              <a:buSzTx/>
              <a:buFontTx/>
              <a:buNone/>
              <a:tabLst/>
              <a:defRPr/>
            </a:pPr>
            <a:endParaRPr kumimoji="0" lang="en-US" sz="818"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25977" marR="0" lvl="0" indent="0" algn="l" defTabSz="914400" rtl="0" eaLnBrk="1" fontAlgn="auto" latinLnBrk="0" hangingPunct="1">
              <a:lnSpc>
                <a:spcPct val="100000"/>
              </a:lnSpc>
              <a:spcBef>
                <a:spcPts val="65"/>
              </a:spcBef>
              <a:spcAft>
                <a:spcPts val="0"/>
              </a:spcAft>
              <a:buClrTx/>
              <a:buSzTx/>
              <a:buFontTx/>
              <a:buNone/>
              <a:tabLst/>
              <a:defRPr/>
            </a:pPr>
            <a:endParaRPr kumimoji="0" lang="en-US" sz="818" b="0" i="0" u="none" strike="noStrike" kern="1200" cap="none" spc="-7" normalizeH="0" baseline="0" noProof="0" dirty="0">
              <a:ln>
                <a:noFill/>
              </a:ln>
              <a:solidFill>
                <a:prstClr val="black"/>
              </a:solidFill>
              <a:effectLst/>
              <a:uLnTx/>
              <a:uFillTx/>
              <a:latin typeface="Calibri"/>
              <a:ea typeface="+mn-ea"/>
              <a:cs typeface="Calibri"/>
            </a:endParaRPr>
          </a:p>
          <a:p>
            <a:pPr marL="25977" marR="24245" lvl="0" indent="0" algn="l" defTabSz="914400" rtl="0" eaLnBrk="1" fontAlgn="auto" latinLnBrk="0" hangingPunct="1">
              <a:lnSpc>
                <a:spcPct val="102099"/>
              </a:lnSpc>
              <a:spcBef>
                <a:spcPts val="27"/>
              </a:spcBef>
              <a:spcAft>
                <a:spcPts val="0"/>
              </a:spcAft>
              <a:buClrTx/>
              <a:buSzTx/>
              <a:buFontTx/>
              <a:buNone/>
              <a:tabLst/>
              <a:defRPr/>
            </a:pPr>
            <a:endParaRPr kumimoji="0" lang="en-US" sz="818" b="0" i="0" u="none" strike="noStrike" kern="1200" cap="none" spc="0" normalizeH="0" baseline="0" noProof="0" dirty="0">
              <a:ln>
                <a:noFill/>
              </a:ln>
              <a:solidFill>
                <a:prstClr val="black"/>
              </a:solidFill>
              <a:effectLst/>
              <a:highlight>
                <a:srgbClr val="FFFF00"/>
              </a:highlight>
              <a:uLnTx/>
              <a:uFillTx/>
              <a:latin typeface="Calibri"/>
              <a:ea typeface="+mn-ea"/>
              <a:cs typeface="Calibri"/>
            </a:endParaRPr>
          </a:p>
          <a:p>
            <a:pPr marL="25977" marR="0" lvl="0" indent="0" algn="l" defTabSz="914400" rtl="0" eaLnBrk="1" fontAlgn="auto" latinLnBrk="0" hangingPunct="1">
              <a:lnSpc>
                <a:spcPct val="100000"/>
              </a:lnSpc>
              <a:spcBef>
                <a:spcPts val="423"/>
              </a:spcBef>
              <a:spcAft>
                <a:spcPts val="0"/>
              </a:spcAft>
              <a:buClrTx/>
              <a:buSzTx/>
              <a:buFontTx/>
              <a:buNone/>
              <a:tabLst/>
              <a:defRPr/>
            </a:pPr>
            <a:endParaRPr kumimoji="0" sz="818" b="0" i="0" u="none" strike="noStrike" kern="1200" cap="none" spc="0" normalizeH="0" baseline="0" noProof="0" dirty="0">
              <a:ln>
                <a:noFill/>
              </a:ln>
              <a:solidFill>
                <a:prstClr val="black"/>
              </a:solidFill>
              <a:effectLst/>
              <a:uLnTx/>
              <a:uFillTx/>
              <a:latin typeface="Calibri"/>
              <a:ea typeface="+mn-ea"/>
              <a:cs typeface="Calibri"/>
            </a:endParaRPr>
          </a:p>
          <a:p>
            <a:pPr marL="25977" marR="20781" lvl="0" indent="0" algn="l" defTabSz="914400" rtl="0" eaLnBrk="1" fontAlgn="auto" latinLnBrk="0" hangingPunct="1">
              <a:lnSpc>
                <a:spcPct val="102299"/>
              </a:lnSpc>
              <a:spcBef>
                <a:spcPts val="24"/>
              </a:spcBef>
              <a:spcAft>
                <a:spcPts val="0"/>
              </a:spcAft>
              <a:buClrTx/>
              <a:buSzTx/>
              <a:buFontTx/>
              <a:buNone/>
              <a:tabLst/>
              <a:defRPr/>
            </a:pPr>
            <a:br>
              <a:rPr kumimoji="0" lang="en-US" sz="818" b="1" i="0" u="none" strike="noStrike" kern="1200" cap="none" spc="-14" normalizeH="0" baseline="0" noProof="0" dirty="0">
                <a:ln>
                  <a:noFill/>
                </a:ln>
                <a:solidFill>
                  <a:srgbClr val="002C71"/>
                </a:solidFill>
                <a:effectLst/>
                <a:highlight>
                  <a:srgbClr val="FFFF00"/>
                </a:highlight>
                <a:uLnTx/>
                <a:uFillTx/>
                <a:latin typeface="Calibri"/>
                <a:ea typeface="+mn-ea"/>
                <a:cs typeface="Calibri"/>
              </a:rPr>
            </a:br>
            <a:endParaRPr kumimoji="0" sz="818"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35" name="object 26">
            <a:extLst>
              <a:ext uri="{FF2B5EF4-FFF2-40B4-BE49-F238E27FC236}">
                <a16:creationId xmlns:a16="http://schemas.microsoft.com/office/drawing/2014/main" id="{7BC972C3-3035-B344-CFFE-CD156E4C4B7F}"/>
              </a:ext>
              <a:ext uri="{C183D7F6-B498-43B3-948B-1728B52AA6E4}">
                <adec:decorative xmlns:adec="http://schemas.microsoft.com/office/drawing/2017/decorative" val="1"/>
              </a:ext>
            </a:extLst>
          </p:cNvPr>
          <p:cNvGrpSpPr/>
          <p:nvPr/>
        </p:nvGrpSpPr>
        <p:grpSpPr>
          <a:xfrm>
            <a:off x="6016701" y="1386240"/>
            <a:ext cx="1072428" cy="190500"/>
            <a:chOff x="1996439" y="6047232"/>
            <a:chExt cx="1572895" cy="279400"/>
          </a:xfrm>
        </p:grpSpPr>
        <p:sp>
          <p:nvSpPr>
            <p:cNvPr id="36" name="object 27">
              <a:extLst>
                <a:ext uri="{FF2B5EF4-FFF2-40B4-BE49-F238E27FC236}">
                  <a16:creationId xmlns:a16="http://schemas.microsoft.com/office/drawing/2014/main" id="{98B8C479-6ADA-F1BB-2936-1780B1B56F97}"/>
                </a:ext>
              </a:extLst>
            </p:cNvPr>
            <p:cNvSpPr/>
            <p:nvPr/>
          </p:nvSpPr>
          <p:spPr>
            <a:xfrm>
              <a:off x="1996439" y="6047232"/>
              <a:ext cx="1572895" cy="279400"/>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8" b="1" i="0" u="none" strike="noStrike" kern="1200" cap="none" spc="20" normalizeH="0" baseline="0" noProof="0" dirty="0">
                  <a:ln>
                    <a:noFill/>
                  </a:ln>
                  <a:solidFill>
                    <a:srgbClr val="FFFFFF"/>
                  </a:solidFill>
                  <a:effectLst/>
                  <a:uLnTx/>
                  <a:uFillTx/>
                  <a:latin typeface="Calibri"/>
                  <a:ea typeface="+mn-ea"/>
                  <a:cs typeface="Calibri"/>
                </a:rPr>
                <a:t>         11/1/2023</a:t>
              </a:r>
              <a:endParaRPr kumimoji="0" sz="818"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object 28">
              <a:extLst>
                <a:ext uri="{FF2B5EF4-FFF2-40B4-BE49-F238E27FC236}">
                  <a16:creationId xmlns:a16="http://schemas.microsoft.com/office/drawing/2014/main" id="{07A8DF9F-310F-FBD6-E004-5CCAB4FE2413}"/>
                </a:ext>
              </a:extLst>
            </p:cNvPr>
            <p:cNvSpPr/>
            <p:nvPr/>
          </p:nvSpPr>
          <p:spPr>
            <a:xfrm>
              <a:off x="1996439" y="6047232"/>
              <a:ext cx="1572895" cy="279400"/>
            </a:xfrm>
            <a:custGeom>
              <a:avLst/>
              <a:gdLst/>
              <a:ahLst/>
              <a:cxnLst/>
              <a:rect l="l" t="t" r="r" b="b"/>
              <a:pathLst>
                <a:path w="1572895" h="279400">
                  <a:moveTo>
                    <a:pt x="0" y="0"/>
                  </a:moveTo>
                  <a:lnTo>
                    <a:pt x="1433322" y="0"/>
                  </a:lnTo>
                  <a:lnTo>
                    <a:pt x="1572768" y="139446"/>
                  </a:lnTo>
                  <a:lnTo>
                    <a:pt x="1433322" y="278892"/>
                  </a:lnTo>
                  <a:lnTo>
                    <a:pt x="0" y="278892"/>
                  </a:lnTo>
                  <a:lnTo>
                    <a:pt x="0" y="0"/>
                  </a:lnTo>
                  <a:close/>
                </a:path>
              </a:pathLst>
            </a:custGeom>
            <a:ln w="12700">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0" name="object 21">
            <a:extLst>
              <a:ext uri="{FF2B5EF4-FFF2-40B4-BE49-F238E27FC236}">
                <a16:creationId xmlns:a16="http://schemas.microsoft.com/office/drawing/2014/main" id="{9C09AD7E-6EC2-DCAF-47CD-9386B5102D20}"/>
              </a:ext>
            </a:extLst>
          </p:cNvPr>
          <p:cNvSpPr txBox="1"/>
          <p:nvPr/>
        </p:nvSpPr>
        <p:spPr>
          <a:xfrm>
            <a:off x="7295327" y="1457074"/>
            <a:ext cx="1256867" cy="375750"/>
          </a:xfrm>
          <a:prstGeom prst="rect">
            <a:avLst/>
          </a:prstGeom>
        </p:spPr>
        <p:txBody>
          <a:bodyPr vert="horz" wrap="square" lIns="0" tIns="59315" rIns="0" bIns="0" rtlCol="0">
            <a:spAutoFit/>
          </a:bodyPr>
          <a:lstStyle/>
          <a:p>
            <a:pPr marL="25977" marR="0" lvl="0" indent="0" algn="ctr" defTabSz="914400" rtl="0" eaLnBrk="1" fontAlgn="auto" latinLnBrk="0" hangingPunct="1">
              <a:lnSpc>
                <a:spcPct val="100000"/>
              </a:lnSpc>
              <a:spcBef>
                <a:spcPts val="389"/>
              </a:spcBef>
              <a:spcAft>
                <a:spcPts val="0"/>
              </a:spcAft>
              <a:buClrTx/>
              <a:buSzTx/>
              <a:buFontTx/>
              <a:buNone/>
              <a:tabLst/>
              <a:defRPr/>
            </a:pPr>
            <a:r>
              <a:rPr kumimoji="0" lang="en-US" sz="818" b="1" i="0" u="none" strike="noStrike" kern="1200" cap="none" spc="20" normalizeH="0" baseline="0" noProof="0" dirty="0">
                <a:ln>
                  <a:noFill/>
                </a:ln>
                <a:solidFill>
                  <a:srgbClr val="FFFFFF"/>
                </a:solidFill>
                <a:effectLst/>
                <a:uLnTx/>
                <a:uFillTx/>
                <a:latin typeface="Calibri"/>
                <a:ea typeface="+mn-ea"/>
                <a:cs typeface="Calibri"/>
              </a:rPr>
              <a:t>10/19/2023</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474"/>
              </a:spcBef>
              <a:spcAft>
                <a:spcPts val="0"/>
              </a:spcAft>
              <a:buClrTx/>
              <a:buSzTx/>
              <a:buFontTx/>
              <a:buNone/>
              <a:tabLst/>
              <a:defRPr/>
            </a:pPr>
            <a:endParaRPr kumimoji="0" sz="818"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1" name="object 13">
            <a:extLst>
              <a:ext uri="{FF2B5EF4-FFF2-40B4-BE49-F238E27FC236}">
                <a16:creationId xmlns:a16="http://schemas.microsoft.com/office/drawing/2014/main" id="{D96D5E6E-59B2-A2A0-61D4-52314D1456B2}"/>
              </a:ext>
            </a:extLst>
          </p:cNvPr>
          <p:cNvSpPr txBox="1"/>
          <p:nvPr/>
        </p:nvSpPr>
        <p:spPr>
          <a:xfrm>
            <a:off x="7171583" y="1344238"/>
            <a:ext cx="1084118" cy="2372251"/>
          </a:xfrm>
          <a:prstGeom prst="rect">
            <a:avLst/>
          </a:prstGeom>
        </p:spPr>
        <p:txBody>
          <a:bodyPr vert="horz" wrap="square" lIns="0" tIns="61912" rIns="0" bIns="0" rtlCol="0">
            <a:spAutoFit/>
          </a:bodyPr>
          <a:lstStyle/>
          <a:p>
            <a:pPr marL="25977" marR="0" lvl="0" indent="0" algn="ctr" defTabSz="914400" rtl="0" eaLnBrk="1" fontAlgn="auto" latinLnBrk="0" hangingPunct="1">
              <a:lnSpc>
                <a:spcPct val="100000"/>
              </a:lnSpc>
              <a:spcBef>
                <a:spcPts val="389"/>
              </a:spcBef>
              <a:spcAft>
                <a:spcPts val="0"/>
              </a:spcAft>
              <a:buClrTx/>
              <a:buSzTx/>
              <a:buFontTx/>
              <a:buNone/>
              <a:tabLst/>
              <a:defRPr/>
            </a:pPr>
            <a:r>
              <a:rPr kumimoji="0" lang="en-US" sz="818" b="1" i="0" u="none" strike="noStrike" kern="1200" cap="none" spc="20" normalizeH="0" baseline="0" noProof="0" dirty="0">
                <a:ln>
                  <a:noFill/>
                </a:ln>
                <a:solidFill>
                  <a:prstClr val="white"/>
                </a:solidFill>
                <a:effectLst/>
                <a:uLnTx/>
                <a:uFillTx/>
                <a:latin typeface="Calibri"/>
                <a:ea typeface="+mn-ea"/>
                <a:cs typeface="Calibri"/>
              </a:rPr>
              <a:t>10/31/2023</a:t>
            </a:r>
            <a:endParaRPr kumimoji="0" lang="en-US" sz="818" b="0" i="0" u="none" strike="noStrike" kern="1200" cap="none" spc="0" normalizeH="0" baseline="0" noProof="0" dirty="0">
              <a:ln>
                <a:noFill/>
              </a:ln>
              <a:solidFill>
                <a:prstClr val="white"/>
              </a:solidFill>
              <a:effectLst/>
              <a:uLnTx/>
              <a:uFillTx/>
              <a:latin typeface="Calibri"/>
              <a:ea typeface="+mn-ea"/>
              <a:cs typeface="Calibri"/>
            </a:endParaRPr>
          </a:p>
          <a:p>
            <a:pPr marL="25977" marR="0" lvl="0" indent="0" algn="l" defTabSz="914400" rtl="0" eaLnBrk="1" fontAlgn="auto" latinLnBrk="0" hangingPunct="1">
              <a:lnSpc>
                <a:spcPct val="100000"/>
              </a:lnSpc>
              <a:spcBef>
                <a:spcPts val="395"/>
              </a:spcBef>
              <a:spcAft>
                <a:spcPts val="0"/>
              </a:spcAft>
              <a:buClrTx/>
              <a:buSzTx/>
              <a:buFontTx/>
              <a:buNone/>
              <a:tabLst/>
              <a:defRPr/>
            </a:pPr>
            <a:r>
              <a:rPr kumimoji="0" lang="en-US" sz="818" b="0" i="0" u="none" strike="noStrike" kern="1200" cap="none" spc="-7" normalizeH="0" baseline="0" noProof="0" dirty="0">
                <a:ln>
                  <a:noFill/>
                </a:ln>
                <a:solidFill>
                  <a:prstClr val="black"/>
                </a:solidFill>
                <a:effectLst/>
                <a:uLnTx/>
                <a:uFillTx/>
                <a:latin typeface="Calibri"/>
                <a:ea typeface="+mn-ea"/>
                <a:cs typeface="Calibri"/>
              </a:rPr>
              <a:t>11:00</a:t>
            </a:r>
            <a:r>
              <a:rPr kumimoji="0" lang="en-US" sz="818" b="0" i="0" u="none" strike="noStrike" kern="1200" cap="none" spc="-31" normalizeH="0" baseline="0" noProof="0" dirty="0">
                <a:ln>
                  <a:noFill/>
                </a:ln>
                <a:solidFill>
                  <a:prstClr val="black"/>
                </a:solidFill>
                <a:effectLst/>
                <a:uLnTx/>
                <a:uFillTx/>
                <a:latin typeface="Calibri"/>
                <a:ea typeface="+mn-ea"/>
                <a:cs typeface="Calibri"/>
              </a:rPr>
              <a:t> </a:t>
            </a:r>
            <a:r>
              <a:rPr kumimoji="0" lang="en-US" sz="818" b="0" i="0" u="none" strike="noStrike" kern="1200" cap="none" spc="-75" normalizeH="0" baseline="0" noProof="0" dirty="0">
                <a:ln>
                  <a:noFill/>
                </a:ln>
                <a:solidFill>
                  <a:prstClr val="black"/>
                </a:solidFill>
                <a:effectLst/>
                <a:uLnTx/>
                <a:uFillTx/>
                <a:latin typeface="Calibri"/>
                <a:ea typeface="+mn-ea"/>
                <a:cs typeface="Calibri"/>
              </a:rPr>
              <a:t>AM</a:t>
            </a:r>
            <a:r>
              <a:rPr kumimoji="0" lang="en-US" sz="818" b="0" i="0" u="none" strike="noStrike" kern="1200" cap="none" spc="-20" normalizeH="0" baseline="0" noProof="0" dirty="0">
                <a:ln>
                  <a:noFill/>
                </a:ln>
                <a:solidFill>
                  <a:prstClr val="black"/>
                </a:solidFill>
                <a:effectLst/>
                <a:uLnTx/>
                <a:uFillTx/>
                <a:latin typeface="Calibri"/>
                <a:ea typeface="+mn-ea"/>
                <a:cs typeface="Calibri"/>
              </a:rPr>
              <a:t> –</a:t>
            </a:r>
            <a:r>
              <a:rPr kumimoji="0" lang="en-US" sz="818" b="0" i="0" u="none" strike="noStrike" kern="1200" cap="none" spc="-31"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12:00</a:t>
            </a:r>
            <a:r>
              <a:rPr kumimoji="0" lang="en-US" sz="818" b="0" i="0" u="none" strike="noStrike" kern="1200" cap="none" spc="-24" normalizeH="0" baseline="0" noProof="0" dirty="0">
                <a:ln>
                  <a:noFill/>
                </a:ln>
                <a:solidFill>
                  <a:prstClr val="black"/>
                </a:solidFill>
                <a:effectLst/>
                <a:uLnTx/>
                <a:uFillTx/>
                <a:latin typeface="Calibri"/>
                <a:ea typeface="+mn-ea"/>
                <a:cs typeface="Calibri"/>
              </a:rPr>
              <a:t> </a:t>
            </a:r>
            <a:r>
              <a:rPr kumimoji="0" lang="en-US" sz="818" b="0" i="0" u="none" strike="noStrike" kern="1200" cap="none" spc="-17" normalizeH="0" baseline="0" noProof="0" dirty="0">
                <a:ln>
                  <a:noFill/>
                </a:ln>
                <a:solidFill>
                  <a:prstClr val="black"/>
                </a:solidFill>
                <a:effectLst/>
                <a:uLnTx/>
                <a:uFillTx/>
                <a:latin typeface="Calibri"/>
                <a:ea typeface="+mn-ea"/>
                <a:cs typeface="Calibri"/>
              </a:rPr>
              <a:t>PM</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65"/>
              </a:spcBef>
              <a:spcAft>
                <a:spcPts val="0"/>
              </a:spcAft>
              <a:buClrTx/>
              <a:buSzTx/>
              <a:buFontTx/>
              <a:buNone/>
              <a:tabLst/>
              <a:defRPr/>
            </a:pPr>
            <a:r>
              <a:rPr kumimoji="0" lang="en-US" sz="818" b="1" i="0" u="none" strike="noStrike" kern="1200" cap="none" spc="-31" normalizeH="0" baseline="0" noProof="0" dirty="0">
                <a:ln>
                  <a:noFill/>
                </a:ln>
                <a:solidFill>
                  <a:srgbClr val="002C71"/>
                </a:solidFill>
                <a:effectLst/>
                <a:uLnTx/>
                <a:uFillTx/>
                <a:latin typeface="Calibri"/>
                <a:ea typeface="+mn-ea"/>
                <a:cs typeface="Calibri"/>
              </a:rPr>
              <a:t>Postural Ergonomics in </a:t>
            </a:r>
            <a:br>
              <a:rPr kumimoji="0" lang="en-US" sz="818" b="1" i="0" u="none" strike="noStrike" kern="1200" cap="none" spc="-31" normalizeH="0" baseline="0" noProof="0" dirty="0">
                <a:ln>
                  <a:noFill/>
                </a:ln>
                <a:solidFill>
                  <a:srgbClr val="002C71"/>
                </a:solidFill>
                <a:effectLst/>
                <a:uLnTx/>
                <a:uFillTx/>
                <a:latin typeface="Calibri"/>
                <a:ea typeface="+mn-ea"/>
                <a:cs typeface="Calibri"/>
              </a:rPr>
            </a:br>
            <a:r>
              <a:rPr kumimoji="0" lang="en-US" sz="818" b="1" i="0" u="none" strike="noStrike" kern="1200" cap="none" spc="-31" normalizeH="0" baseline="0" noProof="0" dirty="0">
                <a:ln>
                  <a:noFill/>
                </a:ln>
                <a:solidFill>
                  <a:srgbClr val="002C71"/>
                </a:solidFill>
                <a:effectLst/>
                <a:uLnTx/>
                <a:uFillTx/>
                <a:latin typeface="Calibri"/>
                <a:ea typeface="+mn-ea"/>
                <a:cs typeface="Calibri"/>
              </a:rPr>
              <a:t>the Workplace (Part 2 of 2)</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241149" lvl="0" indent="0" algn="l" defTabSz="914400" rtl="0" eaLnBrk="1" fontAlgn="auto" latinLnBrk="0" hangingPunct="1">
              <a:lnSpc>
                <a:spcPct val="106700"/>
              </a:lnSpc>
              <a:spcBef>
                <a:spcPts val="10"/>
              </a:spcBef>
              <a:spcAft>
                <a:spcPts val="0"/>
              </a:spcAft>
              <a:buClrTx/>
              <a:buSzTx/>
              <a:buFontTx/>
              <a:buNone/>
              <a:tabLst/>
              <a:defRPr/>
            </a:pPr>
            <a:r>
              <a:rPr kumimoji="0" lang="en-US" sz="818" b="0" i="0" u="none" strike="noStrike" kern="1200" cap="none" spc="-14" normalizeH="0" baseline="0" noProof="0" dirty="0">
                <a:ln>
                  <a:noFill/>
                </a:ln>
                <a:solidFill>
                  <a:prstClr val="black"/>
                </a:solidFill>
                <a:effectLst/>
                <a:uLnTx/>
                <a:uFillTx/>
                <a:latin typeface="Calibri"/>
                <a:ea typeface="+mn-ea"/>
                <a:cs typeface="Calibri"/>
              </a:rPr>
              <a:t>Dr. Krista Burns</a:t>
            </a:r>
            <a:br>
              <a:rPr kumimoji="0" lang="en-US" sz="818" b="0" i="0" u="none" strike="noStrike" kern="1200" cap="none" spc="-14" normalizeH="0" baseline="0" noProof="0">
                <a:ln>
                  <a:noFill/>
                </a:ln>
                <a:solidFill>
                  <a:prstClr val="black"/>
                </a:solidFill>
                <a:effectLst/>
                <a:uLnTx/>
                <a:uFillTx/>
                <a:latin typeface="Calibri"/>
                <a:ea typeface="+mn-ea"/>
                <a:cs typeface="Calibri"/>
              </a:rPr>
            </a:br>
            <a:r>
              <a:rPr kumimoji="0" lang="en-US" sz="818" b="0" i="0" u="none" strike="noStrike" kern="1200" cap="none" spc="-14" normalizeH="0" baseline="0" noProof="0">
                <a:ln>
                  <a:noFill/>
                </a:ln>
                <a:solidFill>
                  <a:prstClr val="black"/>
                </a:solidFill>
                <a:effectLst/>
                <a:uLnTx/>
                <a:uFillTx/>
                <a:latin typeface="Calibri"/>
                <a:ea typeface="+mn-ea"/>
                <a:cs typeface="Calibri"/>
              </a:rPr>
              <a:t>American Posture Institute</a:t>
            </a:r>
            <a:endParaRPr kumimoji="0" lang="en-US" sz="818" b="0" i="0" u="none" strike="noStrike" kern="1200" cap="none" spc="0" normalizeH="0" baseline="0" noProof="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395"/>
              </a:spcBef>
              <a:spcAft>
                <a:spcPts val="0"/>
              </a:spcAft>
              <a:buClrTx/>
              <a:buSzTx/>
              <a:buFontTx/>
              <a:buNone/>
              <a:tabLst/>
              <a:defRPr/>
            </a:pPr>
            <a:br>
              <a:rPr kumimoji="0" lang="en-US" sz="409" b="1" i="0" u="none" strike="noStrike" kern="1200" cap="none" spc="0" normalizeH="0" baseline="0" noProof="0" dirty="0">
                <a:ln>
                  <a:noFill/>
                </a:ln>
                <a:solidFill>
                  <a:srgbClr val="002C71"/>
                </a:solidFill>
                <a:effectLst/>
                <a:uLnTx/>
                <a:uFillTx/>
                <a:latin typeface="Calibri"/>
                <a:ea typeface="+mn-ea"/>
                <a:cs typeface="Calibri"/>
              </a:rPr>
            </a:br>
            <a:r>
              <a:rPr kumimoji="0" lang="en-US" sz="818" b="0" i="0" u="none" strike="noStrike" kern="1200" cap="none" spc="-7" normalizeH="0" baseline="0" noProof="0" dirty="0">
                <a:ln>
                  <a:noFill/>
                </a:ln>
                <a:solidFill>
                  <a:prstClr val="black"/>
                </a:solidFill>
                <a:effectLst/>
                <a:uLnTx/>
                <a:uFillTx/>
                <a:latin typeface="Calibri"/>
                <a:ea typeface="+mn-ea"/>
                <a:cs typeface="Calibri"/>
              </a:rPr>
              <a:t>1:00</a:t>
            </a:r>
            <a:r>
              <a:rPr kumimoji="0" lang="en-US" sz="818" b="0" i="0" u="none" strike="noStrike" kern="1200" cap="none" spc="-31" normalizeH="0" baseline="0" noProof="0" dirty="0">
                <a:ln>
                  <a:noFill/>
                </a:ln>
                <a:solidFill>
                  <a:prstClr val="black"/>
                </a:solidFill>
                <a:effectLst/>
                <a:uLnTx/>
                <a:uFillTx/>
                <a:latin typeface="Calibri"/>
                <a:ea typeface="+mn-ea"/>
                <a:cs typeface="Calibri"/>
              </a:rPr>
              <a:t> </a:t>
            </a:r>
            <a:r>
              <a:rPr kumimoji="0" lang="en-US" sz="818" b="0" i="0" u="none" strike="noStrike" kern="1200" cap="none" spc="-75" normalizeH="0" baseline="0" noProof="0" dirty="0">
                <a:ln>
                  <a:noFill/>
                </a:ln>
                <a:solidFill>
                  <a:prstClr val="black"/>
                </a:solidFill>
                <a:effectLst/>
                <a:uLnTx/>
                <a:uFillTx/>
                <a:latin typeface="Calibri"/>
                <a:ea typeface="+mn-ea"/>
                <a:cs typeface="Calibri"/>
              </a:rPr>
              <a:t>PM</a:t>
            </a:r>
            <a:r>
              <a:rPr kumimoji="0" lang="en-US" sz="818" b="0" i="0" u="none" strike="noStrike" kern="1200" cap="none" spc="-20" normalizeH="0" baseline="0" noProof="0" dirty="0">
                <a:ln>
                  <a:noFill/>
                </a:ln>
                <a:solidFill>
                  <a:prstClr val="black"/>
                </a:solidFill>
                <a:effectLst/>
                <a:uLnTx/>
                <a:uFillTx/>
                <a:latin typeface="Calibri"/>
                <a:ea typeface="+mn-ea"/>
                <a:cs typeface="Calibri"/>
              </a:rPr>
              <a:t> –</a:t>
            </a:r>
            <a:r>
              <a:rPr kumimoji="0" lang="en-US" sz="818" b="0" i="0" u="none" strike="noStrike" kern="1200" cap="none" spc="-31" normalizeH="0" baseline="0" noProof="0" dirty="0">
                <a:ln>
                  <a:noFill/>
                </a:ln>
                <a:solidFill>
                  <a:prstClr val="black"/>
                </a:solidFill>
                <a:effectLst/>
                <a:uLnTx/>
                <a:uFillTx/>
                <a:latin typeface="Calibri"/>
                <a:ea typeface="+mn-ea"/>
                <a:cs typeface="Calibri"/>
              </a:rPr>
              <a:t> </a:t>
            </a:r>
            <a:r>
              <a:rPr kumimoji="0" lang="en-US" sz="818" b="0" i="0" u="none" strike="noStrike" kern="1200" cap="none" spc="-7" normalizeH="0" baseline="0" noProof="0" dirty="0">
                <a:ln>
                  <a:noFill/>
                </a:ln>
                <a:solidFill>
                  <a:prstClr val="black"/>
                </a:solidFill>
                <a:effectLst/>
                <a:uLnTx/>
                <a:uFillTx/>
                <a:latin typeface="Calibri"/>
                <a:ea typeface="+mn-ea"/>
                <a:cs typeface="Calibri"/>
              </a:rPr>
              <a:t>2:00</a:t>
            </a:r>
            <a:r>
              <a:rPr kumimoji="0" lang="en-US" sz="818" b="0" i="0" u="none" strike="noStrike" kern="1200" cap="none" spc="-24" normalizeH="0" baseline="0" noProof="0" dirty="0">
                <a:ln>
                  <a:noFill/>
                </a:ln>
                <a:solidFill>
                  <a:prstClr val="black"/>
                </a:solidFill>
                <a:effectLst/>
                <a:uLnTx/>
                <a:uFillTx/>
                <a:latin typeface="Calibri"/>
                <a:ea typeface="+mn-ea"/>
                <a:cs typeface="Calibri"/>
              </a:rPr>
              <a:t> </a:t>
            </a:r>
            <a:r>
              <a:rPr kumimoji="0" lang="en-US" sz="818" b="0" i="0" u="none" strike="noStrike" kern="1200" cap="none" spc="-17" normalizeH="0" baseline="0" noProof="0" dirty="0">
                <a:ln>
                  <a:noFill/>
                </a:ln>
                <a:solidFill>
                  <a:prstClr val="black"/>
                </a:solidFill>
                <a:effectLst/>
                <a:uLnTx/>
                <a:uFillTx/>
                <a:latin typeface="Calibri"/>
                <a:ea typeface="+mn-ea"/>
                <a:cs typeface="Calibri"/>
              </a:rPr>
              <a:t>PM</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0" lvl="0" indent="0" algn="l" defTabSz="914400" rtl="0" eaLnBrk="1" fontAlgn="auto" latinLnBrk="0" hangingPunct="1">
              <a:lnSpc>
                <a:spcPct val="100000"/>
              </a:lnSpc>
              <a:spcBef>
                <a:spcPts val="65"/>
              </a:spcBef>
              <a:spcAft>
                <a:spcPts val="0"/>
              </a:spcAft>
              <a:buClrTx/>
              <a:buSzTx/>
              <a:buFontTx/>
              <a:buNone/>
              <a:tabLst/>
              <a:defRPr/>
            </a:pPr>
            <a:r>
              <a:rPr kumimoji="0" lang="en-US" sz="818" b="1" i="0" u="none" strike="noStrike" kern="1200" cap="none" spc="-31" normalizeH="0" baseline="0" noProof="0" dirty="0">
                <a:ln>
                  <a:noFill/>
                </a:ln>
                <a:solidFill>
                  <a:srgbClr val="002C71"/>
                </a:solidFill>
                <a:effectLst/>
                <a:uLnTx/>
                <a:uFillTx/>
                <a:latin typeface="Calibri"/>
                <a:ea typeface="+mn-ea"/>
                <a:cs typeface="Calibri"/>
              </a:rPr>
              <a:t>Working Group: MS Teams Is Accessible for All </a:t>
            </a:r>
            <a:endParaRPr kumimoji="0" lang="en-US" sz="818" b="0" i="0" u="none" strike="noStrike" kern="1200" cap="none" spc="0" normalizeH="0" baseline="0" noProof="0" dirty="0">
              <a:ln>
                <a:noFill/>
              </a:ln>
              <a:solidFill>
                <a:prstClr val="black"/>
              </a:solidFill>
              <a:effectLst/>
              <a:uLnTx/>
              <a:uFillTx/>
              <a:latin typeface="Calibri"/>
              <a:ea typeface="+mn-ea"/>
              <a:cs typeface="Calibri"/>
            </a:endParaRPr>
          </a:p>
          <a:p>
            <a:pPr marL="25977" marR="241149" lvl="0" indent="0" algn="l" defTabSz="914400" rtl="0" eaLnBrk="1" fontAlgn="auto" latinLnBrk="0" hangingPunct="1">
              <a:lnSpc>
                <a:spcPct val="106700"/>
              </a:lnSpc>
              <a:spcBef>
                <a:spcPts val="10"/>
              </a:spcBef>
              <a:spcAft>
                <a:spcPts val="0"/>
              </a:spcAft>
              <a:buClrTx/>
              <a:buSzTx/>
              <a:buFontTx/>
              <a:buNone/>
              <a:tabLst/>
              <a:defRPr/>
            </a:pPr>
            <a:r>
              <a:rPr kumimoji="0" lang="en-US" sz="818" b="0" i="0" u="none" strike="noStrike" kern="1200" cap="none" spc="-14" normalizeH="0" baseline="0" noProof="0" dirty="0">
                <a:ln>
                  <a:noFill/>
                </a:ln>
                <a:solidFill>
                  <a:prstClr val="black"/>
                </a:solidFill>
                <a:effectLst/>
                <a:uLnTx/>
                <a:uFillTx/>
                <a:latin typeface="Calibri"/>
                <a:ea typeface="+mn-ea"/>
                <a:cs typeface="Calibri"/>
              </a:rPr>
              <a:t>Michelle Sherbondy Education Program Manager</a:t>
            </a:r>
          </a:p>
          <a:p>
            <a:pPr marL="25977" marR="0" lvl="0" indent="0" algn="l" defTabSz="914400" rtl="0" eaLnBrk="1" fontAlgn="auto" latinLnBrk="0" hangingPunct="1">
              <a:lnSpc>
                <a:spcPct val="100000"/>
              </a:lnSpc>
              <a:spcBef>
                <a:spcPts val="423"/>
              </a:spcBef>
              <a:spcAft>
                <a:spcPts val="0"/>
              </a:spcAft>
              <a:buClrTx/>
              <a:buSzTx/>
              <a:buFontTx/>
              <a:buNone/>
              <a:tabLst/>
              <a:defRPr/>
            </a:pPr>
            <a:endParaRPr kumimoji="0" sz="818" b="0" i="0" u="none" strike="noStrike" kern="1200" cap="none" spc="0" normalizeH="0" baseline="0" noProof="0" dirty="0">
              <a:ln>
                <a:noFill/>
              </a:ln>
              <a:solidFill>
                <a:prstClr val="black"/>
              </a:solidFill>
              <a:effectLst/>
              <a:uLnTx/>
              <a:uFillTx/>
              <a:latin typeface="Calibri"/>
              <a:ea typeface="+mn-ea"/>
              <a:cs typeface="Calibri"/>
            </a:endParaRPr>
          </a:p>
          <a:p>
            <a:pPr marL="25977" marR="20781" lvl="0" indent="0" algn="l" defTabSz="914400" rtl="0" eaLnBrk="1" fontAlgn="auto" latinLnBrk="0" hangingPunct="1">
              <a:lnSpc>
                <a:spcPct val="102299"/>
              </a:lnSpc>
              <a:spcBef>
                <a:spcPts val="24"/>
              </a:spcBef>
              <a:spcAft>
                <a:spcPts val="0"/>
              </a:spcAft>
              <a:buClrTx/>
              <a:buSzTx/>
              <a:buFontTx/>
              <a:buNone/>
              <a:tabLst/>
              <a:defRPr/>
            </a:pPr>
            <a:br>
              <a:rPr kumimoji="0" lang="en-US" sz="818" b="1" i="0" u="none" strike="noStrike" kern="1200" cap="none" spc="-14" normalizeH="0" baseline="0" noProof="0" dirty="0">
                <a:ln>
                  <a:noFill/>
                </a:ln>
                <a:solidFill>
                  <a:srgbClr val="002C71"/>
                </a:solidFill>
                <a:effectLst/>
                <a:highlight>
                  <a:srgbClr val="FFFF00"/>
                </a:highlight>
                <a:uLnTx/>
                <a:uFillTx/>
                <a:latin typeface="Calibri"/>
                <a:ea typeface="+mn-ea"/>
                <a:cs typeface="Calibri"/>
              </a:rPr>
            </a:br>
            <a:endParaRPr kumimoji="0" sz="818"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45" name="object 26">
            <a:extLst>
              <a:ext uri="{FF2B5EF4-FFF2-40B4-BE49-F238E27FC236}">
                <a16:creationId xmlns:a16="http://schemas.microsoft.com/office/drawing/2014/main" id="{3220647D-80C4-427F-CD95-476026654BE4}"/>
              </a:ext>
              <a:ext uri="{C183D7F6-B498-43B3-948B-1728B52AA6E4}">
                <adec:decorative xmlns:adec="http://schemas.microsoft.com/office/drawing/2017/decorative" val="1"/>
              </a:ext>
            </a:extLst>
          </p:cNvPr>
          <p:cNvGrpSpPr/>
          <p:nvPr/>
        </p:nvGrpSpPr>
        <p:grpSpPr>
          <a:xfrm>
            <a:off x="7172111" y="1387789"/>
            <a:ext cx="1072428" cy="190500"/>
            <a:chOff x="1996439" y="6047232"/>
            <a:chExt cx="1572895" cy="279400"/>
          </a:xfrm>
        </p:grpSpPr>
        <p:sp>
          <p:nvSpPr>
            <p:cNvPr id="52" name="object 27">
              <a:extLst>
                <a:ext uri="{FF2B5EF4-FFF2-40B4-BE49-F238E27FC236}">
                  <a16:creationId xmlns:a16="http://schemas.microsoft.com/office/drawing/2014/main" id="{1780C38F-86E4-789B-91B2-52A7054EFD04}"/>
                </a:ext>
              </a:extLst>
            </p:cNvPr>
            <p:cNvSpPr/>
            <p:nvPr/>
          </p:nvSpPr>
          <p:spPr>
            <a:xfrm>
              <a:off x="1996439" y="6047232"/>
              <a:ext cx="1572895" cy="279400"/>
            </a:xfrm>
            <a:custGeom>
              <a:avLst/>
              <a:gdLst/>
              <a:ahLst/>
              <a:cxnLst/>
              <a:rect l="l" t="t" r="r" b="b"/>
              <a:pathLst>
                <a:path w="1572895" h="279400">
                  <a:moveTo>
                    <a:pt x="1433322" y="0"/>
                  </a:moveTo>
                  <a:lnTo>
                    <a:pt x="0" y="0"/>
                  </a:lnTo>
                  <a:lnTo>
                    <a:pt x="0" y="278892"/>
                  </a:lnTo>
                  <a:lnTo>
                    <a:pt x="1433322" y="278892"/>
                  </a:lnTo>
                  <a:lnTo>
                    <a:pt x="1572768" y="139446"/>
                  </a:lnTo>
                  <a:lnTo>
                    <a:pt x="1433322" y="0"/>
                  </a:lnTo>
                  <a:close/>
                </a:path>
              </a:pathLst>
            </a:custGeom>
            <a:solidFill>
              <a:srgbClr val="005340"/>
            </a:solidFill>
          </p:spPr>
          <p:txBody>
            <a:bodyPr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8" b="1" i="0" u="none" strike="noStrike" kern="1200" cap="none" spc="20" normalizeH="0" baseline="0" noProof="0" dirty="0">
                  <a:ln>
                    <a:noFill/>
                  </a:ln>
                  <a:solidFill>
                    <a:srgbClr val="FFFFFF"/>
                  </a:solidFill>
                  <a:effectLst/>
                  <a:uLnTx/>
                  <a:uFillTx/>
                  <a:latin typeface="Calibri"/>
                  <a:ea typeface="+mn-ea"/>
                  <a:cs typeface="Calibri"/>
                </a:rPr>
                <a:t>         11/2/2023</a:t>
              </a:r>
              <a:endParaRPr kumimoji="0" sz="818"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object 28">
              <a:extLst>
                <a:ext uri="{FF2B5EF4-FFF2-40B4-BE49-F238E27FC236}">
                  <a16:creationId xmlns:a16="http://schemas.microsoft.com/office/drawing/2014/main" id="{8BC7D0E8-E1EA-BB01-4280-ABC34A38FC19}"/>
                </a:ext>
              </a:extLst>
            </p:cNvPr>
            <p:cNvSpPr/>
            <p:nvPr/>
          </p:nvSpPr>
          <p:spPr>
            <a:xfrm>
              <a:off x="1996439" y="6047232"/>
              <a:ext cx="1572895" cy="279400"/>
            </a:xfrm>
            <a:custGeom>
              <a:avLst/>
              <a:gdLst/>
              <a:ahLst/>
              <a:cxnLst/>
              <a:rect l="l" t="t" r="r" b="b"/>
              <a:pathLst>
                <a:path w="1572895" h="279400">
                  <a:moveTo>
                    <a:pt x="0" y="0"/>
                  </a:moveTo>
                  <a:lnTo>
                    <a:pt x="1433322" y="0"/>
                  </a:lnTo>
                  <a:lnTo>
                    <a:pt x="1572768" y="139446"/>
                  </a:lnTo>
                  <a:lnTo>
                    <a:pt x="1433322" y="278892"/>
                  </a:lnTo>
                  <a:lnTo>
                    <a:pt x="0" y="278892"/>
                  </a:lnTo>
                  <a:lnTo>
                    <a:pt x="0" y="0"/>
                  </a:lnTo>
                  <a:close/>
                </a:path>
              </a:pathLst>
            </a:custGeom>
            <a:ln w="12700">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6" name="Title 55">
            <a:extLst>
              <a:ext uri="{FF2B5EF4-FFF2-40B4-BE49-F238E27FC236}">
                <a16:creationId xmlns:a16="http://schemas.microsoft.com/office/drawing/2014/main" id="{30F25A6E-2536-022C-6502-AF3FC6AA77B3}"/>
              </a:ext>
            </a:extLst>
          </p:cNvPr>
          <p:cNvSpPr>
            <a:spLocks noGrp="1"/>
          </p:cNvSpPr>
          <p:nvPr>
            <p:ph type="title" idx="4294967295"/>
          </p:nvPr>
        </p:nvSpPr>
        <p:spPr>
          <a:xfrm>
            <a:off x="3653073" y="435775"/>
            <a:ext cx="3825414" cy="307777"/>
          </a:xfrm>
        </p:spPr>
        <p:txBody>
          <a:bodyPr/>
          <a:lstStyle/>
          <a:p>
            <a:r>
              <a:rPr lang="en-US" sz="2000" b="1" dirty="0">
                <a:solidFill>
                  <a:schemeClr val="bg1"/>
                </a:solidFill>
                <a:latin typeface="+mj-lt"/>
              </a:rPr>
              <a:t>Current and Upcoming Meetings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990932" y="286603"/>
            <a:ext cx="6750987" cy="1450757"/>
          </a:xfrm>
        </p:spPr>
        <p:txBody>
          <a:bodyPr vert="horz" lIns="91440" tIns="45720" rIns="91440" bIns="45720" rtlCol="0" anchor="b">
            <a:normAutofit/>
          </a:bodyPr>
          <a:lstStyle/>
          <a:p>
            <a:r>
              <a:rPr lang="en-US" dirty="0">
                <a:solidFill>
                  <a:schemeClr val="accent2"/>
                </a:solidFill>
              </a:rPr>
              <a:t>Contact Information </a:t>
            </a:r>
          </a:p>
        </p:txBody>
      </p:sp>
      <p:sp>
        <p:nvSpPr>
          <p:cNvPr id="5" name="TextBox 4">
            <a:extLst>
              <a:ext uri="{FF2B5EF4-FFF2-40B4-BE49-F238E27FC236}">
                <a16:creationId xmlns:a16="http://schemas.microsoft.com/office/drawing/2014/main" id="{5EBBAFCF-79BE-AD71-58B1-A2AF515E4344}"/>
              </a:ext>
            </a:extLst>
          </p:cNvPr>
          <p:cNvSpPr txBox="1"/>
          <p:nvPr/>
        </p:nvSpPr>
        <p:spPr>
          <a:xfrm>
            <a:off x="1044204" y="1920989"/>
            <a:ext cx="6697715" cy="3845131"/>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TARGET Center Website</a:t>
            </a:r>
            <a:br>
              <a:rPr lang="en-US" dirty="0">
                <a:solidFill>
                  <a:schemeClr val="tx1">
                    <a:lumMod val="75000"/>
                    <a:lumOff val="25000"/>
                  </a:schemeClr>
                </a:solidFill>
              </a:rPr>
            </a:br>
            <a:r>
              <a:rPr lang="en-US" dirty="0">
                <a:solidFill>
                  <a:schemeClr val="tx1">
                    <a:lumMod val="75000"/>
                    <a:lumOff val="25000"/>
                  </a:schemeClr>
                </a:solidFill>
                <a:hlinkClick r:id="rId3"/>
              </a:rPr>
              <a:t>https://www.usda.gov/target-center</a:t>
            </a:r>
            <a:endParaRPr lang="en-US"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br>
              <a:rPr lang="en-US" dirty="0">
                <a:solidFill>
                  <a:schemeClr val="tx1">
                    <a:lumMod val="75000"/>
                    <a:lumOff val="25000"/>
                  </a:schemeClr>
                </a:solidFill>
              </a:rPr>
            </a:br>
            <a:r>
              <a:rPr lang="en-US" dirty="0">
                <a:solidFill>
                  <a:schemeClr val="tx1">
                    <a:lumMod val="75000"/>
                    <a:lumOff val="25000"/>
                  </a:schemeClr>
                </a:solidFill>
              </a:rPr>
              <a:t>TARGET Center Email</a:t>
            </a:r>
            <a:br>
              <a:rPr lang="en-US" dirty="0">
                <a:solidFill>
                  <a:schemeClr val="tx1">
                    <a:lumMod val="75000"/>
                    <a:lumOff val="25000"/>
                  </a:schemeClr>
                </a:solidFill>
              </a:rPr>
            </a:br>
            <a:r>
              <a:rPr lang="en-US" dirty="0">
                <a:solidFill>
                  <a:schemeClr val="tx1">
                    <a:lumMod val="75000"/>
                    <a:lumOff val="25000"/>
                  </a:schemeClr>
                </a:solidFill>
                <a:hlinkClick r:id="rId4">
                  <a:extLst>
                    <a:ext uri="{A12FA001-AC4F-418D-AE19-62706E023703}">
                      <ahyp:hlinkClr xmlns:ahyp="http://schemas.microsoft.com/office/drawing/2018/hyperlinkcolor" val="tx"/>
                    </a:ext>
                  </a:extLst>
                </a:hlinkClick>
              </a:rPr>
              <a:t>target-center@usda.gov</a:t>
            </a:r>
            <a:endParaRPr lang="en-US" dirty="0">
              <a:solidFill>
                <a:schemeClr val="tx1">
                  <a:lumMod val="75000"/>
                  <a:lumOff val="25000"/>
                </a:schemeClr>
              </a:solidFill>
            </a:endParaRPr>
          </a:p>
          <a:p>
            <a:pPr defTabSz="914400">
              <a:lnSpc>
                <a:spcPct val="90000"/>
              </a:lnSpc>
              <a:spcAft>
                <a:spcPts val="600"/>
              </a:spcAft>
              <a:buClr>
                <a:schemeClr val="accent1"/>
              </a:buClr>
              <a:buFont typeface="Calibri" panose="020F0502020204030204" pitchFamily="34" charset="0"/>
            </a:pPr>
            <a:br>
              <a:rPr lang="en-US" dirty="0">
                <a:solidFill>
                  <a:schemeClr val="tx1">
                    <a:lumMod val="75000"/>
                    <a:lumOff val="25000"/>
                  </a:schemeClr>
                </a:solidFill>
              </a:rPr>
            </a:br>
            <a:r>
              <a:rPr lang="en-US" dirty="0">
                <a:solidFill>
                  <a:schemeClr val="tx1">
                    <a:lumMod val="75000"/>
                    <a:lumOff val="25000"/>
                  </a:schemeClr>
                </a:solidFill>
              </a:rPr>
              <a:t>TARGET Center Phone Number</a:t>
            </a:r>
            <a:br>
              <a:rPr lang="en-US" dirty="0">
                <a:solidFill>
                  <a:schemeClr val="tx1">
                    <a:lumMod val="75000"/>
                    <a:lumOff val="25000"/>
                  </a:schemeClr>
                </a:solidFill>
              </a:rPr>
            </a:br>
            <a:r>
              <a:rPr lang="en-US" dirty="0">
                <a:solidFill>
                  <a:schemeClr val="tx1">
                    <a:lumMod val="75000"/>
                    <a:lumOff val="25000"/>
                  </a:schemeClr>
                </a:solidFill>
              </a:rPr>
              <a:t>(202) 720-2600</a:t>
            </a:r>
          </a:p>
        </p:txBody>
      </p:sp>
      <p:pic>
        <p:nvPicPr>
          <p:cNvPr id="3" name="Picture 2" descr="QR Code to access the TARGET Center website: https://www.targetcenter.dm.usda.gov">
            <a:extLst>
              <a:ext uri="{FF2B5EF4-FFF2-40B4-BE49-F238E27FC236}">
                <a16:creationId xmlns:a16="http://schemas.microsoft.com/office/drawing/2014/main" id="{D34BB45C-6E9F-BA84-E8BA-64F4FC691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873" y="2489424"/>
            <a:ext cx="1396999" cy="1355469"/>
          </a:xfrm>
          <a:prstGeom prst="rect">
            <a:avLst/>
          </a:prstGeom>
          <a:solidFill>
            <a:srgbClr val="316FB0">
              <a:alpha val="41000"/>
            </a:srgbClr>
          </a:solidFill>
        </p:spPr>
      </p:pic>
    </p:spTree>
    <p:extLst>
      <p:ext uri="{BB962C8B-B14F-4D97-AF65-F5344CB8AC3E}">
        <p14:creationId xmlns:p14="http://schemas.microsoft.com/office/powerpoint/2010/main" val="109744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A821B9-0CFF-4B38-BBA6-D630BD3AF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16394E5-E242-48C2-9BFF-BDCB27E4F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E8EFCA7-18D5-4FA9-867D-374429893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3" y="643464"/>
            <a:ext cx="6909336"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dirty="0"/>
          </a:p>
        </p:txBody>
      </p:sp>
      <p:sp useBgFill="1">
        <p:nvSpPr>
          <p:cNvPr id="21" name="Rectangle 20">
            <a:extLst>
              <a:ext uri="{FF2B5EF4-FFF2-40B4-BE49-F238E27FC236}">
                <a16:creationId xmlns:a16="http://schemas.microsoft.com/office/drawing/2014/main" id="{EB3182AD-CBBA-42F2-964B-8C8644688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071" y="809244"/>
            <a:ext cx="6583680" cy="5239512"/>
          </a:xfrm>
          <a:prstGeom prst="rect">
            <a:avLst/>
          </a:prstGeom>
          <a:ln w="6350" cap="sq" cmpd="sng" algn="ctr">
            <a:solidFill>
              <a:schemeClr val="tx1">
                <a:lumMod val="50000"/>
                <a:lumOff val="50000"/>
              </a:schemeClr>
            </a:solidFill>
            <a:prstDash val="solid"/>
            <a:miter lim="800000"/>
          </a:ln>
          <a:effectLst/>
        </p:spPr>
        <p:txBody>
          <a:bodyPr/>
          <a:lstStyle/>
          <a:p>
            <a:endParaRPr lang="en-US" dirty="0"/>
          </a:p>
        </p:txBody>
      </p:sp>
      <p:graphicFrame>
        <p:nvGraphicFramePr>
          <p:cNvPr id="5" name="Content Placeholder 2">
            <a:extLst>
              <a:ext uri="{FF2B5EF4-FFF2-40B4-BE49-F238E27FC236}">
                <a16:creationId xmlns:a16="http://schemas.microsoft.com/office/drawing/2014/main" id="{F5CFD7C1-199C-F009-81A4-8AEBE1A7279C}"/>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503426938"/>
              </p:ext>
            </p:extLst>
          </p:nvPr>
        </p:nvGraphicFramePr>
        <p:xfrm>
          <a:off x="979713" y="672084"/>
          <a:ext cx="6272877" cy="5542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D3FDF9D6-ABE3-4B43-FD0D-AA9AD96776D4}"/>
              </a:ext>
            </a:extLst>
          </p:cNvPr>
          <p:cNvSpPr>
            <a:spLocks noGrp="1"/>
          </p:cNvSpPr>
          <p:nvPr>
            <p:ph type="title"/>
          </p:nvPr>
        </p:nvSpPr>
        <p:spPr>
          <a:xfrm>
            <a:off x="8660189" y="643464"/>
            <a:ext cx="2888344" cy="5571071"/>
          </a:xfrm>
        </p:spPr>
        <p:txBody>
          <a:bodyPr vert="horz" lIns="91440" tIns="45720" rIns="91440" bIns="45720" rtlCol="0" anchor="ctr">
            <a:normAutofit/>
          </a:bodyPr>
          <a:lstStyle/>
          <a:p>
            <a:pPr algn="ctr"/>
            <a:r>
              <a:rPr lang="en-US" sz="3000" dirty="0">
                <a:solidFill>
                  <a:schemeClr val="bg1"/>
                </a:solidFill>
              </a:rPr>
              <a:t>Neurodiversity Includes </a:t>
            </a:r>
            <a:br>
              <a:rPr lang="en-US" sz="3000" dirty="0">
                <a:solidFill>
                  <a:schemeClr val="bg1"/>
                </a:solidFill>
              </a:rPr>
            </a:br>
            <a:r>
              <a:rPr lang="en-US" sz="3000" dirty="0">
                <a:solidFill>
                  <a:schemeClr val="bg1"/>
                </a:solidFill>
              </a:rPr>
              <a:t>You</a:t>
            </a:r>
          </a:p>
        </p:txBody>
      </p:sp>
    </p:spTree>
    <p:extLst>
      <p:ext uri="{BB962C8B-B14F-4D97-AF65-F5344CB8AC3E}">
        <p14:creationId xmlns:p14="http://schemas.microsoft.com/office/powerpoint/2010/main" val="4074840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D6CD28-D147-4DC0-A5FF-335351C7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2">
            <a:extLst>
              <a:ext uri="{FF2B5EF4-FFF2-40B4-BE49-F238E27FC236}">
                <a16:creationId xmlns:a16="http://schemas.microsoft.com/office/drawing/2014/main" id="{49F8E178-364E-E444-7BA5-C179FFE3804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63013815"/>
              </p:ext>
            </p:extLst>
          </p:nvPr>
        </p:nvGraphicFramePr>
        <p:xfrm>
          <a:off x="1525457" y="2061993"/>
          <a:ext cx="9141086" cy="4552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F0F3AFA0-FF6C-4065-6C70-AF1241E50067}"/>
              </a:ext>
            </a:extLst>
          </p:cNvPr>
          <p:cNvSpPr>
            <a:spLocks noGrp="1"/>
          </p:cNvSpPr>
          <p:nvPr>
            <p:ph type="title"/>
          </p:nvPr>
        </p:nvSpPr>
        <p:spPr>
          <a:xfrm>
            <a:off x="417443" y="243237"/>
            <a:ext cx="11153807" cy="1583943"/>
          </a:xfrm>
          <a:solidFill>
            <a:srgbClr val="404041"/>
          </a:solidFill>
        </p:spPr>
        <p:txBody>
          <a:bodyPr>
            <a:normAutofit/>
          </a:bodyPr>
          <a:lstStyle/>
          <a:p>
            <a:pPr algn="ctr"/>
            <a:r>
              <a:rPr lang="en-US" dirty="0">
                <a:solidFill>
                  <a:schemeClr val="bg1"/>
                </a:solidFill>
              </a:rPr>
              <a:t>Types of Neurodivergence</a:t>
            </a:r>
          </a:p>
        </p:txBody>
      </p:sp>
      <p:sp>
        <p:nvSpPr>
          <p:cNvPr id="3" name="Rectangle 2">
            <a:extLst>
              <a:ext uri="{FF2B5EF4-FFF2-40B4-BE49-F238E27FC236}">
                <a16:creationId xmlns:a16="http://schemas.microsoft.com/office/drawing/2014/main" id="{4D8069C3-6AE6-E4F4-9BFB-02B00F4F9901}"/>
              </a:ext>
              <a:ext uri="{C183D7F6-B498-43B3-948B-1728B52AA6E4}">
                <adec:decorative xmlns:adec="http://schemas.microsoft.com/office/drawing/2017/decorative" val="1"/>
              </a:ext>
            </a:extLst>
          </p:cNvPr>
          <p:cNvSpPr/>
          <p:nvPr/>
        </p:nvSpPr>
        <p:spPr>
          <a:xfrm>
            <a:off x="616737" y="437323"/>
            <a:ext cx="10753627" cy="123245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666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D6CD28-D147-4DC0-A5FF-335351C7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7CDDF69-9963-4CB8-8441-2D6CA2C6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199"/>
            <a:ext cx="11281609" cy="2146164"/>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dirty="0"/>
          </a:p>
        </p:txBody>
      </p:sp>
      <p:sp>
        <p:nvSpPr>
          <p:cNvPr id="14" name="Rectangle 13">
            <a:extLst>
              <a:ext uri="{FF2B5EF4-FFF2-40B4-BE49-F238E27FC236}">
                <a16:creationId xmlns:a16="http://schemas.microsoft.com/office/drawing/2014/main" id="{58B53A5F-63B3-4E86-93F7-275390D7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0453"/>
            <a:ext cx="10954512" cy="1819656"/>
          </a:xfrm>
          <a:prstGeom prst="rect">
            <a:avLst/>
          </a:prstGeom>
          <a:noFill/>
          <a:ln w="6350" cap="sq" cmpd="sng" algn="ctr">
            <a:solidFill>
              <a:schemeClr val="bg1"/>
            </a:solidFill>
            <a:prstDash val="solid"/>
            <a:miter lim="800000"/>
          </a:ln>
          <a:effectLst/>
        </p:spPr>
        <p:txBody>
          <a:bodyPr/>
          <a:lstStyle/>
          <a:p>
            <a:endParaRPr lang="en-US" dirty="0"/>
          </a:p>
        </p:txBody>
      </p:sp>
      <p:graphicFrame>
        <p:nvGraphicFramePr>
          <p:cNvPr id="5" name="Content Placeholder 2">
            <a:extLst>
              <a:ext uri="{FF2B5EF4-FFF2-40B4-BE49-F238E27FC236}">
                <a16:creationId xmlns:a16="http://schemas.microsoft.com/office/drawing/2014/main" id="{6BB3C5C0-99A7-706E-A44A-423EAEA3FB6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60463026"/>
              </p:ext>
            </p:extLst>
          </p:nvPr>
        </p:nvGraphicFramePr>
        <p:xfrm>
          <a:off x="1473200" y="3060562"/>
          <a:ext cx="9269012" cy="2908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B929DAE-3441-2671-952B-DFD0B3C181C3}"/>
              </a:ext>
            </a:extLst>
          </p:cNvPr>
          <p:cNvSpPr>
            <a:spLocks noGrp="1"/>
          </p:cNvSpPr>
          <p:nvPr>
            <p:ph type="title"/>
          </p:nvPr>
        </p:nvSpPr>
        <p:spPr>
          <a:xfrm>
            <a:off x="1064794" y="844481"/>
            <a:ext cx="10058400" cy="1371600"/>
          </a:xfrm>
        </p:spPr>
        <p:txBody>
          <a:bodyPr>
            <a:normAutofit/>
          </a:bodyPr>
          <a:lstStyle/>
          <a:p>
            <a:pPr algn="ctr"/>
            <a:r>
              <a:rPr lang="en-US" dirty="0">
                <a:solidFill>
                  <a:schemeClr val="bg1"/>
                </a:solidFill>
              </a:rPr>
              <a:t>(Neuro)Distinct</a:t>
            </a:r>
          </a:p>
        </p:txBody>
      </p:sp>
    </p:spTree>
    <p:extLst>
      <p:ext uri="{BB962C8B-B14F-4D97-AF65-F5344CB8AC3E}">
        <p14:creationId xmlns:p14="http://schemas.microsoft.com/office/powerpoint/2010/main" val="1127448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AD6B69-E0A0-476D-9EE1-6B69F04C5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6BE10A1-AD5F-4AB3-8A94-41D62B494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txBody>
          <a:bodyPr/>
          <a:lstStyle/>
          <a:p>
            <a:endParaRPr lang="en-US" dirty="0"/>
          </a:p>
        </p:txBody>
      </p:sp>
      <p:sp>
        <p:nvSpPr>
          <p:cNvPr id="13" name="Rectangle 12">
            <a:extLst>
              <a:ext uri="{FF2B5EF4-FFF2-40B4-BE49-F238E27FC236}">
                <a16:creationId xmlns:a16="http://schemas.microsoft.com/office/drawing/2014/main" id="{5684BFFE-6A90-4311-ACD5-B34177D46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dirty="0"/>
          </a:p>
        </p:txBody>
      </p:sp>
      <p:graphicFrame>
        <p:nvGraphicFramePr>
          <p:cNvPr id="5" name="Content Placeholder 2">
            <a:extLst>
              <a:ext uri="{FF2B5EF4-FFF2-40B4-BE49-F238E27FC236}">
                <a16:creationId xmlns:a16="http://schemas.microsoft.com/office/drawing/2014/main" id="{38BCECFB-E887-1ABA-74C7-07FBDC130F3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6686107"/>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E57F752-B285-738B-8283-67AE7E7DB26C}"/>
              </a:ext>
            </a:extLst>
          </p:cNvPr>
          <p:cNvSpPr>
            <a:spLocks noGrp="1"/>
          </p:cNvSpPr>
          <p:nvPr>
            <p:ph type="title"/>
          </p:nvPr>
        </p:nvSpPr>
        <p:spPr>
          <a:xfrm>
            <a:off x="573409" y="559477"/>
            <a:ext cx="3765200" cy="5709931"/>
          </a:xfrm>
        </p:spPr>
        <p:txBody>
          <a:bodyPr>
            <a:normAutofit/>
          </a:bodyPr>
          <a:lstStyle/>
          <a:p>
            <a:pPr algn="ctr"/>
            <a:r>
              <a:rPr lang="en-US" sz="3900" dirty="0"/>
              <a:t>How to Create Neurodiverse Environments</a:t>
            </a:r>
          </a:p>
        </p:txBody>
      </p:sp>
    </p:spTree>
    <p:extLst>
      <p:ext uri="{BB962C8B-B14F-4D97-AF65-F5344CB8AC3E}">
        <p14:creationId xmlns:p14="http://schemas.microsoft.com/office/powerpoint/2010/main" val="3437575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69" name="Rectangle 6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70" name="Rectangle 6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20404030301010803"/>
              <a:ea typeface="+mn-ea"/>
              <a:cs typeface="+mn-cs"/>
            </a:endParaRPr>
          </a:p>
        </p:txBody>
      </p:sp>
      <p:sp>
        <p:nvSpPr>
          <p:cNvPr id="2" name="Title 1">
            <a:extLst>
              <a:ext uri="{FF2B5EF4-FFF2-40B4-BE49-F238E27FC236}">
                <a16:creationId xmlns:a16="http://schemas.microsoft.com/office/drawing/2014/main" id="{38D15EB6-8519-2FD3-DC81-84992B902885}"/>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dirty="0"/>
              <a:t>Abilities Scenario</a:t>
            </a:r>
          </a:p>
        </p:txBody>
      </p:sp>
      <p:sp>
        <p:nvSpPr>
          <p:cNvPr id="4" name="TextBox 3">
            <a:extLst>
              <a:ext uri="{FF2B5EF4-FFF2-40B4-BE49-F238E27FC236}">
                <a16:creationId xmlns:a16="http://schemas.microsoft.com/office/drawing/2014/main" id="{FA4CEBA7-CCF5-301D-6C17-8C3EF7990190}"/>
              </a:ext>
            </a:extLst>
          </p:cNvPr>
          <p:cNvSpPr txBox="1"/>
          <p:nvPr/>
        </p:nvSpPr>
        <p:spPr>
          <a:xfrm>
            <a:off x="868680" y="2386584"/>
            <a:ext cx="6281928" cy="3648456"/>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Emma is a highly talented software developer with autism. </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She consistently delivers high-quality code and innovative solutions.</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Some colleagues and her supervisors assume that her autism affects her competency. </a:t>
            </a:r>
          </a:p>
          <a:p>
            <a:pPr marL="0" marR="0" lvl="0" indent="0" algn="l" defTabSz="914400" rtl="0" eaLnBrk="1" fontAlgn="auto" latinLnBrk="0" hangingPunct="1">
              <a:lnSpc>
                <a:spcPct val="100000"/>
              </a:lnSpc>
              <a:spcBef>
                <a:spcPts val="600"/>
              </a:spcBef>
              <a:spcAft>
                <a:spcPts val="600"/>
              </a:spcAft>
              <a:buClr>
                <a:prstClr val="black">
                  <a:lumMod val="85000"/>
                  <a:lumOff val="15000"/>
                </a:prstClr>
              </a:buClr>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20404030301010803"/>
                <a:ea typeface="+mn-ea"/>
                <a:cs typeface="+mn-cs"/>
              </a:rPr>
              <a:t>She receives fewer challenging projects and opportunities for career advancement.</a:t>
            </a:r>
          </a:p>
        </p:txBody>
      </p:sp>
      <p:pic>
        <p:nvPicPr>
          <p:cNvPr id="5" name="Picture 4" descr="Woman with eyeglasses">
            <a:extLst>
              <a:ext uri="{FF2B5EF4-FFF2-40B4-BE49-F238E27FC236}">
                <a16:creationId xmlns:a16="http://schemas.microsoft.com/office/drawing/2014/main" id="{39729AD2-9B84-36C0-36FC-0C0154BBB50D}"/>
              </a:ext>
            </a:extLst>
          </p:cNvPr>
          <p:cNvPicPr>
            <a:picLocks noChangeAspect="1"/>
          </p:cNvPicPr>
          <p:nvPr/>
        </p:nvPicPr>
        <p:blipFill rotWithShape="1">
          <a:blip r:embed="rId2"/>
          <a:srcRect l="41742" t="-591" r="15178" b="591"/>
          <a:stretch/>
        </p:blipFill>
        <p:spPr>
          <a:xfrm>
            <a:off x="7837371" y="237744"/>
            <a:ext cx="4124416" cy="6382512"/>
          </a:xfrm>
          <a:prstGeom prst="rect">
            <a:avLst/>
          </a:prstGeom>
        </p:spPr>
      </p:pic>
    </p:spTree>
    <p:extLst>
      <p:ext uri="{BB962C8B-B14F-4D97-AF65-F5344CB8AC3E}">
        <p14:creationId xmlns:p14="http://schemas.microsoft.com/office/powerpoint/2010/main" val="19343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0B43-0452-3BBD-6B66-A0E7F19197BD}"/>
              </a:ext>
            </a:extLst>
          </p:cNvPr>
          <p:cNvSpPr>
            <a:spLocks noGrp="1"/>
          </p:cNvSpPr>
          <p:nvPr>
            <p:ph type="title"/>
          </p:nvPr>
        </p:nvSpPr>
        <p:spPr>
          <a:xfrm>
            <a:off x="1066800" y="642594"/>
            <a:ext cx="10058400" cy="1371600"/>
          </a:xfrm>
        </p:spPr>
        <p:txBody>
          <a:bodyPr>
            <a:normAutofit/>
          </a:bodyPr>
          <a:lstStyle/>
          <a:p>
            <a:pPr marL="0" indent="0">
              <a:buNone/>
            </a:pPr>
            <a:r>
              <a:rPr lang="en-US" sz="4000" b="1" dirty="0"/>
              <a:t>What is the primary issue in Emma’s scenario?</a:t>
            </a:r>
            <a:endParaRPr lang="en-US" sz="3600" dirty="0"/>
          </a:p>
        </p:txBody>
      </p:sp>
      <p:graphicFrame>
        <p:nvGraphicFramePr>
          <p:cNvPr id="5" name="Content Placeholder 2">
            <a:extLst>
              <a:ext uri="{FF2B5EF4-FFF2-40B4-BE49-F238E27FC236}">
                <a16:creationId xmlns:a16="http://schemas.microsoft.com/office/drawing/2014/main" id="{1066C63B-C1CA-2816-DAD8-5F7CCDC3C15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49454839"/>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85094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1_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8421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4941</TotalTime>
  <Words>3432</Words>
  <Application>Microsoft Office PowerPoint</Application>
  <PresentationFormat>Widescreen</PresentationFormat>
  <Paragraphs>379</Paragraphs>
  <Slides>37</Slides>
  <Notes>29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Calibri</vt:lpstr>
      <vt:lpstr>Century Schoolbook</vt:lpstr>
      <vt:lpstr>Franklin Gothic Book</vt:lpstr>
      <vt:lpstr>Garamond</vt:lpstr>
      <vt:lpstr>Georgia</vt:lpstr>
      <vt:lpstr>Rastanty Cortez</vt:lpstr>
      <vt:lpstr>SavonVTI</vt:lpstr>
      <vt:lpstr>1_SavonVTI</vt:lpstr>
      <vt:lpstr>Office Theme</vt:lpstr>
      <vt:lpstr>Overcoming Obstacles to Neurodiversity and Inclusion</vt:lpstr>
      <vt:lpstr>Advancing Access</vt:lpstr>
      <vt:lpstr>About the Session</vt:lpstr>
      <vt:lpstr>Neurodiversity Includes  You</vt:lpstr>
      <vt:lpstr>Types of Neurodivergence</vt:lpstr>
      <vt:lpstr>(Neuro)Distinct</vt:lpstr>
      <vt:lpstr>How to Create Neurodiverse Environments</vt:lpstr>
      <vt:lpstr>Abilities Scenario</vt:lpstr>
      <vt:lpstr>What is the primary issue in Emma’s scenario?</vt:lpstr>
      <vt:lpstr>The issue in Emma’s scenario is…</vt:lpstr>
      <vt:lpstr>How can this issue be best resolved?</vt:lpstr>
      <vt:lpstr>The way to resolve this issue is to…</vt:lpstr>
      <vt:lpstr>Communication Scenario</vt:lpstr>
      <vt:lpstr>What is the primary issue in John’s scenario?</vt:lpstr>
      <vt:lpstr>The issue in John’s scenario is…</vt:lpstr>
      <vt:lpstr>How can this issue be resolved?</vt:lpstr>
      <vt:lpstr>The best way to resolve John’s issue is to…</vt:lpstr>
      <vt:lpstr>Promotion Scenario</vt:lpstr>
      <vt:lpstr>What is the primary issue in Maria’s scenario?</vt:lpstr>
      <vt:lpstr>The issue in Maria’s scenario is…</vt:lpstr>
      <vt:lpstr>How can Maria’s issue be best resolved?</vt:lpstr>
      <vt:lpstr>The best way to resolve Maria’s issue is to…</vt:lpstr>
      <vt:lpstr>Limited Opportunities Scenario</vt:lpstr>
      <vt:lpstr>What is the primary issue in Michael’s scenario?</vt:lpstr>
      <vt:lpstr>The primary issue for Michael is…</vt:lpstr>
      <vt:lpstr>How can Michael’s issue be best resolved?</vt:lpstr>
      <vt:lpstr>The best way to resolve the issue for Michael is to…</vt:lpstr>
      <vt:lpstr>David’s Story</vt:lpstr>
      <vt:lpstr>What is the primary issue in David’s scenario?</vt:lpstr>
      <vt:lpstr>The primary issue for David is…</vt:lpstr>
      <vt:lpstr>How can this issue be best resolved? </vt:lpstr>
      <vt:lpstr>The way to resolve the issue for David is to…</vt:lpstr>
      <vt:lpstr>Overcoming Neurodiversity Issues</vt:lpstr>
      <vt:lpstr>Promote Neurodiversity</vt:lpstr>
      <vt:lpstr>Continue Learning       with   </vt:lpstr>
      <vt:lpstr>Current and Upcoming Meetings</vt:lpstr>
      <vt:lpstr>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Neurodiversity Spotlight: Mental Health &amp; Well-Being</dc:title>
  <dc:creator>Theresa Haskins</dc:creator>
  <cp:lastModifiedBy>Sherbondy, Michelle - OO, Washington, DC</cp:lastModifiedBy>
  <cp:revision>84</cp:revision>
  <dcterms:created xsi:type="dcterms:W3CDTF">2023-07-15T22:08:58Z</dcterms:created>
  <dcterms:modified xsi:type="dcterms:W3CDTF">2023-11-22T01:31:05Z</dcterms:modified>
</cp:coreProperties>
</file>