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9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311" r:id="rId36"/>
    <p:sldId id="292" r:id="rId37"/>
  </p:sldIdLst>
  <p:sldSz cx="18288000" cy="10287000"/>
  <p:notesSz cx="6858000" cy="9144000"/>
  <p:embeddedFontLst>
    <p:embeddedFont>
      <p:font typeface="Assistant Regular" panose="020B0604020202020204" charset="-79"/>
      <p:regular r:id="rId39"/>
    </p:embeddedFont>
    <p:embeddedFont>
      <p:font typeface="Assistant Regular Bold" panose="020B0604020202020204" charset="-79"/>
      <p:regular r:id="rId40"/>
      <p:bold r:id="rId41"/>
    </p:embeddedFont>
    <p:embeddedFont>
      <p:font typeface="Calibri" panose="020F0502020204030204" pitchFamily="34" charset="0"/>
      <p:regular r:id="rId42"/>
      <p:bold r:id="rId43"/>
      <p:italic r:id="rId44"/>
      <p:boldItalic r:id="rId45"/>
    </p:embeddedFont>
    <p:embeddedFont>
      <p:font typeface="Canva Sans 1" panose="020B0604020202020204" charset="0"/>
      <p:regular r:id="rId46"/>
    </p:embeddedFont>
    <p:embeddedFont>
      <p:font typeface="Canva Sans 1 Bold" panose="020B0604020202020204" charset="0"/>
      <p:regular r:id="rId47"/>
      <p:bold r:id="rId48"/>
    </p:embeddedFont>
    <p:embeddedFont>
      <p:font typeface="Canva Sans 2" panose="020B0604020202020204" charset="0"/>
      <p:regular r:id="rId49"/>
    </p:embeddedFont>
    <p:embeddedFont>
      <p:font typeface="Canva Sans 2 Bold" panose="020B0604020202020204" charset="0"/>
      <p:regular r:id="rId50"/>
      <p:bold r:id="rId51"/>
    </p:embeddedFont>
    <p:embeddedFont>
      <p:font typeface="Forum" panose="020B060402020202020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2" autoAdjust="0"/>
  </p:normalViewPr>
  <p:slideViewPr>
    <p:cSldViewPr>
      <p:cViewPr varScale="1">
        <p:scale>
          <a:sx n="43" d="100"/>
          <a:sy n="43" d="100"/>
        </p:scale>
        <p:origin x="54" y="1254"/>
      </p:cViewPr>
      <p:guideLst>
        <p:guide orient="horz" pos="2160"/>
        <p:guide pos="2880"/>
      </p:guideLst>
    </p:cSldViewPr>
  </p:slideViewPr>
  <p:outlineViewPr>
    <p:cViewPr>
      <p:scale>
        <a:sx n="33" d="100"/>
        <a:sy n="33" d="100"/>
      </p:scale>
      <p:origin x="0" y="-7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bondy, Michelle - OO, DC" userId="d4feccc8-87ab-48a1-8683-5dd58723cc35" providerId="ADAL" clId="{54A5A47F-2F48-42D2-806A-510BE4A6BD01}"/>
    <pc:docChg chg="undo custSel addSld delSld modSld sldOrd">
      <pc:chgData name="Sherbondy, Michelle - OO, DC" userId="d4feccc8-87ab-48a1-8683-5dd58723cc35" providerId="ADAL" clId="{54A5A47F-2F48-42D2-806A-510BE4A6BD01}" dt="2023-10-13T16:39:26.304" v="1020" actId="13244"/>
      <pc:docMkLst>
        <pc:docMk/>
      </pc:docMkLst>
      <pc:sldChg chg="modSp mod">
        <pc:chgData name="Sherbondy, Michelle - OO, DC" userId="d4feccc8-87ab-48a1-8683-5dd58723cc35" providerId="ADAL" clId="{54A5A47F-2F48-42D2-806A-510BE4A6BD01}" dt="2023-10-13T16:38:48.200" v="1018" actId="13244"/>
        <pc:sldMkLst>
          <pc:docMk/>
          <pc:sldMk cId="0" sldId="256"/>
        </pc:sldMkLst>
        <pc:spChg chg="mod">
          <ac:chgData name="Sherbondy, Michelle - OO, DC" userId="d4feccc8-87ab-48a1-8683-5dd58723cc35" providerId="ADAL" clId="{54A5A47F-2F48-42D2-806A-510BE4A6BD01}" dt="2023-10-05T14:54:26.654" v="89" actId="962"/>
          <ac:spMkLst>
            <pc:docMk/>
            <pc:sldMk cId="0" sldId="256"/>
            <ac:spMk id="5" creationId="{00000000-0000-0000-0000-000000000000}"/>
          </ac:spMkLst>
        </pc:spChg>
        <pc:spChg chg="mod">
          <ac:chgData name="Sherbondy, Michelle - OO, DC" userId="d4feccc8-87ab-48a1-8683-5dd58723cc35" providerId="ADAL" clId="{54A5A47F-2F48-42D2-806A-510BE4A6BD01}" dt="2023-10-05T14:54:45.400" v="123" actId="962"/>
          <ac:spMkLst>
            <pc:docMk/>
            <pc:sldMk cId="0" sldId="256"/>
            <ac:spMk id="6" creationId="{00000000-0000-0000-0000-000000000000}"/>
          </ac:spMkLst>
        </pc:spChg>
        <pc:spChg chg="mod">
          <ac:chgData name="Sherbondy, Michelle - OO, DC" userId="d4feccc8-87ab-48a1-8683-5dd58723cc35" providerId="ADAL" clId="{54A5A47F-2F48-42D2-806A-510BE4A6BD01}" dt="2023-10-05T14:55:14.238" v="175" actId="962"/>
          <ac:spMkLst>
            <pc:docMk/>
            <pc:sldMk cId="0" sldId="256"/>
            <ac:spMk id="7" creationId="{00000000-0000-0000-0000-000000000000}"/>
          </ac:spMkLst>
        </pc:spChg>
        <pc:spChg chg="mod">
          <ac:chgData name="Sherbondy, Michelle - OO, DC" userId="d4feccc8-87ab-48a1-8683-5dd58723cc35" providerId="ADAL" clId="{54A5A47F-2F48-42D2-806A-510BE4A6BD01}" dt="2023-10-05T14:55:32.677" v="271" actId="962"/>
          <ac:spMkLst>
            <pc:docMk/>
            <pc:sldMk cId="0" sldId="256"/>
            <ac:spMk id="8" creationId="{00000000-0000-0000-0000-000000000000}"/>
          </ac:spMkLst>
        </pc:spChg>
        <pc:spChg chg="mod">
          <ac:chgData name="Sherbondy, Michelle - OO, DC" userId="d4feccc8-87ab-48a1-8683-5dd58723cc35" providerId="ADAL" clId="{54A5A47F-2F48-42D2-806A-510BE4A6BD01}" dt="2023-10-05T14:56:15.789" v="345" actId="962"/>
          <ac:spMkLst>
            <pc:docMk/>
            <pc:sldMk cId="0" sldId="256"/>
            <ac:spMk id="9" creationId="{00000000-0000-0000-0000-000000000000}"/>
          </ac:spMkLst>
        </pc:spChg>
        <pc:spChg chg="mod">
          <ac:chgData name="Sherbondy, Michelle - OO, DC" userId="d4feccc8-87ab-48a1-8683-5dd58723cc35" providerId="ADAL" clId="{54A5A47F-2F48-42D2-806A-510BE4A6BD01}" dt="2023-10-05T14:56:25.030" v="367" actId="962"/>
          <ac:spMkLst>
            <pc:docMk/>
            <pc:sldMk cId="0" sldId="256"/>
            <ac:spMk id="10" creationId="{00000000-0000-0000-0000-000000000000}"/>
          </ac:spMkLst>
        </pc:spChg>
        <pc:spChg chg="mod">
          <ac:chgData name="Sherbondy, Michelle - OO, DC" userId="d4feccc8-87ab-48a1-8683-5dd58723cc35" providerId="ADAL" clId="{54A5A47F-2F48-42D2-806A-510BE4A6BD01}" dt="2023-10-05T14:56:36.251" v="405" actId="962"/>
          <ac:spMkLst>
            <pc:docMk/>
            <pc:sldMk cId="0" sldId="256"/>
            <ac:spMk id="11" creationId="{00000000-0000-0000-0000-000000000000}"/>
          </ac:spMkLst>
        </pc:spChg>
        <pc:spChg chg="mod ord">
          <ac:chgData name="Sherbondy, Michelle - OO, DC" userId="d4feccc8-87ab-48a1-8683-5dd58723cc35" providerId="ADAL" clId="{54A5A47F-2F48-42D2-806A-510BE4A6BD01}" dt="2023-10-13T16:38:48.200" v="1018" actId="13244"/>
          <ac:spMkLst>
            <pc:docMk/>
            <pc:sldMk cId="0" sldId="256"/>
            <ac:spMk id="12" creationId="{00000000-0000-0000-0000-000000000000}"/>
          </ac:spMkLst>
        </pc:spChg>
        <pc:spChg chg="mod">
          <ac:chgData name="Sherbondy, Michelle - OO, DC" userId="d4feccc8-87ab-48a1-8683-5dd58723cc35" providerId="ADAL" clId="{54A5A47F-2F48-42D2-806A-510BE4A6BD01}" dt="2023-10-05T15:20:21.341" v="931" actId="13244"/>
          <ac:spMkLst>
            <pc:docMk/>
            <pc:sldMk cId="0" sldId="256"/>
            <ac:spMk id="19" creationId="{00000000-0000-0000-0000-000000000000}"/>
          </ac:spMkLst>
        </pc:spChg>
        <pc:grpChg chg="mod">
          <ac:chgData name="Sherbondy, Michelle - OO, DC" userId="d4feccc8-87ab-48a1-8683-5dd58723cc35" providerId="ADAL" clId="{54A5A47F-2F48-42D2-806A-510BE4A6BD01}" dt="2023-10-05T14:54:14.591" v="86" actId="962"/>
          <ac:grpSpMkLst>
            <pc:docMk/>
            <pc:sldMk cId="0" sldId="256"/>
            <ac:grpSpMk id="2" creationId="{00000000-0000-0000-0000-000000000000}"/>
          </ac:grpSpMkLst>
        </pc:grpChg>
        <pc:grpChg chg="mod">
          <ac:chgData name="Sherbondy, Michelle - OO, DC" userId="d4feccc8-87ab-48a1-8683-5dd58723cc35" providerId="ADAL" clId="{54A5A47F-2F48-42D2-806A-510BE4A6BD01}" dt="2023-10-05T15:20:30.005" v="933" actId="13244"/>
          <ac:grpSpMkLst>
            <pc:docMk/>
            <pc:sldMk cId="0" sldId="256"/>
            <ac:grpSpMk id="13" creationId="{00000000-0000-0000-0000-000000000000}"/>
          </ac:grpSpMkLst>
        </pc:grpChg>
        <pc:grpChg chg="mod">
          <ac:chgData name="Sherbondy, Michelle - OO, DC" userId="d4feccc8-87ab-48a1-8683-5dd58723cc35" providerId="ADAL" clId="{54A5A47F-2F48-42D2-806A-510BE4A6BD01}" dt="2023-10-05T15:20:27.444" v="932" actId="13244"/>
          <ac:grpSpMkLst>
            <pc:docMk/>
            <pc:sldMk cId="0" sldId="256"/>
            <ac:grpSpMk id="16" creationId="{00000000-0000-0000-0000-000000000000}"/>
          </ac:grpSpMkLst>
        </pc:grpChg>
      </pc:sldChg>
      <pc:sldChg chg="modSp mod">
        <pc:chgData name="Sherbondy, Michelle - OO, DC" userId="d4feccc8-87ab-48a1-8683-5dd58723cc35" providerId="ADAL" clId="{54A5A47F-2F48-42D2-806A-510BE4A6BD01}" dt="2023-10-13T16:39:08.864" v="1019" actId="13244"/>
        <pc:sldMkLst>
          <pc:docMk/>
          <pc:sldMk cId="0" sldId="257"/>
        </pc:sldMkLst>
        <pc:spChg chg="mod ord">
          <ac:chgData name="Sherbondy, Michelle - OO, DC" userId="d4feccc8-87ab-48a1-8683-5dd58723cc35" providerId="ADAL" clId="{54A5A47F-2F48-42D2-806A-510BE4A6BD01}" dt="2023-10-13T16:39:08.864" v="1019" actId="13244"/>
          <ac:spMkLst>
            <pc:docMk/>
            <pc:sldMk cId="0" sldId="257"/>
            <ac:spMk id="2" creationId="{00000000-0000-0000-0000-000000000000}"/>
          </ac:spMkLst>
        </pc:spChg>
        <pc:spChg chg="mod">
          <ac:chgData name="Sherbondy, Michelle - OO, DC" userId="d4feccc8-87ab-48a1-8683-5dd58723cc35" providerId="ADAL" clId="{54A5A47F-2F48-42D2-806A-510BE4A6BD01}" dt="2023-10-05T15:14:14.519" v="849" actId="33553"/>
          <ac:spMkLst>
            <pc:docMk/>
            <pc:sldMk cId="0" sldId="257"/>
            <ac:spMk id="3" creationId="{00000000-0000-0000-0000-000000000000}"/>
          </ac:spMkLst>
        </pc:spChg>
        <pc:spChg chg="mod">
          <ac:chgData name="Sherbondy, Michelle - OO, DC" userId="d4feccc8-87ab-48a1-8683-5dd58723cc35" providerId="ADAL" clId="{54A5A47F-2F48-42D2-806A-510BE4A6BD01}" dt="2023-10-05T15:20:38.517" v="934" actId="13244"/>
          <ac:spMkLst>
            <pc:docMk/>
            <pc:sldMk cId="0" sldId="257"/>
            <ac:spMk id="4" creationId="{00000000-0000-0000-0000-000000000000}"/>
          </ac:spMkLst>
        </pc:spChg>
      </pc:sldChg>
      <pc:sldChg chg="modSp mod">
        <pc:chgData name="Sherbondy, Michelle - OO, DC" userId="d4feccc8-87ab-48a1-8683-5dd58723cc35" providerId="ADAL" clId="{54A5A47F-2F48-42D2-806A-510BE4A6BD01}" dt="2023-10-13T16:38:05.327" v="1017" actId="20577"/>
        <pc:sldMkLst>
          <pc:docMk/>
          <pc:sldMk cId="0" sldId="258"/>
        </pc:sldMkLst>
        <pc:spChg chg="mod">
          <ac:chgData name="Sherbondy, Michelle - OO, DC" userId="d4feccc8-87ab-48a1-8683-5dd58723cc35" providerId="ADAL" clId="{54A5A47F-2F48-42D2-806A-510BE4A6BD01}" dt="2023-10-05T14:57:11.837" v="428" actId="962"/>
          <ac:spMkLst>
            <pc:docMk/>
            <pc:sldMk cId="0" sldId="258"/>
            <ac:spMk id="2" creationId="{00000000-0000-0000-0000-000000000000}"/>
          </ac:spMkLst>
        </pc:spChg>
        <pc:spChg chg="mod">
          <ac:chgData name="Sherbondy, Michelle - OO, DC" userId="d4feccc8-87ab-48a1-8683-5dd58723cc35" providerId="ADAL" clId="{54A5A47F-2F48-42D2-806A-510BE4A6BD01}" dt="2023-10-05T15:14:35.980" v="850" actId="33553"/>
          <ac:spMkLst>
            <pc:docMk/>
            <pc:sldMk cId="0" sldId="258"/>
            <ac:spMk id="3" creationId="{00000000-0000-0000-0000-000000000000}"/>
          </ac:spMkLst>
        </pc:spChg>
        <pc:spChg chg="mod">
          <ac:chgData name="Sherbondy, Michelle - OO, DC" userId="d4feccc8-87ab-48a1-8683-5dd58723cc35" providerId="ADAL" clId="{54A5A47F-2F48-42D2-806A-510BE4A6BD01}" dt="2023-10-13T16:38:05.327" v="1017" actId="20577"/>
          <ac:spMkLst>
            <pc:docMk/>
            <pc:sldMk cId="0" sldId="258"/>
            <ac:spMk id="4" creationId="{00000000-0000-0000-0000-000000000000}"/>
          </ac:spMkLst>
        </pc:spChg>
      </pc:sldChg>
      <pc:sldChg chg="modSp mod">
        <pc:chgData name="Sherbondy, Michelle - OO, DC" userId="d4feccc8-87ab-48a1-8683-5dd58723cc35" providerId="ADAL" clId="{54A5A47F-2F48-42D2-806A-510BE4A6BD01}" dt="2023-10-05T15:14:39.625" v="851" actId="33553"/>
        <pc:sldMkLst>
          <pc:docMk/>
          <pc:sldMk cId="0" sldId="259"/>
        </pc:sldMkLst>
        <pc:spChg chg="mod">
          <ac:chgData name="Sherbondy, Michelle - OO, DC" userId="d4feccc8-87ab-48a1-8683-5dd58723cc35" providerId="ADAL" clId="{54A5A47F-2F48-42D2-806A-510BE4A6BD01}" dt="2023-10-05T15:14:39.625" v="851" actId="33553"/>
          <ac:spMkLst>
            <pc:docMk/>
            <pc:sldMk cId="0" sldId="259"/>
            <ac:spMk id="5" creationId="{00000000-0000-0000-0000-000000000000}"/>
          </ac:spMkLst>
        </pc:spChg>
        <pc:spChg chg="mod">
          <ac:chgData name="Sherbondy, Michelle - OO, DC" userId="d4feccc8-87ab-48a1-8683-5dd58723cc35" providerId="ADAL" clId="{54A5A47F-2F48-42D2-806A-510BE4A6BD01}" dt="2023-10-05T14:47:57.043" v="38" actId="313"/>
          <ac:spMkLst>
            <pc:docMk/>
            <pc:sldMk cId="0" sldId="259"/>
            <ac:spMk id="6" creationId="{00000000-0000-0000-0000-000000000000}"/>
          </ac:spMkLst>
        </pc:spChg>
        <pc:grpChg chg="mod">
          <ac:chgData name="Sherbondy, Michelle - OO, DC" userId="d4feccc8-87ab-48a1-8683-5dd58723cc35" providerId="ADAL" clId="{54A5A47F-2F48-42D2-806A-510BE4A6BD01}" dt="2023-10-05T14:57:15.510" v="429" actId="962"/>
          <ac:grpSpMkLst>
            <pc:docMk/>
            <pc:sldMk cId="0" sldId="259"/>
            <ac:grpSpMk id="2" creationId="{00000000-0000-0000-0000-000000000000}"/>
          </ac:grpSpMkLst>
        </pc:grpChg>
      </pc:sldChg>
      <pc:sldChg chg="modSp mod">
        <pc:chgData name="Sherbondy, Michelle - OO, DC" userId="d4feccc8-87ab-48a1-8683-5dd58723cc35" providerId="ADAL" clId="{54A5A47F-2F48-42D2-806A-510BE4A6BD01}" dt="2023-10-05T15:14:44.066" v="852" actId="33553"/>
        <pc:sldMkLst>
          <pc:docMk/>
          <pc:sldMk cId="0" sldId="260"/>
        </pc:sldMkLst>
        <pc:spChg chg="mod">
          <ac:chgData name="Sherbondy, Michelle - OO, DC" userId="d4feccc8-87ab-48a1-8683-5dd58723cc35" providerId="ADAL" clId="{54A5A47F-2F48-42D2-806A-510BE4A6BD01}" dt="2023-10-05T15:14:44.066" v="852" actId="33553"/>
          <ac:spMkLst>
            <pc:docMk/>
            <pc:sldMk cId="0" sldId="260"/>
            <ac:spMk id="5" creationId="{00000000-0000-0000-0000-000000000000}"/>
          </ac:spMkLst>
        </pc:spChg>
        <pc:grpChg chg="mod">
          <ac:chgData name="Sherbondy, Michelle - OO, DC" userId="d4feccc8-87ab-48a1-8683-5dd58723cc35" providerId="ADAL" clId="{54A5A47F-2F48-42D2-806A-510BE4A6BD01}" dt="2023-10-05T14:57:18.406" v="430" actId="962"/>
          <ac:grpSpMkLst>
            <pc:docMk/>
            <pc:sldMk cId="0" sldId="260"/>
            <ac:grpSpMk id="2" creationId="{00000000-0000-0000-0000-000000000000}"/>
          </ac:grpSpMkLst>
        </pc:grpChg>
      </pc:sldChg>
      <pc:sldChg chg="modSp mod">
        <pc:chgData name="Sherbondy, Michelle - OO, DC" userId="d4feccc8-87ab-48a1-8683-5dd58723cc35" providerId="ADAL" clId="{54A5A47F-2F48-42D2-806A-510BE4A6BD01}" dt="2023-10-05T15:14:46.328" v="853" actId="33553"/>
        <pc:sldMkLst>
          <pc:docMk/>
          <pc:sldMk cId="0" sldId="261"/>
        </pc:sldMkLst>
        <pc:spChg chg="mod">
          <ac:chgData name="Sherbondy, Michelle - OO, DC" userId="d4feccc8-87ab-48a1-8683-5dd58723cc35" providerId="ADAL" clId="{54A5A47F-2F48-42D2-806A-510BE4A6BD01}" dt="2023-10-05T15:14:46.328" v="853" actId="33553"/>
          <ac:spMkLst>
            <pc:docMk/>
            <pc:sldMk cId="0" sldId="261"/>
            <ac:spMk id="5" creationId="{00000000-0000-0000-0000-000000000000}"/>
          </ac:spMkLst>
        </pc:spChg>
        <pc:grpChg chg="mod">
          <ac:chgData name="Sherbondy, Michelle - OO, DC" userId="d4feccc8-87ab-48a1-8683-5dd58723cc35" providerId="ADAL" clId="{54A5A47F-2F48-42D2-806A-510BE4A6BD01}" dt="2023-10-05T14:57:21.487" v="431" actId="962"/>
          <ac:grpSpMkLst>
            <pc:docMk/>
            <pc:sldMk cId="0" sldId="261"/>
            <ac:grpSpMk id="2" creationId="{00000000-0000-0000-0000-000000000000}"/>
          </ac:grpSpMkLst>
        </pc:grpChg>
      </pc:sldChg>
      <pc:sldChg chg="modSp mod">
        <pc:chgData name="Sherbondy, Michelle - OO, DC" userId="d4feccc8-87ab-48a1-8683-5dd58723cc35" providerId="ADAL" clId="{54A5A47F-2F48-42D2-806A-510BE4A6BD01}" dt="2023-10-05T15:14:47.962" v="854" actId="33553"/>
        <pc:sldMkLst>
          <pc:docMk/>
          <pc:sldMk cId="0" sldId="262"/>
        </pc:sldMkLst>
        <pc:spChg chg="mod">
          <ac:chgData name="Sherbondy, Michelle - OO, DC" userId="d4feccc8-87ab-48a1-8683-5dd58723cc35" providerId="ADAL" clId="{54A5A47F-2F48-42D2-806A-510BE4A6BD01}" dt="2023-10-05T15:14:47.962" v="854" actId="33553"/>
          <ac:spMkLst>
            <pc:docMk/>
            <pc:sldMk cId="0" sldId="262"/>
            <ac:spMk id="5" creationId="{00000000-0000-0000-0000-000000000000}"/>
          </ac:spMkLst>
        </pc:spChg>
        <pc:grpChg chg="mod">
          <ac:chgData name="Sherbondy, Michelle - OO, DC" userId="d4feccc8-87ab-48a1-8683-5dd58723cc35" providerId="ADAL" clId="{54A5A47F-2F48-42D2-806A-510BE4A6BD01}" dt="2023-10-05T14:57:23.447" v="432" actId="962"/>
          <ac:grpSpMkLst>
            <pc:docMk/>
            <pc:sldMk cId="0" sldId="262"/>
            <ac:grpSpMk id="2" creationId="{00000000-0000-0000-0000-000000000000}"/>
          </ac:grpSpMkLst>
        </pc:grpChg>
      </pc:sldChg>
      <pc:sldChg chg="modSp mod">
        <pc:chgData name="Sherbondy, Michelle - OO, DC" userId="d4feccc8-87ab-48a1-8683-5dd58723cc35" providerId="ADAL" clId="{54A5A47F-2F48-42D2-806A-510BE4A6BD01}" dt="2023-10-05T15:14:49.697" v="855" actId="33553"/>
        <pc:sldMkLst>
          <pc:docMk/>
          <pc:sldMk cId="0" sldId="263"/>
        </pc:sldMkLst>
        <pc:spChg chg="mod">
          <ac:chgData name="Sherbondy, Michelle - OO, DC" userId="d4feccc8-87ab-48a1-8683-5dd58723cc35" providerId="ADAL" clId="{54A5A47F-2F48-42D2-806A-510BE4A6BD01}" dt="2023-10-05T14:57:29.430" v="434" actId="962"/>
          <ac:spMkLst>
            <pc:docMk/>
            <pc:sldMk cId="0" sldId="263"/>
            <ac:spMk id="5" creationId="{00000000-0000-0000-0000-000000000000}"/>
          </ac:spMkLst>
        </pc:spChg>
        <pc:spChg chg="mod">
          <ac:chgData name="Sherbondy, Michelle - OO, DC" userId="d4feccc8-87ab-48a1-8683-5dd58723cc35" providerId="ADAL" clId="{54A5A47F-2F48-42D2-806A-510BE4A6BD01}" dt="2023-10-05T14:57:31.406" v="435" actId="962"/>
          <ac:spMkLst>
            <pc:docMk/>
            <pc:sldMk cId="0" sldId="263"/>
            <ac:spMk id="6" creationId="{00000000-0000-0000-0000-000000000000}"/>
          </ac:spMkLst>
        </pc:spChg>
        <pc:spChg chg="mod">
          <ac:chgData name="Sherbondy, Michelle - OO, DC" userId="d4feccc8-87ab-48a1-8683-5dd58723cc35" providerId="ADAL" clId="{54A5A47F-2F48-42D2-806A-510BE4A6BD01}" dt="2023-10-05T15:14:49.697" v="855" actId="33553"/>
          <ac:spMkLst>
            <pc:docMk/>
            <pc:sldMk cId="0" sldId="263"/>
            <ac:spMk id="7" creationId="{00000000-0000-0000-0000-000000000000}"/>
          </ac:spMkLst>
        </pc:spChg>
        <pc:grpChg chg="mod">
          <ac:chgData name="Sherbondy, Michelle - OO, DC" userId="d4feccc8-87ab-48a1-8683-5dd58723cc35" providerId="ADAL" clId="{54A5A47F-2F48-42D2-806A-510BE4A6BD01}" dt="2023-10-05T14:57:26.573" v="433" actId="962"/>
          <ac:grpSpMkLst>
            <pc:docMk/>
            <pc:sldMk cId="0" sldId="263"/>
            <ac:grpSpMk id="2" creationId="{00000000-0000-0000-0000-000000000000}"/>
          </ac:grpSpMkLst>
        </pc:grpChg>
        <pc:grpChg chg="mod">
          <ac:chgData name="Sherbondy, Michelle - OO, DC" userId="d4feccc8-87ab-48a1-8683-5dd58723cc35" providerId="ADAL" clId="{54A5A47F-2F48-42D2-806A-510BE4A6BD01}" dt="2023-10-05T14:57:33.988" v="436" actId="962"/>
          <ac:grpSpMkLst>
            <pc:docMk/>
            <pc:sldMk cId="0" sldId="263"/>
            <ac:grpSpMk id="8" creationId="{00000000-0000-0000-0000-000000000000}"/>
          </ac:grpSpMkLst>
        </pc:grpChg>
        <pc:grpChg chg="mod">
          <ac:chgData name="Sherbondy, Michelle - OO, DC" userId="d4feccc8-87ab-48a1-8683-5dd58723cc35" providerId="ADAL" clId="{54A5A47F-2F48-42D2-806A-510BE4A6BD01}" dt="2023-10-05T14:57:36.422" v="437" actId="962"/>
          <ac:grpSpMkLst>
            <pc:docMk/>
            <pc:sldMk cId="0" sldId="263"/>
            <ac:grpSpMk id="19" creationId="{00000000-0000-0000-0000-000000000000}"/>
          </ac:grpSpMkLst>
        </pc:grpChg>
      </pc:sldChg>
      <pc:sldChg chg="modSp mod">
        <pc:chgData name="Sherbondy, Michelle - OO, DC" userId="d4feccc8-87ab-48a1-8683-5dd58723cc35" providerId="ADAL" clId="{54A5A47F-2F48-42D2-806A-510BE4A6BD01}" dt="2023-10-05T15:14:53.157" v="856" actId="33553"/>
        <pc:sldMkLst>
          <pc:docMk/>
          <pc:sldMk cId="0" sldId="264"/>
        </pc:sldMkLst>
        <pc:spChg chg="mod">
          <ac:chgData name="Sherbondy, Michelle - OO, DC" userId="d4feccc8-87ab-48a1-8683-5dd58723cc35" providerId="ADAL" clId="{54A5A47F-2F48-42D2-806A-510BE4A6BD01}" dt="2023-10-05T14:57:45.565" v="439" actId="962"/>
          <ac:spMkLst>
            <pc:docMk/>
            <pc:sldMk cId="0" sldId="264"/>
            <ac:spMk id="7" creationId="{00000000-0000-0000-0000-000000000000}"/>
          </ac:spMkLst>
        </pc:spChg>
        <pc:spChg chg="mod">
          <ac:chgData name="Sherbondy, Michelle - OO, DC" userId="d4feccc8-87ab-48a1-8683-5dd58723cc35" providerId="ADAL" clId="{54A5A47F-2F48-42D2-806A-510BE4A6BD01}" dt="2023-10-05T14:57:47.094" v="440" actId="962"/>
          <ac:spMkLst>
            <pc:docMk/>
            <pc:sldMk cId="0" sldId="264"/>
            <ac:spMk id="8" creationId="{00000000-0000-0000-0000-000000000000}"/>
          </ac:spMkLst>
        </pc:spChg>
        <pc:spChg chg="mod">
          <ac:chgData name="Sherbondy, Michelle - OO, DC" userId="d4feccc8-87ab-48a1-8683-5dd58723cc35" providerId="ADAL" clId="{54A5A47F-2F48-42D2-806A-510BE4A6BD01}" dt="2023-10-05T14:57:48.438" v="441" actId="962"/>
          <ac:spMkLst>
            <pc:docMk/>
            <pc:sldMk cId="0" sldId="264"/>
            <ac:spMk id="9" creationId="{00000000-0000-0000-0000-000000000000}"/>
          </ac:spMkLst>
        </pc:spChg>
        <pc:spChg chg="mod">
          <ac:chgData name="Sherbondy, Michelle - OO, DC" userId="d4feccc8-87ab-48a1-8683-5dd58723cc35" providerId="ADAL" clId="{54A5A47F-2F48-42D2-806A-510BE4A6BD01}" dt="2023-10-05T14:57:53.071" v="443" actId="962"/>
          <ac:spMkLst>
            <pc:docMk/>
            <pc:sldMk cId="0" sldId="264"/>
            <ac:spMk id="15" creationId="{00000000-0000-0000-0000-000000000000}"/>
          </ac:spMkLst>
        </pc:spChg>
        <pc:spChg chg="mod">
          <ac:chgData name="Sherbondy, Michelle - OO, DC" userId="d4feccc8-87ab-48a1-8683-5dd58723cc35" providerId="ADAL" clId="{54A5A47F-2F48-42D2-806A-510BE4A6BD01}" dt="2023-10-05T15:14:53.157" v="856" actId="33553"/>
          <ac:spMkLst>
            <pc:docMk/>
            <pc:sldMk cId="0" sldId="264"/>
            <ac:spMk id="19" creationId="{00000000-0000-0000-0000-000000000000}"/>
          </ac:spMkLst>
        </pc:spChg>
        <pc:spChg chg="mod">
          <ac:chgData name="Sherbondy, Michelle - OO, DC" userId="d4feccc8-87ab-48a1-8683-5dd58723cc35" providerId="ADAL" clId="{54A5A47F-2F48-42D2-806A-510BE4A6BD01}" dt="2023-10-05T14:58:02.582" v="446" actId="962"/>
          <ac:spMkLst>
            <pc:docMk/>
            <pc:sldMk cId="0" sldId="264"/>
            <ac:spMk id="25" creationId="{00000000-0000-0000-0000-000000000000}"/>
          </ac:spMkLst>
        </pc:spChg>
        <pc:grpChg chg="mod">
          <ac:chgData name="Sherbondy, Michelle - OO, DC" userId="d4feccc8-87ab-48a1-8683-5dd58723cc35" providerId="ADAL" clId="{54A5A47F-2F48-42D2-806A-510BE4A6BD01}" dt="2023-10-05T14:57:43.271" v="438" actId="962"/>
          <ac:grpSpMkLst>
            <pc:docMk/>
            <pc:sldMk cId="0" sldId="264"/>
            <ac:grpSpMk id="2" creationId="{00000000-0000-0000-0000-000000000000}"/>
          </ac:grpSpMkLst>
        </pc:grpChg>
        <pc:grpChg chg="mod">
          <ac:chgData name="Sherbondy, Michelle - OO, DC" userId="d4feccc8-87ab-48a1-8683-5dd58723cc35" providerId="ADAL" clId="{54A5A47F-2F48-42D2-806A-510BE4A6BD01}" dt="2023-10-05T14:57:49.862" v="442" actId="962"/>
          <ac:grpSpMkLst>
            <pc:docMk/>
            <pc:sldMk cId="0" sldId="264"/>
            <ac:grpSpMk id="10" creationId="{00000000-0000-0000-0000-000000000000}"/>
          </ac:grpSpMkLst>
        </pc:grpChg>
        <pc:grpChg chg="mod">
          <ac:chgData name="Sherbondy, Michelle - OO, DC" userId="d4feccc8-87ab-48a1-8683-5dd58723cc35" providerId="ADAL" clId="{54A5A47F-2F48-42D2-806A-510BE4A6BD01}" dt="2023-10-05T14:57:55.301" v="444" actId="962"/>
          <ac:grpSpMkLst>
            <pc:docMk/>
            <pc:sldMk cId="0" sldId="264"/>
            <ac:grpSpMk id="16" creationId="{00000000-0000-0000-0000-000000000000}"/>
          </ac:grpSpMkLst>
        </pc:grpChg>
        <pc:grpChg chg="mod">
          <ac:chgData name="Sherbondy, Michelle - OO, DC" userId="d4feccc8-87ab-48a1-8683-5dd58723cc35" providerId="ADAL" clId="{54A5A47F-2F48-42D2-806A-510BE4A6BD01}" dt="2023-10-05T14:57:58.935" v="445" actId="962"/>
          <ac:grpSpMkLst>
            <pc:docMk/>
            <pc:sldMk cId="0" sldId="264"/>
            <ac:grpSpMk id="20" creationId="{00000000-0000-0000-0000-000000000000}"/>
          </ac:grpSpMkLst>
        </pc:grpChg>
      </pc:sldChg>
      <pc:sldChg chg="modSp mod">
        <pc:chgData name="Sherbondy, Michelle - OO, DC" userId="d4feccc8-87ab-48a1-8683-5dd58723cc35" providerId="ADAL" clId="{54A5A47F-2F48-42D2-806A-510BE4A6BD01}" dt="2023-10-05T15:22:09.174" v="940" actId="13244"/>
        <pc:sldMkLst>
          <pc:docMk/>
          <pc:sldMk cId="0" sldId="265"/>
        </pc:sldMkLst>
        <pc:spChg chg="mod">
          <ac:chgData name="Sherbondy, Michelle - OO, DC" userId="d4feccc8-87ab-48a1-8683-5dd58723cc35" providerId="ADAL" clId="{54A5A47F-2F48-42D2-806A-510BE4A6BD01}" dt="2023-10-05T14:58:06.108" v="447" actId="962"/>
          <ac:spMkLst>
            <pc:docMk/>
            <pc:sldMk cId="0" sldId="265"/>
            <ac:spMk id="2" creationId="{00000000-0000-0000-0000-000000000000}"/>
          </ac:spMkLst>
        </pc:spChg>
        <pc:spChg chg="mod">
          <ac:chgData name="Sherbondy, Michelle - OO, DC" userId="d4feccc8-87ab-48a1-8683-5dd58723cc35" providerId="ADAL" clId="{54A5A47F-2F48-42D2-806A-510BE4A6BD01}" dt="2023-10-05T14:58:10.030" v="449" actId="962"/>
          <ac:spMkLst>
            <pc:docMk/>
            <pc:sldMk cId="0" sldId="265"/>
            <ac:spMk id="6" creationId="{00000000-0000-0000-0000-000000000000}"/>
          </ac:spMkLst>
        </pc:spChg>
        <pc:spChg chg="mod">
          <ac:chgData name="Sherbondy, Michelle - OO, DC" userId="d4feccc8-87ab-48a1-8683-5dd58723cc35" providerId="ADAL" clId="{54A5A47F-2F48-42D2-806A-510BE4A6BD01}" dt="2023-10-05T14:58:11.661" v="450" actId="962"/>
          <ac:spMkLst>
            <pc:docMk/>
            <pc:sldMk cId="0" sldId="265"/>
            <ac:spMk id="7" creationId="{00000000-0000-0000-0000-000000000000}"/>
          </ac:spMkLst>
        </pc:spChg>
        <pc:spChg chg="mod">
          <ac:chgData name="Sherbondy, Michelle - OO, DC" userId="d4feccc8-87ab-48a1-8683-5dd58723cc35" providerId="ADAL" clId="{54A5A47F-2F48-42D2-806A-510BE4A6BD01}" dt="2023-10-05T15:14:56.456" v="857" actId="33553"/>
          <ac:spMkLst>
            <pc:docMk/>
            <pc:sldMk cId="0" sldId="265"/>
            <ac:spMk id="8" creationId="{00000000-0000-0000-0000-000000000000}"/>
          </ac:spMkLst>
        </pc:spChg>
        <pc:spChg chg="mod">
          <ac:chgData name="Sherbondy, Michelle - OO, DC" userId="d4feccc8-87ab-48a1-8683-5dd58723cc35" providerId="ADAL" clId="{54A5A47F-2F48-42D2-806A-510BE4A6BD01}" dt="2023-10-05T15:22:09.174" v="940" actId="13244"/>
          <ac:spMkLst>
            <pc:docMk/>
            <pc:sldMk cId="0" sldId="265"/>
            <ac:spMk id="10" creationId="{00000000-0000-0000-0000-000000000000}"/>
          </ac:spMkLst>
        </pc:spChg>
        <pc:grpChg chg="mod">
          <ac:chgData name="Sherbondy, Michelle - OO, DC" userId="d4feccc8-87ab-48a1-8683-5dd58723cc35" providerId="ADAL" clId="{54A5A47F-2F48-42D2-806A-510BE4A6BD01}" dt="2023-10-05T14:58:07.990" v="448" actId="962"/>
          <ac:grpSpMkLst>
            <pc:docMk/>
            <pc:sldMk cId="0" sldId="265"/>
            <ac:grpSpMk id="3" creationId="{00000000-0000-0000-0000-000000000000}"/>
          </ac:grpSpMkLst>
        </pc:grpChg>
        <pc:grpChg chg="mod">
          <ac:chgData name="Sherbondy, Michelle - OO, DC" userId="d4feccc8-87ab-48a1-8683-5dd58723cc35" providerId="ADAL" clId="{54A5A47F-2F48-42D2-806A-510BE4A6BD01}" dt="2023-10-05T14:58:13.277" v="451" actId="962"/>
          <ac:grpSpMkLst>
            <pc:docMk/>
            <pc:sldMk cId="0" sldId="265"/>
            <ac:grpSpMk id="11" creationId="{00000000-0000-0000-0000-000000000000}"/>
          </ac:grpSpMkLst>
        </pc:grpChg>
        <pc:grpChg chg="mod">
          <ac:chgData name="Sherbondy, Michelle - OO, DC" userId="d4feccc8-87ab-48a1-8683-5dd58723cc35" providerId="ADAL" clId="{54A5A47F-2F48-42D2-806A-510BE4A6BD01}" dt="2023-10-05T14:58:14.949" v="452" actId="962"/>
          <ac:grpSpMkLst>
            <pc:docMk/>
            <pc:sldMk cId="0" sldId="265"/>
            <ac:grpSpMk id="15" creationId="{00000000-0000-0000-0000-000000000000}"/>
          </ac:grpSpMkLst>
        </pc:grpChg>
        <pc:grpChg chg="mod">
          <ac:chgData name="Sherbondy, Michelle - OO, DC" userId="d4feccc8-87ab-48a1-8683-5dd58723cc35" providerId="ADAL" clId="{54A5A47F-2F48-42D2-806A-510BE4A6BD01}" dt="2023-10-05T14:58:16.398" v="453" actId="962"/>
          <ac:grpSpMkLst>
            <pc:docMk/>
            <pc:sldMk cId="0" sldId="265"/>
            <ac:grpSpMk id="19" creationId="{00000000-0000-0000-0000-000000000000}"/>
          </ac:grpSpMkLst>
        </pc:grpChg>
      </pc:sldChg>
      <pc:sldChg chg="modSp mod">
        <pc:chgData name="Sherbondy, Michelle - OO, DC" userId="d4feccc8-87ab-48a1-8683-5dd58723cc35" providerId="ADAL" clId="{54A5A47F-2F48-42D2-806A-510BE4A6BD01}" dt="2023-10-05T15:22:19.885" v="941" actId="13244"/>
        <pc:sldMkLst>
          <pc:docMk/>
          <pc:sldMk cId="0" sldId="266"/>
        </pc:sldMkLst>
        <pc:spChg chg="mod">
          <ac:chgData name="Sherbondy, Michelle - OO, DC" userId="d4feccc8-87ab-48a1-8683-5dd58723cc35" providerId="ADAL" clId="{54A5A47F-2F48-42D2-806A-510BE4A6BD01}" dt="2023-10-05T14:58:17.868" v="454" actId="962"/>
          <ac:spMkLst>
            <pc:docMk/>
            <pc:sldMk cId="0" sldId="266"/>
            <ac:spMk id="2" creationId="{00000000-0000-0000-0000-000000000000}"/>
          </ac:spMkLst>
        </pc:spChg>
        <pc:spChg chg="mod">
          <ac:chgData name="Sherbondy, Michelle - OO, DC" userId="d4feccc8-87ab-48a1-8683-5dd58723cc35" providerId="ADAL" clId="{54A5A47F-2F48-42D2-806A-510BE4A6BD01}" dt="2023-10-05T14:58:20.863" v="456" actId="962"/>
          <ac:spMkLst>
            <pc:docMk/>
            <pc:sldMk cId="0" sldId="266"/>
            <ac:spMk id="6" creationId="{00000000-0000-0000-0000-000000000000}"/>
          </ac:spMkLst>
        </pc:spChg>
        <pc:spChg chg="mod">
          <ac:chgData name="Sherbondy, Michelle - OO, DC" userId="d4feccc8-87ab-48a1-8683-5dd58723cc35" providerId="ADAL" clId="{54A5A47F-2F48-42D2-806A-510BE4A6BD01}" dt="2023-10-05T14:58:28.197" v="461" actId="962"/>
          <ac:spMkLst>
            <pc:docMk/>
            <pc:sldMk cId="0" sldId="266"/>
            <ac:spMk id="19" creationId="{00000000-0000-0000-0000-000000000000}"/>
          </ac:spMkLst>
        </pc:spChg>
        <pc:spChg chg="mod">
          <ac:chgData name="Sherbondy, Michelle - OO, DC" userId="d4feccc8-87ab-48a1-8683-5dd58723cc35" providerId="ADAL" clId="{54A5A47F-2F48-42D2-806A-510BE4A6BD01}" dt="2023-10-05T15:17:27.914" v="905" actId="1076"/>
          <ac:spMkLst>
            <pc:docMk/>
            <pc:sldMk cId="0" sldId="266"/>
            <ac:spMk id="20" creationId="{00000000-0000-0000-0000-000000000000}"/>
          </ac:spMkLst>
        </pc:spChg>
        <pc:spChg chg="mod">
          <ac:chgData name="Sherbondy, Michelle - OO, DC" userId="d4feccc8-87ab-48a1-8683-5dd58723cc35" providerId="ADAL" clId="{54A5A47F-2F48-42D2-806A-510BE4A6BD01}" dt="2023-10-05T15:22:19.885" v="941" actId="13244"/>
          <ac:spMkLst>
            <pc:docMk/>
            <pc:sldMk cId="0" sldId="266"/>
            <ac:spMk id="22" creationId="{00000000-0000-0000-0000-000000000000}"/>
          </ac:spMkLst>
        </pc:spChg>
        <pc:grpChg chg="mod">
          <ac:chgData name="Sherbondy, Michelle - OO, DC" userId="d4feccc8-87ab-48a1-8683-5dd58723cc35" providerId="ADAL" clId="{54A5A47F-2F48-42D2-806A-510BE4A6BD01}" dt="2023-10-05T14:58:19.341" v="455" actId="962"/>
          <ac:grpSpMkLst>
            <pc:docMk/>
            <pc:sldMk cId="0" sldId="266"/>
            <ac:grpSpMk id="3" creationId="{00000000-0000-0000-0000-000000000000}"/>
          </ac:grpSpMkLst>
        </pc:grpChg>
        <pc:grpChg chg="mod">
          <ac:chgData name="Sherbondy, Michelle - OO, DC" userId="d4feccc8-87ab-48a1-8683-5dd58723cc35" providerId="ADAL" clId="{54A5A47F-2F48-42D2-806A-510BE4A6BD01}" dt="2023-10-05T14:58:22.333" v="457" actId="962"/>
          <ac:grpSpMkLst>
            <pc:docMk/>
            <pc:sldMk cId="0" sldId="266"/>
            <ac:grpSpMk id="7" creationId="{00000000-0000-0000-0000-000000000000}"/>
          </ac:grpSpMkLst>
        </pc:grpChg>
        <pc:grpChg chg="mod">
          <ac:chgData name="Sherbondy, Michelle - OO, DC" userId="d4feccc8-87ab-48a1-8683-5dd58723cc35" providerId="ADAL" clId="{54A5A47F-2F48-42D2-806A-510BE4A6BD01}" dt="2023-10-05T14:58:23.701" v="458" actId="962"/>
          <ac:grpSpMkLst>
            <pc:docMk/>
            <pc:sldMk cId="0" sldId="266"/>
            <ac:grpSpMk id="10" creationId="{00000000-0000-0000-0000-000000000000}"/>
          </ac:grpSpMkLst>
        </pc:grpChg>
        <pc:grpChg chg="mod">
          <ac:chgData name="Sherbondy, Michelle - OO, DC" userId="d4feccc8-87ab-48a1-8683-5dd58723cc35" providerId="ADAL" clId="{54A5A47F-2F48-42D2-806A-510BE4A6BD01}" dt="2023-10-05T14:58:25.509" v="459" actId="962"/>
          <ac:grpSpMkLst>
            <pc:docMk/>
            <pc:sldMk cId="0" sldId="266"/>
            <ac:grpSpMk id="13" creationId="{00000000-0000-0000-0000-000000000000}"/>
          </ac:grpSpMkLst>
        </pc:grpChg>
        <pc:grpChg chg="mod">
          <ac:chgData name="Sherbondy, Michelle - OO, DC" userId="d4feccc8-87ab-48a1-8683-5dd58723cc35" providerId="ADAL" clId="{54A5A47F-2F48-42D2-806A-510BE4A6BD01}" dt="2023-10-05T14:58:26.783" v="460" actId="962"/>
          <ac:grpSpMkLst>
            <pc:docMk/>
            <pc:sldMk cId="0" sldId="266"/>
            <ac:grpSpMk id="16" creationId="{00000000-0000-0000-0000-000000000000}"/>
          </ac:grpSpMkLst>
        </pc:grpChg>
      </pc:sldChg>
      <pc:sldChg chg="modSp mod">
        <pc:chgData name="Sherbondy, Michelle - OO, DC" userId="d4feccc8-87ab-48a1-8683-5dd58723cc35" providerId="ADAL" clId="{54A5A47F-2F48-42D2-806A-510BE4A6BD01}" dt="2023-10-05T15:17:46.918" v="912" actId="1076"/>
        <pc:sldMkLst>
          <pc:docMk/>
          <pc:sldMk cId="0" sldId="267"/>
        </pc:sldMkLst>
        <pc:spChg chg="mod">
          <ac:chgData name="Sherbondy, Michelle - OO, DC" userId="d4feccc8-87ab-48a1-8683-5dd58723cc35" providerId="ADAL" clId="{54A5A47F-2F48-42D2-806A-510BE4A6BD01}" dt="2023-10-05T15:17:42.125" v="911" actId="1076"/>
          <ac:spMkLst>
            <pc:docMk/>
            <pc:sldMk cId="0" sldId="267"/>
            <ac:spMk id="3" creationId="{00000000-0000-0000-0000-000000000000}"/>
          </ac:spMkLst>
        </pc:spChg>
        <pc:spChg chg="mod">
          <ac:chgData name="Sherbondy, Michelle - OO, DC" userId="d4feccc8-87ab-48a1-8683-5dd58723cc35" providerId="ADAL" clId="{54A5A47F-2F48-42D2-806A-510BE4A6BD01}" dt="2023-10-05T15:17:42.125" v="911" actId="1076"/>
          <ac:spMkLst>
            <pc:docMk/>
            <pc:sldMk cId="0" sldId="267"/>
            <ac:spMk id="4" creationId="{00000000-0000-0000-0000-000000000000}"/>
          </ac:spMkLst>
        </pc:spChg>
        <pc:spChg chg="mod">
          <ac:chgData name="Sherbondy, Michelle - OO, DC" userId="d4feccc8-87ab-48a1-8683-5dd58723cc35" providerId="ADAL" clId="{54A5A47F-2F48-42D2-806A-510BE4A6BD01}" dt="2023-10-05T15:17:46.918" v="912" actId="1076"/>
          <ac:spMkLst>
            <pc:docMk/>
            <pc:sldMk cId="0" sldId="267"/>
            <ac:spMk id="5" creationId="{00000000-0000-0000-0000-000000000000}"/>
          </ac:spMkLst>
        </pc:spChg>
        <pc:grpChg chg="mod">
          <ac:chgData name="Sherbondy, Michelle - OO, DC" userId="d4feccc8-87ab-48a1-8683-5dd58723cc35" providerId="ADAL" clId="{54A5A47F-2F48-42D2-806A-510BE4A6BD01}" dt="2023-10-05T15:17:42.125" v="911" actId="1076"/>
          <ac:grpSpMkLst>
            <pc:docMk/>
            <pc:sldMk cId="0" sldId="267"/>
            <ac:grpSpMk id="2" creationId="{00000000-0000-0000-0000-000000000000}"/>
          </ac:grpSpMkLst>
        </pc:grpChg>
        <pc:grpChg chg="mod">
          <ac:chgData name="Sherbondy, Michelle - OO, DC" userId="d4feccc8-87ab-48a1-8683-5dd58723cc35" providerId="ADAL" clId="{54A5A47F-2F48-42D2-806A-510BE4A6BD01}" dt="2023-10-05T14:58:32.678" v="463" actId="962"/>
          <ac:grpSpMkLst>
            <pc:docMk/>
            <pc:sldMk cId="0" sldId="267"/>
            <ac:grpSpMk id="9" creationId="{00000000-0000-0000-0000-000000000000}"/>
          </ac:grpSpMkLst>
        </pc:grpChg>
      </pc:sldChg>
      <pc:sldChg chg="modSp mod">
        <pc:chgData name="Sherbondy, Michelle - OO, DC" userId="d4feccc8-87ab-48a1-8683-5dd58723cc35" providerId="ADAL" clId="{54A5A47F-2F48-42D2-806A-510BE4A6BD01}" dt="2023-10-05T15:21:44.438" v="937" actId="13244"/>
        <pc:sldMkLst>
          <pc:docMk/>
          <pc:sldMk cId="0" sldId="268"/>
        </pc:sldMkLst>
        <pc:spChg chg="mod">
          <ac:chgData name="Sherbondy, Michelle - OO, DC" userId="d4feccc8-87ab-48a1-8683-5dd58723cc35" providerId="ADAL" clId="{54A5A47F-2F48-42D2-806A-510BE4A6BD01}" dt="2023-10-05T15:18:05.375" v="918" actId="1076"/>
          <ac:spMkLst>
            <pc:docMk/>
            <pc:sldMk cId="0" sldId="268"/>
            <ac:spMk id="3" creationId="{00000000-0000-0000-0000-000000000000}"/>
          </ac:spMkLst>
        </pc:spChg>
        <pc:spChg chg="mod">
          <ac:chgData name="Sherbondy, Michelle - OO, DC" userId="d4feccc8-87ab-48a1-8683-5dd58723cc35" providerId="ADAL" clId="{54A5A47F-2F48-42D2-806A-510BE4A6BD01}" dt="2023-10-05T15:18:05.375" v="918" actId="1076"/>
          <ac:spMkLst>
            <pc:docMk/>
            <pc:sldMk cId="0" sldId="268"/>
            <ac:spMk id="4" creationId="{00000000-0000-0000-0000-000000000000}"/>
          </ac:spMkLst>
        </pc:spChg>
        <pc:spChg chg="mod">
          <ac:chgData name="Sherbondy, Michelle - OO, DC" userId="d4feccc8-87ab-48a1-8683-5dd58723cc35" providerId="ADAL" clId="{54A5A47F-2F48-42D2-806A-510BE4A6BD01}" dt="2023-10-05T14:58:39.366" v="467" actId="962"/>
          <ac:spMkLst>
            <pc:docMk/>
            <pc:sldMk cId="0" sldId="268"/>
            <ac:spMk id="11" creationId="{00000000-0000-0000-0000-000000000000}"/>
          </ac:spMkLst>
        </pc:spChg>
        <pc:spChg chg="mod">
          <ac:chgData name="Sherbondy, Michelle - OO, DC" userId="d4feccc8-87ab-48a1-8683-5dd58723cc35" providerId="ADAL" clId="{54A5A47F-2F48-42D2-806A-510BE4A6BD01}" dt="2023-10-05T14:58:41.181" v="468" actId="962"/>
          <ac:spMkLst>
            <pc:docMk/>
            <pc:sldMk cId="0" sldId="268"/>
            <ac:spMk id="12" creationId="{00000000-0000-0000-0000-000000000000}"/>
          </ac:spMkLst>
        </pc:spChg>
        <pc:spChg chg="mod">
          <ac:chgData name="Sherbondy, Michelle - OO, DC" userId="d4feccc8-87ab-48a1-8683-5dd58723cc35" providerId="ADAL" clId="{54A5A47F-2F48-42D2-806A-510BE4A6BD01}" dt="2023-10-05T15:18:11.492" v="919" actId="1076"/>
          <ac:spMkLst>
            <pc:docMk/>
            <pc:sldMk cId="0" sldId="268"/>
            <ac:spMk id="13" creationId="{00000000-0000-0000-0000-000000000000}"/>
          </ac:spMkLst>
        </pc:spChg>
        <pc:spChg chg="mod">
          <ac:chgData name="Sherbondy, Michelle - OO, DC" userId="d4feccc8-87ab-48a1-8683-5dd58723cc35" providerId="ADAL" clId="{54A5A47F-2F48-42D2-806A-510BE4A6BD01}" dt="2023-10-05T15:21:44.438" v="937" actId="13244"/>
          <ac:spMkLst>
            <pc:docMk/>
            <pc:sldMk cId="0" sldId="268"/>
            <ac:spMk id="15" creationId="{00000000-0000-0000-0000-000000000000}"/>
          </ac:spMkLst>
        </pc:spChg>
        <pc:grpChg chg="mod">
          <ac:chgData name="Sherbondy, Michelle - OO, DC" userId="d4feccc8-87ab-48a1-8683-5dd58723cc35" providerId="ADAL" clId="{54A5A47F-2F48-42D2-806A-510BE4A6BD01}" dt="2023-10-05T15:18:05.375" v="918" actId="1076"/>
          <ac:grpSpMkLst>
            <pc:docMk/>
            <pc:sldMk cId="0" sldId="268"/>
            <ac:grpSpMk id="2" creationId="{00000000-0000-0000-0000-000000000000}"/>
          </ac:grpSpMkLst>
        </pc:grpChg>
        <pc:grpChg chg="mod">
          <ac:chgData name="Sherbondy, Michelle - OO, DC" userId="d4feccc8-87ab-48a1-8683-5dd58723cc35" providerId="ADAL" clId="{54A5A47F-2F48-42D2-806A-510BE4A6BD01}" dt="2023-10-05T14:58:36.119" v="465" actId="962"/>
          <ac:grpSpMkLst>
            <pc:docMk/>
            <pc:sldMk cId="0" sldId="268"/>
            <ac:grpSpMk id="5" creationId="{00000000-0000-0000-0000-000000000000}"/>
          </ac:grpSpMkLst>
        </pc:grpChg>
        <pc:grpChg chg="mod">
          <ac:chgData name="Sherbondy, Michelle - OO, DC" userId="d4feccc8-87ab-48a1-8683-5dd58723cc35" providerId="ADAL" clId="{54A5A47F-2F48-42D2-806A-510BE4A6BD01}" dt="2023-10-05T14:58:37.734" v="466" actId="962"/>
          <ac:grpSpMkLst>
            <pc:docMk/>
            <pc:sldMk cId="0" sldId="268"/>
            <ac:grpSpMk id="8" creationId="{00000000-0000-0000-0000-000000000000}"/>
          </ac:grpSpMkLst>
        </pc:grpChg>
      </pc:sldChg>
      <pc:sldChg chg="modSp mod">
        <pc:chgData name="Sherbondy, Michelle - OO, DC" userId="d4feccc8-87ab-48a1-8683-5dd58723cc35" providerId="ADAL" clId="{54A5A47F-2F48-42D2-806A-510BE4A6BD01}" dt="2023-10-05T15:18:27.603" v="924" actId="1076"/>
        <pc:sldMkLst>
          <pc:docMk/>
          <pc:sldMk cId="0" sldId="269"/>
        </pc:sldMkLst>
        <pc:spChg chg="mod">
          <ac:chgData name="Sherbondy, Michelle - OO, DC" userId="d4feccc8-87ab-48a1-8683-5dd58723cc35" providerId="ADAL" clId="{54A5A47F-2F48-42D2-806A-510BE4A6BD01}" dt="2023-10-05T14:58:54.485" v="472" actId="962"/>
          <ac:spMkLst>
            <pc:docMk/>
            <pc:sldMk cId="0" sldId="269"/>
            <ac:spMk id="11" creationId="{00000000-0000-0000-0000-000000000000}"/>
          </ac:spMkLst>
        </pc:spChg>
        <pc:spChg chg="mod">
          <ac:chgData name="Sherbondy, Michelle - OO, DC" userId="d4feccc8-87ab-48a1-8683-5dd58723cc35" providerId="ADAL" clId="{54A5A47F-2F48-42D2-806A-510BE4A6BD01}" dt="2023-10-05T14:58:56.127" v="473" actId="962"/>
          <ac:spMkLst>
            <pc:docMk/>
            <pc:sldMk cId="0" sldId="269"/>
            <ac:spMk id="12" creationId="{00000000-0000-0000-0000-000000000000}"/>
          </ac:spMkLst>
        </pc:spChg>
        <pc:spChg chg="mod">
          <ac:chgData name="Sherbondy, Michelle - OO, DC" userId="d4feccc8-87ab-48a1-8683-5dd58723cc35" providerId="ADAL" clId="{54A5A47F-2F48-42D2-806A-510BE4A6BD01}" dt="2023-10-05T15:18:27.603" v="924" actId="1076"/>
          <ac:spMkLst>
            <pc:docMk/>
            <pc:sldMk cId="0" sldId="269"/>
            <ac:spMk id="13" creationId="{00000000-0000-0000-0000-000000000000}"/>
          </ac:spMkLst>
        </pc:spChg>
        <pc:grpChg chg="mod">
          <ac:chgData name="Sherbondy, Michelle - OO, DC" userId="d4feccc8-87ab-48a1-8683-5dd58723cc35" providerId="ADAL" clId="{54A5A47F-2F48-42D2-806A-510BE4A6BD01}" dt="2023-10-05T14:58:42.998" v="469" actId="962"/>
          <ac:grpSpMkLst>
            <pc:docMk/>
            <pc:sldMk cId="0" sldId="269"/>
            <ac:grpSpMk id="2" creationId="{00000000-0000-0000-0000-000000000000}"/>
          </ac:grpSpMkLst>
        </pc:grpChg>
        <pc:grpChg chg="mod">
          <ac:chgData name="Sherbondy, Michelle - OO, DC" userId="d4feccc8-87ab-48a1-8683-5dd58723cc35" providerId="ADAL" clId="{54A5A47F-2F48-42D2-806A-510BE4A6BD01}" dt="2023-10-05T14:58:44.550" v="470" actId="962"/>
          <ac:grpSpMkLst>
            <pc:docMk/>
            <pc:sldMk cId="0" sldId="269"/>
            <ac:grpSpMk id="5" creationId="{00000000-0000-0000-0000-000000000000}"/>
          </ac:grpSpMkLst>
        </pc:grpChg>
        <pc:grpChg chg="mod">
          <ac:chgData name="Sherbondy, Michelle - OO, DC" userId="d4feccc8-87ab-48a1-8683-5dd58723cc35" providerId="ADAL" clId="{54A5A47F-2F48-42D2-806A-510BE4A6BD01}" dt="2023-10-05T14:58:48.475" v="471" actId="962"/>
          <ac:grpSpMkLst>
            <pc:docMk/>
            <pc:sldMk cId="0" sldId="269"/>
            <ac:grpSpMk id="8" creationId="{00000000-0000-0000-0000-000000000000}"/>
          </ac:grpSpMkLst>
        </pc:grpChg>
      </pc:sldChg>
      <pc:sldChg chg="addSp delSp modSp mod modAnim">
        <pc:chgData name="Sherbondy, Michelle - OO, DC" userId="d4feccc8-87ab-48a1-8683-5dd58723cc35" providerId="ADAL" clId="{54A5A47F-2F48-42D2-806A-510BE4A6BD01}" dt="2023-10-05T15:22:33.390" v="942" actId="13244"/>
        <pc:sldMkLst>
          <pc:docMk/>
          <pc:sldMk cId="0" sldId="270"/>
        </pc:sldMkLst>
        <pc:spChg chg="add mod">
          <ac:chgData name="Sherbondy, Michelle - OO, DC" userId="d4feccc8-87ab-48a1-8683-5dd58723cc35" providerId="ADAL" clId="{54A5A47F-2F48-42D2-806A-510BE4A6BD01}" dt="2023-10-05T15:22:33.390" v="942" actId="13244"/>
          <ac:spMkLst>
            <pc:docMk/>
            <pc:sldMk cId="0" sldId="270"/>
            <ac:spMk id="7" creationId="{D79BC66E-C6FD-5F11-6C70-D7114D82AFE4}"/>
          </ac:spMkLst>
        </pc:spChg>
        <pc:spChg chg="add mod">
          <ac:chgData name="Sherbondy, Michelle - OO, DC" userId="d4feccc8-87ab-48a1-8683-5dd58723cc35" providerId="ADAL" clId="{54A5A47F-2F48-42D2-806A-510BE4A6BD01}" dt="2023-10-05T15:12:21.719" v="798" actId="962"/>
          <ac:spMkLst>
            <pc:docMk/>
            <pc:sldMk cId="0" sldId="270"/>
            <ac:spMk id="8" creationId="{D9CB04F6-CF6D-09DE-234A-55015D549CB7}"/>
          </ac:spMkLst>
        </pc:spChg>
        <pc:spChg chg="add mod">
          <ac:chgData name="Sherbondy, Michelle - OO, DC" userId="d4feccc8-87ab-48a1-8683-5dd58723cc35" providerId="ADAL" clId="{54A5A47F-2F48-42D2-806A-510BE4A6BD01}" dt="2023-10-05T15:15:28.053" v="864" actId="27636"/>
          <ac:spMkLst>
            <pc:docMk/>
            <pc:sldMk cId="0" sldId="270"/>
            <ac:spMk id="9" creationId="{597EDAA1-3F67-69C2-528B-C0D607D9D41E}"/>
          </ac:spMkLst>
        </pc:spChg>
        <pc:grpChg chg="mod">
          <ac:chgData name="Sherbondy, Michelle - OO, DC" userId="d4feccc8-87ab-48a1-8683-5dd58723cc35" providerId="ADAL" clId="{54A5A47F-2F48-42D2-806A-510BE4A6BD01}" dt="2023-10-05T15:00:44.719" v="492" actId="1076"/>
          <ac:grpSpMkLst>
            <pc:docMk/>
            <pc:sldMk cId="0" sldId="270"/>
            <ac:grpSpMk id="2" creationId="{00000000-0000-0000-0000-000000000000}"/>
          </ac:grpSpMkLst>
        </pc:grpChg>
        <pc:picChg chg="del mod">
          <ac:chgData name="Sherbondy, Michelle - OO, DC" userId="d4feccc8-87ab-48a1-8683-5dd58723cc35" providerId="ADAL" clId="{54A5A47F-2F48-42D2-806A-510BE4A6BD01}" dt="2023-10-05T15:11:57.128" v="795" actId="478"/>
          <ac:picMkLst>
            <pc:docMk/>
            <pc:sldMk cId="0" sldId="270"/>
            <ac:picMk id="6" creationId="{00000000-0000-0000-0000-000000000000}"/>
          </ac:picMkLst>
        </pc:picChg>
      </pc:sldChg>
      <pc:sldChg chg="delSp modSp mod">
        <pc:chgData name="Sherbondy, Michelle - OO, DC" userId="d4feccc8-87ab-48a1-8683-5dd58723cc35" providerId="ADAL" clId="{54A5A47F-2F48-42D2-806A-510BE4A6BD01}" dt="2023-10-05T15:24:11.926" v="957" actId="13244"/>
        <pc:sldMkLst>
          <pc:docMk/>
          <pc:sldMk cId="0" sldId="271"/>
        </pc:sldMkLst>
        <pc:spChg chg="del">
          <ac:chgData name="Sherbondy, Michelle - OO, DC" userId="d4feccc8-87ab-48a1-8683-5dd58723cc35" providerId="ADAL" clId="{54A5A47F-2F48-42D2-806A-510BE4A6BD01}" dt="2023-10-05T15:22:44.598" v="943" actId="478"/>
          <ac:spMkLst>
            <pc:docMk/>
            <pc:sldMk cId="0" sldId="271"/>
            <ac:spMk id="8" creationId="{00000000-0000-0000-0000-000000000000}"/>
          </ac:spMkLst>
        </pc:spChg>
        <pc:spChg chg="mod">
          <ac:chgData name="Sherbondy, Michelle - OO, DC" userId="d4feccc8-87ab-48a1-8683-5dd58723cc35" providerId="ADAL" clId="{54A5A47F-2F48-42D2-806A-510BE4A6BD01}" dt="2023-10-05T15:01:31.469" v="511" actId="962"/>
          <ac:spMkLst>
            <pc:docMk/>
            <pc:sldMk cId="0" sldId="271"/>
            <ac:spMk id="12" creationId="{00000000-0000-0000-0000-000000000000}"/>
          </ac:spMkLst>
        </pc:spChg>
        <pc:spChg chg="mod">
          <ac:chgData name="Sherbondy, Michelle - OO, DC" userId="d4feccc8-87ab-48a1-8683-5dd58723cc35" providerId="ADAL" clId="{54A5A47F-2F48-42D2-806A-510BE4A6BD01}" dt="2023-10-05T15:01:34.878" v="513" actId="962"/>
          <ac:spMkLst>
            <pc:docMk/>
            <pc:sldMk cId="0" sldId="271"/>
            <ac:spMk id="16" creationId="{00000000-0000-0000-0000-000000000000}"/>
          </ac:spMkLst>
        </pc:spChg>
        <pc:spChg chg="del">
          <ac:chgData name="Sherbondy, Michelle - OO, DC" userId="d4feccc8-87ab-48a1-8683-5dd58723cc35" providerId="ADAL" clId="{54A5A47F-2F48-42D2-806A-510BE4A6BD01}" dt="2023-10-05T15:22:48.123" v="944" actId="478"/>
          <ac:spMkLst>
            <pc:docMk/>
            <pc:sldMk cId="0" sldId="271"/>
            <ac:spMk id="17" creationId="{00000000-0000-0000-0000-000000000000}"/>
          </ac:spMkLst>
        </pc:spChg>
        <pc:spChg chg="del">
          <ac:chgData name="Sherbondy, Michelle - OO, DC" userId="d4feccc8-87ab-48a1-8683-5dd58723cc35" providerId="ADAL" clId="{54A5A47F-2F48-42D2-806A-510BE4A6BD01}" dt="2023-10-05T15:22:52.449" v="945" actId="478"/>
          <ac:spMkLst>
            <pc:docMk/>
            <pc:sldMk cId="0" sldId="271"/>
            <ac:spMk id="24" creationId="{00000000-0000-0000-0000-000000000000}"/>
          </ac:spMkLst>
        </pc:spChg>
        <pc:spChg chg="del">
          <ac:chgData name="Sherbondy, Michelle - OO, DC" userId="d4feccc8-87ab-48a1-8683-5dd58723cc35" providerId="ADAL" clId="{54A5A47F-2F48-42D2-806A-510BE4A6BD01}" dt="2023-10-05T15:22:54.661" v="946" actId="478"/>
          <ac:spMkLst>
            <pc:docMk/>
            <pc:sldMk cId="0" sldId="271"/>
            <ac:spMk id="31" creationId="{00000000-0000-0000-0000-000000000000}"/>
          </ac:spMkLst>
        </pc:spChg>
        <pc:spChg chg="mod">
          <ac:chgData name="Sherbondy, Michelle - OO, DC" userId="d4feccc8-87ab-48a1-8683-5dd58723cc35" providerId="ADAL" clId="{54A5A47F-2F48-42D2-806A-510BE4A6BD01}" dt="2023-10-05T15:15:32.840" v="865" actId="33553"/>
          <ac:spMkLst>
            <pc:docMk/>
            <pc:sldMk cId="0" sldId="271"/>
            <ac:spMk id="40" creationId="{00000000-0000-0000-0000-000000000000}"/>
          </ac:spMkLst>
        </pc:spChg>
        <pc:spChg chg="mod">
          <ac:chgData name="Sherbondy, Michelle - OO, DC" userId="d4feccc8-87ab-48a1-8683-5dd58723cc35" providerId="ADAL" clId="{54A5A47F-2F48-42D2-806A-510BE4A6BD01}" dt="2023-10-05T15:01:49.317" v="520" actId="962"/>
          <ac:spMkLst>
            <pc:docMk/>
            <pc:sldMk cId="0" sldId="271"/>
            <ac:spMk id="41" creationId="{00000000-0000-0000-0000-000000000000}"/>
          </ac:spMkLst>
        </pc:spChg>
        <pc:spChg chg="mod">
          <ac:chgData name="Sherbondy, Michelle - OO, DC" userId="d4feccc8-87ab-48a1-8683-5dd58723cc35" providerId="ADAL" clId="{54A5A47F-2F48-42D2-806A-510BE4A6BD01}" dt="2023-10-05T15:23:01.109" v="947" actId="13244"/>
          <ac:spMkLst>
            <pc:docMk/>
            <pc:sldMk cId="0" sldId="271"/>
            <ac:spMk id="42" creationId="{00000000-0000-0000-0000-000000000000}"/>
          </ac:spMkLst>
        </pc:spChg>
        <pc:spChg chg="mod">
          <ac:chgData name="Sherbondy, Michelle - OO, DC" userId="d4feccc8-87ab-48a1-8683-5dd58723cc35" providerId="ADAL" clId="{54A5A47F-2F48-42D2-806A-510BE4A6BD01}" dt="2023-10-05T15:24:11.926" v="957" actId="13244"/>
          <ac:spMkLst>
            <pc:docMk/>
            <pc:sldMk cId="0" sldId="271"/>
            <ac:spMk id="44" creationId="{00000000-0000-0000-0000-000000000000}"/>
          </ac:spMkLst>
        </pc:spChg>
        <pc:spChg chg="mod">
          <ac:chgData name="Sherbondy, Michelle - OO, DC" userId="d4feccc8-87ab-48a1-8683-5dd58723cc35" providerId="ADAL" clId="{54A5A47F-2F48-42D2-806A-510BE4A6BD01}" dt="2023-10-05T15:23:45.573" v="954" actId="13244"/>
          <ac:spMkLst>
            <pc:docMk/>
            <pc:sldMk cId="0" sldId="271"/>
            <ac:spMk id="45" creationId="{00000000-0000-0000-0000-000000000000}"/>
          </ac:spMkLst>
        </pc:spChg>
        <pc:spChg chg="mod">
          <ac:chgData name="Sherbondy, Michelle - OO, DC" userId="d4feccc8-87ab-48a1-8683-5dd58723cc35" providerId="ADAL" clId="{54A5A47F-2F48-42D2-806A-510BE4A6BD01}" dt="2023-10-05T15:23:54.534" v="955" actId="13244"/>
          <ac:spMkLst>
            <pc:docMk/>
            <pc:sldMk cId="0" sldId="271"/>
            <ac:spMk id="47" creationId="{00000000-0000-0000-0000-000000000000}"/>
          </ac:spMkLst>
        </pc:spChg>
        <pc:spChg chg="mod">
          <ac:chgData name="Sherbondy, Michelle - OO, DC" userId="d4feccc8-87ab-48a1-8683-5dd58723cc35" providerId="ADAL" clId="{54A5A47F-2F48-42D2-806A-510BE4A6BD01}" dt="2023-10-05T15:24:01.125" v="956" actId="13244"/>
          <ac:spMkLst>
            <pc:docMk/>
            <pc:sldMk cId="0" sldId="271"/>
            <ac:spMk id="49" creationId="{00000000-0000-0000-0000-000000000000}"/>
          </ac:spMkLst>
        </pc:spChg>
        <pc:spChg chg="mod">
          <ac:chgData name="Sherbondy, Michelle - OO, DC" userId="d4feccc8-87ab-48a1-8683-5dd58723cc35" providerId="ADAL" clId="{54A5A47F-2F48-42D2-806A-510BE4A6BD01}" dt="2023-10-05T15:23:13.597" v="950" actId="13244"/>
          <ac:spMkLst>
            <pc:docMk/>
            <pc:sldMk cId="0" sldId="271"/>
            <ac:spMk id="59" creationId="{00000000-0000-0000-0000-000000000000}"/>
          </ac:spMkLst>
        </pc:spChg>
        <pc:spChg chg="del">
          <ac:chgData name="Sherbondy, Michelle - OO, DC" userId="d4feccc8-87ab-48a1-8683-5dd58723cc35" providerId="ADAL" clId="{54A5A47F-2F48-42D2-806A-510BE4A6BD01}" dt="2023-10-05T15:23:32.376" v="953" actId="478"/>
          <ac:spMkLst>
            <pc:docMk/>
            <pc:sldMk cId="0" sldId="271"/>
            <ac:spMk id="60" creationId="{00000000-0000-0000-0000-000000000000}"/>
          </ac:spMkLst>
        </pc:spChg>
        <pc:spChg chg="mod">
          <ac:chgData name="Sherbondy, Michelle - OO, DC" userId="d4feccc8-87ab-48a1-8683-5dd58723cc35" providerId="ADAL" clId="{54A5A47F-2F48-42D2-806A-510BE4A6BD01}" dt="2023-10-05T15:23:05.341" v="948" actId="13244"/>
          <ac:spMkLst>
            <pc:docMk/>
            <pc:sldMk cId="0" sldId="271"/>
            <ac:spMk id="64" creationId="{00000000-0000-0000-0000-000000000000}"/>
          </ac:spMkLst>
        </pc:spChg>
        <pc:grpChg chg="mod">
          <ac:chgData name="Sherbondy, Michelle - OO, DC" userId="d4feccc8-87ab-48a1-8683-5dd58723cc35" providerId="ADAL" clId="{54A5A47F-2F48-42D2-806A-510BE4A6BD01}" dt="2023-10-05T15:01:26.259" v="508" actId="962"/>
          <ac:grpSpMkLst>
            <pc:docMk/>
            <pc:sldMk cId="0" sldId="271"/>
            <ac:grpSpMk id="2" creationId="{00000000-0000-0000-0000-000000000000}"/>
          </ac:grpSpMkLst>
        </pc:grpChg>
        <pc:grpChg chg="mod">
          <ac:chgData name="Sherbondy, Michelle - OO, DC" userId="d4feccc8-87ab-48a1-8683-5dd58723cc35" providerId="ADAL" clId="{54A5A47F-2F48-42D2-806A-510BE4A6BD01}" dt="2023-10-05T15:01:28.260" v="509" actId="962"/>
          <ac:grpSpMkLst>
            <pc:docMk/>
            <pc:sldMk cId="0" sldId="271"/>
            <ac:grpSpMk id="5" creationId="{00000000-0000-0000-0000-000000000000}"/>
          </ac:grpSpMkLst>
        </pc:grpChg>
        <pc:grpChg chg="mod">
          <ac:chgData name="Sherbondy, Michelle - OO, DC" userId="d4feccc8-87ab-48a1-8683-5dd58723cc35" providerId="ADAL" clId="{54A5A47F-2F48-42D2-806A-510BE4A6BD01}" dt="2023-10-05T15:01:29.820" v="510" actId="962"/>
          <ac:grpSpMkLst>
            <pc:docMk/>
            <pc:sldMk cId="0" sldId="271"/>
            <ac:grpSpMk id="9" creationId="{00000000-0000-0000-0000-000000000000}"/>
          </ac:grpSpMkLst>
        </pc:grpChg>
        <pc:grpChg chg="mod">
          <ac:chgData name="Sherbondy, Michelle - OO, DC" userId="d4feccc8-87ab-48a1-8683-5dd58723cc35" providerId="ADAL" clId="{54A5A47F-2F48-42D2-806A-510BE4A6BD01}" dt="2023-10-05T15:01:33.245" v="512" actId="962"/>
          <ac:grpSpMkLst>
            <pc:docMk/>
            <pc:sldMk cId="0" sldId="271"/>
            <ac:grpSpMk id="13" creationId="{00000000-0000-0000-0000-000000000000}"/>
          </ac:grpSpMkLst>
        </pc:grpChg>
        <pc:grpChg chg="mod">
          <ac:chgData name="Sherbondy, Michelle - OO, DC" userId="d4feccc8-87ab-48a1-8683-5dd58723cc35" providerId="ADAL" clId="{54A5A47F-2F48-42D2-806A-510BE4A6BD01}" dt="2023-10-05T15:01:36.702" v="514" actId="962"/>
          <ac:grpSpMkLst>
            <pc:docMk/>
            <pc:sldMk cId="0" sldId="271"/>
            <ac:grpSpMk id="18" creationId="{00000000-0000-0000-0000-000000000000}"/>
          </ac:grpSpMkLst>
        </pc:grpChg>
        <pc:grpChg chg="mod">
          <ac:chgData name="Sherbondy, Michelle - OO, DC" userId="d4feccc8-87ab-48a1-8683-5dd58723cc35" providerId="ADAL" clId="{54A5A47F-2F48-42D2-806A-510BE4A6BD01}" dt="2023-10-05T15:01:38.125" v="515" actId="962"/>
          <ac:grpSpMkLst>
            <pc:docMk/>
            <pc:sldMk cId="0" sldId="271"/>
            <ac:grpSpMk id="21" creationId="{00000000-0000-0000-0000-000000000000}"/>
          </ac:grpSpMkLst>
        </pc:grpChg>
        <pc:grpChg chg="mod">
          <ac:chgData name="Sherbondy, Michelle - OO, DC" userId="d4feccc8-87ab-48a1-8683-5dd58723cc35" providerId="ADAL" clId="{54A5A47F-2F48-42D2-806A-510BE4A6BD01}" dt="2023-10-05T15:01:39.556" v="516" actId="962"/>
          <ac:grpSpMkLst>
            <pc:docMk/>
            <pc:sldMk cId="0" sldId="271"/>
            <ac:grpSpMk id="25" creationId="{00000000-0000-0000-0000-000000000000}"/>
          </ac:grpSpMkLst>
        </pc:grpChg>
        <pc:grpChg chg="mod">
          <ac:chgData name="Sherbondy, Michelle - OO, DC" userId="d4feccc8-87ab-48a1-8683-5dd58723cc35" providerId="ADAL" clId="{54A5A47F-2F48-42D2-806A-510BE4A6BD01}" dt="2023-10-05T15:01:44.181" v="517" actId="962"/>
          <ac:grpSpMkLst>
            <pc:docMk/>
            <pc:sldMk cId="0" sldId="271"/>
            <ac:grpSpMk id="28" creationId="{00000000-0000-0000-0000-000000000000}"/>
          </ac:grpSpMkLst>
        </pc:grpChg>
        <pc:grpChg chg="mod">
          <ac:chgData name="Sherbondy, Michelle - OO, DC" userId="d4feccc8-87ab-48a1-8683-5dd58723cc35" providerId="ADAL" clId="{54A5A47F-2F48-42D2-806A-510BE4A6BD01}" dt="2023-10-05T15:01:46.272" v="518" actId="962"/>
          <ac:grpSpMkLst>
            <pc:docMk/>
            <pc:sldMk cId="0" sldId="271"/>
            <ac:grpSpMk id="32" creationId="{00000000-0000-0000-0000-000000000000}"/>
          </ac:grpSpMkLst>
        </pc:grpChg>
        <pc:grpChg chg="mod">
          <ac:chgData name="Sherbondy, Michelle - OO, DC" userId="d4feccc8-87ab-48a1-8683-5dd58723cc35" providerId="ADAL" clId="{54A5A47F-2F48-42D2-806A-510BE4A6BD01}" dt="2023-10-05T15:01:47.831" v="519" actId="962"/>
          <ac:grpSpMkLst>
            <pc:docMk/>
            <pc:sldMk cId="0" sldId="271"/>
            <ac:grpSpMk id="35" creationId="{00000000-0000-0000-0000-000000000000}"/>
          </ac:grpSpMkLst>
        </pc:grpChg>
        <pc:grpChg chg="mod">
          <ac:chgData name="Sherbondy, Michelle - OO, DC" userId="d4feccc8-87ab-48a1-8683-5dd58723cc35" providerId="ADAL" clId="{54A5A47F-2F48-42D2-806A-510BE4A6BD01}" dt="2023-10-05T15:23:24.468" v="952" actId="13244"/>
          <ac:grpSpMkLst>
            <pc:docMk/>
            <pc:sldMk cId="0" sldId="271"/>
            <ac:grpSpMk id="51" creationId="{00000000-0000-0000-0000-000000000000}"/>
          </ac:grpSpMkLst>
        </pc:grpChg>
        <pc:grpChg chg="mod">
          <ac:chgData name="Sherbondy, Michelle - OO, DC" userId="d4feccc8-87ab-48a1-8683-5dd58723cc35" providerId="ADAL" clId="{54A5A47F-2F48-42D2-806A-510BE4A6BD01}" dt="2023-10-05T15:23:16.932" v="951" actId="13244"/>
          <ac:grpSpMkLst>
            <pc:docMk/>
            <pc:sldMk cId="0" sldId="271"/>
            <ac:grpSpMk id="56" creationId="{00000000-0000-0000-0000-000000000000}"/>
          </ac:grpSpMkLst>
        </pc:grpChg>
        <pc:grpChg chg="mod">
          <ac:chgData name="Sherbondy, Michelle - OO, DC" userId="d4feccc8-87ab-48a1-8683-5dd58723cc35" providerId="ADAL" clId="{54A5A47F-2F48-42D2-806A-510BE4A6BD01}" dt="2023-10-05T15:23:09.573" v="949" actId="13244"/>
          <ac:grpSpMkLst>
            <pc:docMk/>
            <pc:sldMk cId="0" sldId="271"/>
            <ac:grpSpMk id="61" creationId="{00000000-0000-0000-0000-000000000000}"/>
          </ac:grpSpMkLst>
        </pc:grpChg>
      </pc:sldChg>
      <pc:sldChg chg="addSp delSp modSp mod modAnim">
        <pc:chgData name="Sherbondy, Michelle - OO, DC" userId="d4feccc8-87ab-48a1-8683-5dd58723cc35" providerId="ADAL" clId="{54A5A47F-2F48-42D2-806A-510BE4A6BD01}" dt="2023-10-05T15:24:27.477" v="958" actId="13244"/>
        <pc:sldMkLst>
          <pc:docMk/>
          <pc:sldMk cId="0" sldId="272"/>
        </pc:sldMkLst>
        <pc:spChg chg="add mod">
          <ac:chgData name="Sherbondy, Michelle - OO, DC" userId="d4feccc8-87ab-48a1-8683-5dd58723cc35" providerId="ADAL" clId="{54A5A47F-2F48-42D2-806A-510BE4A6BD01}" dt="2023-10-05T15:03:14.788" v="552" actId="1076"/>
          <ac:spMkLst>
            <pc:docMk/>
            <pc:sldMk cId="0" sldId="272"/>
            <ac:spMk id="7" creationId="{8A27134B-F5FE-A859-18A8-D5A875838098}"/>
          </ac:spMkLst>
        </pc:spChg>
        <pc:spChg chg="add mod">
          <ac:chgData name="Sherbondy, Michelle - OO, DC" userId="d4feccc8-87ab-48a1-8683-5dd58723cc35" providerId="ADAL" clId="{54A5A47F-2F48-42D2-806A-510BE4A6BD01}" dt="2023-10-05T15:12:35.142" v="802" actId="962"/>
          <ac:spMkLst>
            <pc:docMk/>
            <pc:sldMk cId="0" sldId="272"/>
            <ac:spMk id="8" creationId="{8120A07D-3E39-9A97-3BC0-CFF4B76E6E23}"/>
          </ac:spMkLst>
        </pc:spChg>
        <pc:spChg chg="add mod">
          <ac:chgData name="Sherbondy, Michelle - OO, DC" userId="d4feccc8-87ab-48a1-8683-5dd58723cc35" providerId="ADAL" clId="{54A5A47F-2F48-42D2-806A-510BE4A6BD01}" dt="2023-10-05T15:24:27.477" v="958" actId="13244"/>
          <ac:spMkLst>
            <pc:docMk/>
            <pc:sldMk cId="0" sldId="272"/>
            <ac:spMk id="9" creationId="{8FFA1FF9-269E-EC6F-01B0-8FA4C5B20844}"/>
          </ac:spMkLst>
        </pc:spChg>
        <pc:grpChg chg="mod">
          <ac:chgData name="Sherbondy, Michelle - OO, DC" userId="d4feccc8-87ab-48a1-8683-5dd58723cc35" providerId="ADAL" clId="{54A5A47F-2F48-42D2-806A-510BE4A6BD01}" dt="2023-10-05T15:01:57.598" v="524" actId="962"/>
          <ac:grpSpMkLst>
            <pc:docMk/>
            <pc:sldMk cId="0" sldId="272"/>
            <ac:grpSpMk id="2" creationId="{00000000-0000-0000-0000-000000000000}"/>
          </ac:grpSpMkLst>
        </pc:grpChg>
        <pc:picChg chg="del mod">
          <ac:chgData name="Sherbondy, Michelle - OO, DC" userId="d4feccc8-87ab-48a1-8683-5dd58723cc35" providerId="ADAL" clId="{54A5A47F-2F48-42D2-806A-510BE4A6BD01}" dt="2023-10-05T15:12:26.612" v="799" actId="478"/>
          <ac:picMkLst>
            <pc:docMk/>
            <pc:sldMk cId="0" sldId="272"/>
            <ac:picMk id="6" creationId="{00000000-0000-0000-0000-000000000000}"/>
          </ac:picMkLst>
        </pc:picChg>
      </pc:sldChg>
      <pc:sldChg chg="addSp delSp modSp mod modAnim">
        <pc:chgData name="Sherbondy, Michelle - OO, DC" userId="d4feccc8-87ab-48a1-8683-5dd58723cc35" providerId="ADAL" clId="{54A5A47F-2F48-42D2-806A-510BE4A6BD01}" dt="2023-10-05T15:24:32.845" v="959" actId="13244"/>
        <pc:sldMkLst>
          <pc:docMk/>
          <pc:sldMk cId="0" sldId="273"/>
        </pc:sldMkLst>
        <pc:spChg chg="add mod">
          <ac:chgData name="Sherbondy, Michelle - OO, DC" userId="d4feccc8-87ab-48a1-8683-5dd58723cc35" providerId="ADAL" clId="{54A5A47F-2F48-42D2-806A-510BE4A6BD01}" dt="2023-10-05T15:04:11.099" v="581" actId="1076"/>
          <ac:spMkLst>
            <pc:docMk/>
            <pc:sldMk cId="0" sldId="273"/>
            <ac:spMk id="7" creationId="{5149F9C5-63EB-DF54-AA7D-BE745978BF60}"/>
          </ac:spMkLst>
        </pc:spChg>
        <pc:spChg chg="add mod">
          <ac:chgData name="Sherbondy, Michelle - OO, DC" userId="d4feccc8-87ab-48a1-8683-5dd58723cc35" providerId="ADAL" clId="{54A5A47F-2F48-42D2-806A-510BE4A6BD01}" dt="2023-10-05T15:12:45.039" v="806" actId="962"/>
          <ac:spMkLst>
            <pc:docMk/>
            <pc:sldMk cId="0" sldId="273"/>
            <ac:spMk id="8" creationId="{7896B33B-890B-FF3A-5277-C42F56593964}"/>
          </ac:spMkLst>
        </pc:spChg>
        <pc:spChg chg="add mod">
          <ac:chgData name="Sherbondy, Michelle - OO, DC" userId="d4feccc8-87ab-48a1-8683-5dd58723cc35" providerId="ADAL" clId="{54A5A47F-2F48-42D2-806A-510BE4A6BD01}" dt="2023-10-05T15:24:32.845" v="959" actId="13244"/>
          <ac:spMkLst>
            <pc:docMk/>
            <pc:sldMk cId="0" sldId="273"/>
            <ac:spMk id="9" creationId="{4AE90969-A112-56D7-F098-55C4DF18E157}"/>
          </ac:spMkLst>
        </pc:spChg>
        <pc:grpChg chg="mod">
          <ac:chgData name="Sherbondy, Michelle - OO, DC" userId="d4feccc8-87ab-48a1-8683-5dd58723cc35" providerId="ADAL" clId="{54A5A47F-2F48-42D2-806A-510BE4A6BD01}" dt="2023-10-05T15:03:18.370" v="553" actId="962"/>
          <ac:grpSpMkLst>
            <pc:docMk/>
            <pc:sldMk cId="0" sldId="273"/>
            <ac:grpSpMk id="2" creationId="{00000000-0000-0000-0000-000000000000}"/>
          </ac:grpSpMkLst>
        </pc:grpChg>
        <pc:picChg chg="del mod">
          <ac:chgData name="Sherbondy, Michelle - OO, DC" userId="d4feccc8-87ab-48a1-8683-5dd58723cc35" providerId="ADAL" clId="{54A5A47F-2F48-42D2-806A-510BE4A6BD01}" dt="2023-10-05T15:12:38.487" v="803" actId="478"/>
          <ac:picMkLst>
            <pc:docMk/>
            <pc:sldMk cId="0" sldId="273"/>
            <ac:picMk id="6" creationId="{00000000-0000-0000-0000-000000000000}"/>
          </ac:picMkLst>
        </pc:picChg>
      </pc:sldChg>
      <pc:sldChg chg="modSp mod">
        <pc:chgData name="Sherbondy, Michelle - OO, DC" userId="d4feccc8-87ab-48a1-8683-5dd58723cc35" providerId="ADAL" clId="{54A5A47F-2F48-42D2-806A-510BE4A6BD01}" dt="2023-10-05T15:15:57.805" v="872" actId="33553"/>
        <pc:sldMkLst>
          <pc:docMk/>
          <pc:sldMk cId="0" sldId="274"/>
        </pc:sldMkLst>
        <pc:spChg chg="mod">
          <ac:chgData name="Sherbondy, Michelle - OO, DC" userId="d4feccc8-87ab-48a1-8683-5dd58723cc35" providerId="ADAL" clId="{54A5A47F-2F48-42D2-806A-510BE4A6BD01}" dt="2023-10-05T15:04:18.277" v="584" actId="962"/>
          <ac:spMkLst>
            <pc:docMk/>
            <pc:sldMk cId="0" sldId="274"/>
            <ac:spMk id="10" creationId="{00000000-0000-0000-0000-000000000000}"/>
          </ac:spMkLst>
        </pc:spChg>
        <pc:spChg chg="mod">
          <ac:chgData name="Sherbondy, Michelle - OO, DC" userId="d4feccc8-87ab-48a1-8683-5dd58723cc35" providerId="ADAL" clId="{54A5A47F-2F48-42D2-806A-510BE4A6BD01}" dt="2023-10-05T15:04:19.845" v="585" actId="962"/>
          <ac:spMkLst>
            <pc:docMk/>
            <pc:sldMk cId="0" sldId="274"/>
            <ac:spMk id="11" creationId="{00000000-0000-0000-0000-000000000000}"/>
          </ac:spMkLst>
        </pc:spChg>
        <pc:spChg chg="mod">
          <ac:chgData name="Sherbondy, Michelle - OO, DC" userId="d4feccc8-87ab-48a1-8683-5dd58723cc35" providerId="ADAL" clId="{54A5A47F-2F48-42D2-806A-510BE4A6BD01}" dt="2023-10-05T15:04:21.504" v="586" actId="962"/>
          <ac:spMkLst>
            <pc:docMk/>
            <pc:sldMk cId="0" sldId="274"/>
            <ac:spMk id="12" creationId="{00000000-0000-0000-0000-000000000000}"/>
          </ac:spMkLst>
        </pc:spChg>
        <pc:spChg chg="mod">
          <ac:chgData name="Sherbondy, Michelle - OO, DC" userId="d4feccc8-87ab-48a1-8683-5dd58723cc35" providerId="ADAL" clId="{54A5A47F-2F48-42D2-806A-510BE4A6BD01}" dt="2023-10-05T15:15:57.805" v="872" actId="33553"/>
          <ac:spMkLst>
            <pc:docMk/>
            <pc:sldMk cId="0" sldId="274"/>
            <ac:spMk id="13" creationId="{00000000-0000-0000-0000-000000000000}"/>
          </ac:spMkLst>
        </pc:spChg>
        <pc:grpChg chg="mod">
          <ac:chgData name="Sherbondy, Michelle - OO, DC" userId="d4feccc8-87ab-48a1-8683-5dd58723cc35" providerId="ADAL" clId="{54A5A47F-2F48-42D2-806A-510BE4A6BD01}" dt="2023-10-05T15:04:14.685" v="582" actId="962"/>
          <ac:grpSpMkLst>
            <pc:docMk/>
            <pc:sldMk cId="0" sldId="274"/>
            <ac:grpSpMk id="2" creationId="{00000000-0000-0000-0000-000000000000}"/>
          </ac:grpSpMkLst>
        </pc:grpChg>
        <pc:grpChg chg="mod">
          <ac:chgData name="Sherbondy, Michelle - OO, DC" userId="d4feccc8-87ab-48a1-8683-5dd58723cc35" providerId="ADAL" clId="{54A5A47F-2F48-42D2-806A-510BE4A6BD01}" dt="2023-10-05T15:04:16.206" v="583" actId="962"/>
          <ac:grpSpMkLst>
            <pc:docMk/>
            <pc:sldMk cId="0" sldId="274"/>
            <ac:grpSpMk id="7" creationId="{00000000-0000-0000-0000-000000000000}"/>
          </ac:grpSpMkLst>
        </pc:grpChg>
      </pc:sldChg>
      <pc:sldChg chg="delSp modSp mod">
        <pc:chgData name="Sherbondy, Michelle - OO, DC" userId="d4feccc8-87ab-48a1-8683-5dd58723cc35" providerId="ADAL" clId="{54A5A47F-2F48-42D2-806A-510BE4A6BD01}" dt="2023-10-05T15:25:27.461" v="970" actId="13244"/>
        <pc:sldMkLst>
          <pc:docMk/>
          <pc:sldMk cId="0" sldId="275"/>
        </pc:sldMkLst>
        <pc:spChg chg="mod">
          <ac:chgData name="Sherbondy, Michelle - OO, DC" userId="d4feccc8-87ab-48a1-8683-5dd58723cc35" providerId="ADAL" clId="{54A5A47F-2F48-42D2-806A-510BE4A6BD01}" dt="2023-10-05T15:04:25.159" v="588" actId="962"/>
          <ac:spMkLst>
            <pc:docMk/>
            <pc:sldMk cId="0" sldId="275"/>
            <ac:spMk id="5" creationId="{00000000-0000-0000-0000-000000000000}"/>
          </ac:spMkLst>
        </pc:spChg>
        <pc:spChg chg="mod">
          <ac:chgData name="Sherbondy, Michelle - OO, DC" userId="d4feccc8-87ab-48a1-8683-5dd58723cc35" providerId="ADAL" clId="{54A5A47F-2F48-42D2-806A-510BE4A6BD01}" dt="2023-10-05T15:04:28.567" v="590" actId="962"/>
          <ac:spMkLst>
            <pc:docMk/>
            <pc:sldMk cId="0" sldId="275"/>
            <ac:spMk id="9" creationId="{00000000-0000-0000-0000-000000000000}"/>
          </ac:spMkLst>
        </pc:spChg>
        <pc:spChg chg="mod">
          <ac:chgData name="Sherbondy, Michelle - OO, DC" userId="d4feccc8-87ab-48a1-8683-5dd58723cc35" providerId="ADAL" clId="{54A5A47F-2F48-42D2-806A-510BE4A6BD01}" dt="2023-10-05T15:04:37.623" v="595" actId="962"/>
          <ac:spMkLst>
            <pc:docMk/>
            <pc:sldMk cId="0" sldId="275"/>
            <ac:spMk id="22" creationId="{00000000-0000-0000-0000-000000000000}"/>
          </ac:spMkLst>
        </pc:spChg>
        <pc:spChg chg="mod">
          <ac:chgData name="Sherbondy, Michelle - OO, DC" userId="d4feccc8-87ab-48a1-8683-5dd58723cc35" providerId="ADAL" clId="{54A5A47F-2F48-42D2-806A-510BE4A6BD01}" dt="2023-10-05T15:16:00.235" v="873" actId="33553"/>
          <ac:spMkLst>
            <pc:docMk/>
            <pc:sldMk cId="0" sldId="275"/>
            <ac:spMk id="23" creationId="{00000000-0000-0000-0000-000000000000}"/>
          </ac:spMkLst>
        </pc:spChg>
        <pc:spChg chg="mod">
          <ac:chgData name="Sherbondy, Michelle - OO, DC" userId="d4feccc8-87ab-48a1-8683-5dd58723cc35" providerId="ADAL" clId="{54A5A47F-2F48-42D2-806A-510BE4A6BD01}" dt="2023-10-05T15:25:10.276" v="965" actId="13244"/>
          <ac:spMkLst>
            <pc:docMk/>
            <pc:sldMk cId="0" sldId="275"/>
            <ac:spMk id="36" creationId="{00000000-0000-0000-0000-000000000000}"/>
          </ac:spMkLst>
        </pc:spChg>
        <pc:spChg chg="mod">
          <ac:chgData name="Sherbondy, Michelle - OO, DC" userId="d4feccc8-87ab-48a1-8683-5dd58723cc35" providerId="ADAL" clId="{54A5A47F-2F48-42D2-806A-510BE4A6BD01}" dt="2023-10-05T15:25:13.109" v="966" actId="13244"/>
          <ac:spMkLst>
            <pc:docMk/>
            <pc:sldMk cId="0" sldId="275"/>
            <ac:spMk id="37" creationId="{00000000-0000-0000-0000-000000000000}"/>
          </ac:spMkLst>
        </pc:spChg>
        <pc:spChg chg="mod">
          <ac:chgData name="Sherbondy, Michelle - OO, DC" userId="d4feccc8-87ab-48a1-8683-5dd58723cc35" providerId="ADAL" clId="{54A5A47F-2F48-42D2-806A-510BE4A6BD01}" dt="2023-10-05T15:25:15.222" v="967" actId="13244"/>
          <ac:spMkLst>
            <pc:docMk/>
            <pc:sldMk cId="0" sldId="275"/>
            <ac:spMk id="38" creationId="{00000000-0000-0000-0000-000000000000}"/>
          </ac:spMkLst>
        </pc:spChg>
        <pc:spChg chg="mod">
          <ac:chgData name="Sherbondy, Michelle - OO, DC" userId="d4feccc8-87ab-48a1-8683-5dd58723cc35" providerId="ADAL" clId="{54A5A47F-2F48-42D2-806A-510BE4A6BD01}" dt="2023-10-05T15:24:56.502" v="963" actId="13244"/>
          <ac:spMkLst>
            <pc:docMk/>
            <pc:sldMk cId="0" sldId="275"/>
            <ac:spMk id="42" creationId="{00000000-0000-0000-0000-000000000000}"/>
          </ac:spMkLst>
        </pc:spChg>
        <pc:spChg chg="del">
          <ac:chgData name="Sherbondy, Michelle - OO, DC" userId="d4feccc8-87ab-48a1-8683-5dd58723cc35" providerId="ADAL" clId="{54A5A47F-2F48-42D2-806A-510BE4A6BD01}" dt="2023-10-05T15:24:52.304" v="962" actId="478"/>
          <ac:spMkLst>
            <pc:docMk/>
            <pc:sldMk cId="0" sldId="275"/>
            <ac:spMk id="43" creationId="{00000000-0000-0000-0000-000000000000}"/>
          </ac:spMkLst>
        </pc:spChg>
        <pc:spChg chg="mod">
          <ac:chgData name="Sherbondy, Michelle - OO, DC" userId="d4feccc8-87ab-48a1-8683-5dd58723cc35" providerId="ADAL" clId="{54A5A47F-2F48-42D2-806A-510BE4A6BD01}" dt="2023-10-05T15:24:45.365" v="960" actId="13244"/>
          <ac:spMkLst>
            <pc:docMk/>
            <pc:sldMk cId="0" sldId="275"/>
            <ac:spMk id="47" creationId="{00000000-0000-0000-0000-000000000000}"/>
          </ac:spMkLst>
        </pc:spChg>
        <pc:grpChg chg="mod">
          <ac:chgData name="Sherbondy, Michelle - OO, DC" userId="d4feccc8-87ab-48a1-8683-5dd58723cc35" providerId="ADAL" clId="{54A5A47F-2F48-42D2-806A-510BE4A6BD01}" dt="2023-10-05T15:04:23.811" v="587" actId="962"/>
          <ac:grpSpMkLst>
            <pc:docMk/>
            <pc:sldMk cId="0" sldId="275"/>
            <ac:grpSpMk id="2" creationId="{00000000-0000-0000-0000-000000000000}"/>
          </ac:grpSpMkLst>
        </pc:grpChg>
        <pc:grpChg chg="mod">
          <ac:chgData name="Sherbondy, Michelle - OO, DC" userId="d4feccc8-87ab-48a1-8683-5dd58723cc35" providerId="ADAL" clId="{54A5A47F-2F48-42D2-806A-510BE4A6BD01}" dt="2023-10-05T15:04:26.790" v="589" actId="962"/>
          <ac:grpSpMkLst>
            <pc:docMk/>
            <pc:sldMk cId="0" sldId="275"/>
            <ac:grpSpMk id="6" creationId="{00000000-0000-0000-0000-000000000000}"/>
          </ac:grpSpMkLst>
        </pc:grpChg>
        <pc:grpChg chg="mod">
          <ac:chgData name="Sherbondy, Michelle - OO, DC" userId="d4feccc8-87ab-48a1-8683-5dd58723cc35" providerId="ADAL" clId="{54A5A47F-2F48-42D2-806A-510BE4A6BD01}" dt="2023-10-05T15:04:30.086" v="591" actId="962"/>
          <ac:grpSpMkLst>
            <pc:docMk/>
            <pc:sldMk cId="0" sldId="275"/>
            <ac:grpSpMk id="10" creationId="{00000000-0000-0000-0000-000000000000}"/>
          </ac:grpSpMkLst>
        </pc:grpChg>
        <pc:grpChg chg="mod">
          <ac:chgData name="Sherbondy, Michelle - OO, DC" userId="d4feccc8-87ab-48a1-8683-5dd58723cc35" providerId="ADAL" clId="{54A5A47F-2F48-42D2-806A-510BE4A6BD01}" dt="2023-10-05T15:04:32.047" v="592" actId="962"/>
          <ac:grpSpMkLst>
            <pc:docMk/>
            <pc:sldMk cId="0" sldId="275"/>
            <ac:grpSpMk id="13" creationId="{00000000-0000-0000-0000-000000000000}"/>
          </ac:grpSpMkLst>
        </pc:grpChg>
        <pc:grpChg chg="mod">
          <ac:chgData name="Sherbondy, Michelle - OO, DC" userId="d4feccc8-87ab-48a1-8683-5dd58723cc35" providerId="ADAL" clId="{54A5A47F-2F48-42D2-806A-510BE4A6BD01}" dt="2023-10-05T15:04:33.883" v="593" actId="962"/>
          <ac:grpSpMkLst>
            <pc:docMk/>
            <pc:sldMk cId="0" sldId="275"/>
            <ac:grpSpMk id="16" creationId="{00000000-0000-0000-0000-000000000000}"/>
          </ac:grpSpMkLst>
        </pc:grpChg>
        <pc:grpChg chg="mod">
          <ac:chgData name="Sherbondy, Michelle - OO, DC" userId="d4feccc8-87ab-48a1-8683-5dd58723cc35" providerId="ADAL" clId="{54A5A47F-2F48-42D2-806A-510BE4A6BD01}" dt="2023-10-05T15:04:35.815" v="594" actId="962"/>
          <ac:grpSpMkLst>
            <pc:docMk/>
            <pc:sldMk cId="0" sldId="275"/>
            <ac:grpSpMk id="19" creationId="{00000000-0000-0000-0000-000000000000}"/>
          </ac:grpSpMkLst>
        </pc:grpChg>
        <pc:grpChg chg="mod">
          <ac:chgData name="Sherbondy, Michelle - OO, DC" userId="d4feccc8-87ab-48a1-8683-5dd58723cc35" providerId="ADAL" clId="{54A5A47F-2F48-42D2-806A-510BE4A6BD01}" dt="2023-10-05T15:25:21.509" v="968" actId="13244"/>
          <ac:grpSpMkLst>
            <pc:docMk/>
            <pc:sldMk cId="0" sldId="275"/>
            <ac:grpSpMk id="27" creationId="{00000000-0000-0000-0000-000000000000}"/>
          </ac:grpSpMkLst>
        </pc:grpChg>
        <pc:grpChg chg="mod">
          <ac:chgData name="Sherbondy, Michelle - OO, DC" userId="d4feccc8-87ab-48a1-8683-5dd58723cc35" providerId="ADAL" clId="{54A5A47F-2F48-42D2-806A-510BE4A6BD01}" dt="2023-10-05T15:25:24.990" v="969" actId="13244"/>
          <ac:grpSpMkLst>
            <pc:docMk/>
            <pc:sldMk cId="0" sldId="275"/>
            <ac:grpSpMk id="30" creationId="{00000000-0000-0000-0000-000000000000}"/>
          </ac:grpSpMkLst>
        </pc:grpChg>
        <pc:grpChg chg="mod">
          <ac:chgData name="Sherbondy, Michelle - OO, DC" userId="d4feccc8-87ab-48a1-8683-5dd58723cc35" providerId="ADAL" clId="{54A5A47F-2F48-42D2-806A-510BE4A6BD01}" dt="2023-10-05T15:25:27.461" v="970" actId="13244"/>
          <ac:grpSpMkLst>
            <pc:docMk/>
            <pc:sldMk cId="0" sldId="275"/>
            <ac:grpSpMk id="33" creationId="{00000000-0000-0000-0000-000000000000}"/>
          </ac:grpSpMkLst>
        </pc:grpChg>
        <pc:grpChg chg="mod">
          <ac:chgData name="Sherbondy, Michelle - OO, DC" userId="d4feccc8-87ab-48a1-8683-5dd58723cc35" providerId="ADAL" clId="{54A5A47F-2F48-42D2-806A-510BE4A6BD01}" dt="2023-10-05T15:24:59.212" v="964" actId="13244"/>
          <ac:grpSpMkLst>
            <pc:docMk/>
            <pc:sldMk cId="0" sldId="275"/>
            <ac:grpSpMk id="39" creationId="{00000000-0000-0000-0000-000000000000}"/>
          </ac:grpSpMkLst>
        </pc:grpChg>
        <pc:grpChg chg="mod">
          <ac:chgData name="Sherbondy, Michelle - OO, DC" userId="d4feccc8-87ab-48a1-8683-5dd58723cc35" providerId="ADAL" clId="{54A5A47F-2F48-42D2-806A-510BE4A6BD01}" dt="2023-10-05T15:24:48.662" v="961" actId="13244"/>
          <ac:grpSpMkLst>
            <pc:docMk/>
            <pc:sldMk cId="0" sldId="275"/>
            <ac:grpSpMk id="44" creationId="{00000000-0000-0000-0000-000000000000}"/>
          </ac:grpSpMkLst>
        </pc:grpChg>
      </pc:sldChg>
      <pc:sldChg chg="addSp delSp modSp mod modAnim">
        <pc:chgData name="Sherbondy, Michelle - OO, DC" userId="d4feccc8-87ab-48a1-8683-5dd58723cc35" providerId="ADAL" clId="{54A5A47F-2F48-42D2-806A-510BE4A6BD01}" dt="2023-10-05T15:25:34.781" v="971" actId="13244"/>
        <pc:sldMkLst>
          <pc:docMk/>
          <pc:sldMk cId="0" sldId="277"/>
        </pc:sldMkLst>
        <pc:spChg chg="add mod">
          <ac:chgData name="Sherbondy, Michelle - OO, DC" userId="d4feccc8-87ab-48a1-8683-5dd58723cc35" providerId="ADAL" clId="{54A5A47F-2F48-42D2-806A-510BE4A6BD01}" dt="2023-10-05T15:05:39.342" v="630" actId="1076"/>
          <ac:spMkLst>
            <pc:docMk/>
            <pc:sldMk cId="0" sldId="277"/>
            <ac:spMk id="7" creationId="{294FF032-7DE7-7EBB-84D4-6F39333D152E}"/>
          </ac:spMkLst>
        </pc:spChg>
        <pc:spChg chg="add mod">
          <ac:chgData name="Sherbondy, Michelle - OO, DC" userId="d4feccc8-87ab-48a1-8683-5dd58723cc35" providerId="ADAL" clId="{54A5A47F-2F48-42D2-806A-510BE4A6BD01}" dt="2023-10-05T15:13:04.837" v="814" actId="962"/>
          <ac:spMkLst>
            <pc:docMk/>
            <pc:sldMk cId="0" sldId="277"/>
            <ac:spMk id="8" creationId="{3D04FDBD-8124-66BD-44C4-8BF786ABE267}"/>
          </ac:spMkLst>
        </pc:spChg>
        <pc:spChg chg="add mod">
          <ac:chgData name="Sherbondy, Michelle - OO, DC" userId="d4feccc8-87ab-48a1-8683-5dd58723cc35" providerId="ADAL" clId="{54A5A47F-2F48-42D2-806A-510BE4A6BD01}" dt="2023-10-05T15:25:34.781" v="971" actId="13244"/>
          <ac:spMkLst>
            <pc:docMk/>
            <pc:sldMk cId="0" sldId="277"/>
            <ac:spMk id="9" creationId="{3DA33866-97FB-E696-978C-15603FDB2C2B}"/>
          </ac:spMkLst>
        </pc:spChg>
        <pc:grpChg chg="mod">
          <ac:chgData name="Sherbondy, Michelle - OO, DC" userId="d4feccc8-87ab-48a1-8683-5dd58723cc35" providerId="ADAL" clId="{54A5A47F-2F48-42D2-806A-510BE4A6BD01}" dt="2023-10-05T15:04:50.017" v="601" actId="962"/>
          <ac:grpSpMkLst>
            <pc:docMk/>
            <pc:sldMk cId="0" sldId="277"/>
            <ac:grpSpMk id="2" creationId="{00000000-0000-0000-0000-000000000000}"/>
          </ac:grpSpMkLst>
        </pc:grpChg>
        <pc:picChg chg="del mod">
          <ac:chgData name="Sherbondy, Michelle - OO, DC" userId="d4feccc8-87ab-48a1-8683-5dd58723cc35" providerId="ADAL" clId="{54A5A47F-2F48-42D2-806A-510BE4A6BD01}" dt="2023-10-05T15:12:58.062" v="811" actId="478"/>
          <ac:picMkLst>
            <pc:docMk/>
            <pc:sldMk cId="0" sldId="277"/>
            <ac:picMk id="6" creationId="{00000000-0000-0000-0000-000000000000}"/>
          </ac:picMkLst>
        </pc:picChg>
      </pc:sldChg>
      <pc:sldChg chg="modSp mod">
        <pc:chgData name="Sherbondy, Michelle - OO, DC" userId="d4feccc8-87ab-48a1-8683-5dd58723cc35" providerId="ADAL" clId="{54A5A47F-2F48-42D2-806A-510BE4A6BD01}" dt="2023-10-05T15:16:13.459" v="877" actId="33553"/>
        <pc:sldMkLst>
          <pc:docMk/>
          <pc:sldMk cId="0" sldId="278"/>
        </pc:sldMkLst>
        <pc:spChg chg="mod">
          <ac:chgData name="Sherbondy, Michelle - OO, DC" userId="d4feccc8-87ab-48a1-8683-5dd58723cc35" providerId="ADAL" clId="{54A5A47F-2F48-42D2-806A-510BE4A6BD01}" dt="2023-10-05T15:05:45.037" v="632" actId="962"/>
          <ac:spMkLst>
            <pc:docMk/>
            <pc:sldMk cId="0" sldId="278"/>
            <ac:spMk id="5" creationId="{00000000-0000-0000-0000-000000000000}"/>
          </ac:spMkLst>
        </pc:spChg>
        <pc:spChg chg="mod">
          <ac:chgData name="Sherbondy, Michelle - OO, DC" userId="d4feccc8-87ab-48a1-8683-5dd58723cc35" providerId="ADAL" clId="{54A5A47F-2F48-42D2-806A-510BE4A6BD01}" dt="2023-10-05T15:05:46.824" v="633" actId="962"/>
          <ac:spMkLst>
            <pc:docMk/>
            <pc:sldMk cId="0" sldId="278"/>
            <ac:spMk id="6" creationId="{00000000-0000-0000-0000-000000000000}"/>
          </ac:spMkLst>
        </pc:spChg>
        <pc:spChg chg="mod">
          <ac:chgData name="Sherbondy, Michelle - OO, DC" userId="d4feccc8-87ab-48a1-8683-5dd58723cc35" providerId="ADAL" clId="{54A5A47F-2F48-42D2-806A-510BE4A6BD01}" dt="2023-10-05T15:05:50.455" v="634" actId="962"/>
          <ac:spMkLst>
            <pc:docMk/>
            <pc:sldMk cId="0" sldId="278"/>
            <ac:spMk id="7" creationId="{00000000-0000-0000-0000-000000000000}"/>
          </ac:spMkLst>
        </pc:spChg>
        <pc:spChg chg="mod">
          <ac:chgData name="Sherbondy, Michelle - OO, DC" userId="d4feccc8-87ab-48a1-8683-5dd58723cc35" providerId="ADAL" clId="{54A5A47F-2F48-42D2-806A-510BE4A6BD01}" dt="2023-10-05T15:05:52.007" v="635" actId="962"/>
          <ac:spMkLst>
            <pc:docMk/>
            <pc:sldMk cId="0" sldId="278"/>
            <ac:spMk id="8" creationId="{00000000-0000-0000-0000-000000000000}"/>
          </ac:spMkLst>
        </pc:spChg>
        <pc:spChg chg="mod">
          <ac:chgData name="Sherbondy, Michelle - OO, DC" userId="d4feccc8-87ab-48a1-8683-5dd58723cc35" providerId="ADAL" clId="{54A5A47F-2F48-42D2-806A-510BE4A6BD01}" dt="2023-10-05T15:16:13.459" v="877" actId="33553"/>
          <ac:spMkLst>
            <pc:docMk/>
            <pc:sldMk cId="0" sldId="278"/>
            <ac:spMk id="9" creationId="{00000000-0000-0000-0000-000000000000}"/>
          </ac:spMkLst>
        </pc:spChg>
        <pc:grpChg chg="mod">
          <ac:chgData name="Sherbondy, Michelle - OO, DC" userId="d4feccc8-87ab-48a1-8683-5dd58723cc35" providerId="ADAL" clId="{54A5A47F-2F48-42D2-806A-510BE4A6BD01}" dt="2023-10-05T15:05:43.569" v="631" actId="962"/>
          <ac:grpSpMkLst>
            <pc:docMk/>
            <pc:sldMk cId="0" sldId="278"/>
            <ac:grpSpMk id="2" creationId="{00000000-0000-0000-0000-000000000000}"/>
          </ac:grpSpMkLst>
        </pc:grpChg>
      </pc:sldChg>
      <pc:sldChg chg="modSp mod">
        <pc:chgData name="Sherbondy, Michelle - OO, DC" userId="d4feccc8-87ab-48a1-8683-5dd58723cc35" providerId="ADAL" clId="{54A5A47F-2F48-42D2-806A-510BE4A6BD01}" dt="2023-10-05T15:27:46.813" v="982" actId="13244"/>
        <pc:sldMkLst>
          <pc:docMk/>
          <pc:sldMk cId="0" sldId="279"/>
        </pc:sldMkLst>
        <pc:spChg chg="mod">
          <ac:chgData name="Sherbondy, Michelle - OO, DC" userId="d4feccc8-87ab-48a1-8683-5dd58723cc35" providerId="ADAL" clId="{54A5A47F-2F48-42D2-806A-510BE4A6BD01}" dt="2023-10-05T15:05:55.743" v="637" actId="962"/>
          <ac:spMkLst>
            <pc:docMk/>
            <pc:sldMk cId="0" sldId="279"/>
            <ac:spMk id="5" creationId="{00000000-0000-0000-0000-000000000000}"/>
          </ac:spMkLst>
        </pc:spChg>
        <pc:spChg chg="mod">
          <ac:chgData name="Sherbondy, Michelle - OO, DC" userId="d4feccc8-87ab-48a1-8683-5dd58723cc35" providerId="ADAL" clId="{54A5A47F-2F48-42D2-806A-510BE4A6BD01}" dt="2023-10-05T15:27:46.813" v="982" actId="13244"/>
          <ac:spMkLst>
            <pc:docMk/>
            <pc:sldMk cId="0" sldId="279"/>
            <ac:spMk id="18" creationId="{00000000-0000-0000-0000-000000000000}"/>
          </ac:spMkLst>
        </pc:spChg>
        <pc:spChg chg="mod">
          <ac:chgData name="Sherbondy, Michelle - OO, DC" userId="d4feccc8-87ab-48a1-8683-5dd58723cc35" providerId="ADAL" clId="{54A5A47F-2F48-42D2-806A-510BE4A6BD01}" dt="2023-10-05T15:06:05.033" v="642" actId="962"/>
          <ac:spMkLst>
            <pc:docMk/>
            <pc:sldMk cId="0" sldId="279"/>
            <ac:spMk id="19" creationId="{00000000-0000-0000-0000-000000000000}"/>
          </ac:spMkLst>
        </pc:spChg>
        <pc:spChg chg="mod">
          <ac:chgData name="Sherbondy, Michelle - OO, DC" userId="d4feccc8-87ab-48a1-8683-5dd58723cc35" providerId="ADAL" clId="{54A5A47F-2F48-42D2-806A-510BE4A6BD01}" dt="2023-10-05T15:26:54.591" v="976" actId="13244"/>
          <ac:spMkLst>
            <pc:docMk/>
            <pc:sldMk cId="0" sldId="279"/>
            <ac:spMk id="20" creationId="{00000000-0000-0000-0000-000000000000}"/>
          </ac:spMkLst>
        </pc:spChg>
        <pc:spChg chg="mod">
          <ac:chgData name="Sherbondy, Michelle - OO, DC" userId="d4feccc8-87ab-48a1-8683-5dd58723cc35" providerId="ADAL" clId="{54A5A47F-2F48-42D2-806A-510BE4A6BD01}" dt="2023-10-05T15:27:37.773" v="981" actId="13244"/>
          <ac:spMkLst>
            <pc:docMk/>
            <pc:sldMk cId="0" sldId="279"/>
            <ac:spMk id="24" creationId="{00000000-0000-0000-0000-000000000000}"/>
          </ac:spMkLst>
        </pc:spChg>
        <pc:spChg chg="mod">
          <ac:chgData name="Sherbondy, Michelle - OO, DC" userId="d4feccc8-87ab-48a1-8683-5dd58723cc35" providerId="ADAL" clId="{54A5A47F-2F48-42D2-806A-510BE4A6BD01}" dt="2023-10-05T15:26:38.390" v="974" actId="13244"/>
          <ac:spMkLst>
            <pc:docMk/>
            <pc:sldMk cId="0" sldId="279"/>
            <ac:spMk id="36" creationId="{00000000-0000-0000-0000-000000000000}"/>
          </ac:spMkLst>
        </pc:spChg>
        <pc:spChg chg="mod">
          <ac:chgData name="Sherbondy, Michelle - OO, DC" userId="d4feccc8-87ab-48a1-8683-5dd58723cc35" providerId="ADAL" clId="{54A5A47F-2F48-42D2-806A-510BE4A6BD01}" dt="2023-10-05T15:26:32.301" v="972" actId="13244"/>
          <ac:spMkLst>
            <pc:docMk/>
            <pc:sldMk cId="0" sldId="279"/>
            <ac:spMk id="40" creationId="{00000000-0000-0000-0000-000000000000}"/>
          </ac:spMkLst>
        </pc:spChg>
        <pc:grpChg chg="mod">
          <ac:chgData name="Sherbondy, Michelle - OO, DC" userId="d4feccc8-87ab-48a1-8683-5dd58723cc35" providerId="ADAL" clId="{54A5A47F-2F48-42D2-806A-510BE4A6BD01}" dt="2023-10-05T15:05:53.964" v="636" actId="962"/>
          <ac:grpSpMkLst>
            <pc:docMk/>
            <pc:sldMk cId="0" sldId="279"/>
            <ac:grpSpMk id="2" creationId="{00000000-0000-0000-0000-000000000000}"/>
          </ac:grpSpMkLst>
        </pc:grpChg>
        <pc:grpChg chg="mod">
          <ac:chgData name="Sherbondy, Michelle - OO, DC" userId="d4feccc8-87ab-48a1-8683-5dd58723cc35" providerId="ADAL" clId="{54A5A47F-2F48-42D2-806A-510BE4A6BD01}" dt="2023-10-05T15:05:58.351" v="638" actId="962"/>
          <ac:grpSpMkLst>
            <pc:docMk/>
            <pc:sldMk cId="0" sldId="279"/>
            <ac:grpSpMk id="6" creationId="{00000000-0000-0000-0000-000000000000}"/>
          </ac:grpSpMkLst>
        </pc:grpChg>
        <pc:grpChg chg="mod">
          <ac:chgData name="Sherbondy, Michelle - OO, DC" userId="d4feccc8-87ab-48a1-8683-5dd58723cc35" providerId="ADAL" clId="{54A5A47F-2F48-42D2-806A-510BE4A6BD01}" dt="2023-10-05T15:05:59.903" v="639" actId="962"/>
          <ac:grpSpMkLst>
            <pc:docMk/>
            <pc:sldMk cId="0" sldId="279"/>
            <ac:grpSpMk id="10" creationId="{00000000-0000-0000-0000-000000000000}"/>
          </ac:grpSpMkLst>
        </pc:grpChg>
        <pc:grpChg chg="mod">
          <ac:chgData name="Sherbondy, Michelle - OO, DC" userId="d4feccc8-87ab-48a1-8683-5dd58723cc35" providerId="ADAL" clId="{54A5A47F-2F48-42D2-806A-510BE4A6BD01}" dt="2023-10-05T15:06:03.579" v="641" actId="962"/>
          <ac:grpSpMkLst>
            <pc:docMk/>
            <pc:sldMk cId="0" sldId="279"/>
            <ac:grpSpMk id="14" creationId="{00000000-0000-0000-0000-000000000000}"/>
          </ac:grpSpMkLst>
        </pc:grpChg>
        <pc:grpChg chg="mod">
          <ac:chgData name="Sherbondy, Michelle - OO, DC" userId="d4feccc8-87ab-48a1-8683-5dd58723cc35" providerId="ADAL" clId="{54A5A47F-2F48-42D2-806A-510BE4A6BD01}" dt="2023-10-05T15:27:33.141" v="979" actId="13244"/>
          <ac:grpSpMkLst>
            <pc:docMk/>
            <pc:sldMk cId="0" sldId="279"/>
            <ac:grpSpMk id="21" creationId="{00000000-0000-0000-0000-000000000000}"/>
          </ac:grpSpMkLst>
        </pc:grpChg>
        <pc:grpChg chg="mod">
          <ac:chgData name="Sherbondy, Michelle - OO, DC" userId="d4feccc8-87ab-48a1-8683-5dd58723cc35" providerId="ADAL" clId="{54A5A47F-2F48-42D2-806A-510BE4A6BD01}" dt="2023-10-05T15:06:07.951" v="644" actId="962"/>
          <ac:grpSpMkLst>
            <pc:docMk/>
            <pc:sldMk cId="0" sldId="279"/>
            <ac:grpSpMk id="25" creationId="{00000000-0000-0000-0000-000000000000}"/>
          </ac:grpSpMkLst>
        </pc:grpChg>
        <pc:grpChg chg="mod">
          <ac:chgData name="Sherbondy, Michelle - OO, DC" userId="d4feccc8-87ab-48a1-8683-5dd58723cc35" providerId="ADAL" clId="{54A5A47F-2F48-42D2-806A-510BE4A6BD01}" dt="2023-10-05T15:27:13.885" v="978" actId="13244"/>
          <ac:grpSpMkLst>
            <pc:docMk/>
            <pc:sldMk cId="0" sldId="279"/>
            <ac:grpSpMk id="29" creationId="{00000000-0000-0000-0000-000000000000}"/>
          </ac:grpSpMkLst>
        </pc:grpChg>
        <pc:grpChg chg="mod">
          <ac:chgData name="Sherbondy, Michelle - OO, DC" userId="d4feccc8-87ab-48a1-8683-5dd58723cc35" providerId="ADAL" clId="{54A5A47F-2F48-42D2-806A-510BE4A6BD01}" dt="2023-10-05T15:26:40.749" v="975" actId="13244"/>
          <ac:grpSpMkLst>
            <pc:docMk/>
            <pc:sldMk cId="0" sldId="279"/>
            <ac:grpSpMk id="33" creationId="{00000000-0000-0000-0000-000000000000}"/>
          </ac:grpSpMkLst>
        </pc:grpChg>
        <pc:grpChg chg="mod">
          <ac:chgData name="Sherbondy, Michelle - OO, DC" userId="d4feccc8-87ab-48a1-8683-5dd58723cc35" providerId="ADAL" clId="{54A5A47F-2F48-42D2-806A-510BE4A6BD01}" dt="2023-10-05T15:26:35.350" v="973" actId="13244"/>
          <ac:grpSpMkLst>
            <pc:docMk/>
            <pc:sldMk cId="0" sldId="279"/>
            <ac:grpSpMk id="37" creationId="{00000000-0000-0000-0000-000000000000}"/>
          </ac:grpSpMkLst>
        </pc:grpChg>
      </pc:sldChg>
      <pc:sldChg chg="addSp delSp modSp mod modAnim">
        <pc:chgData name="Sherbondy, Michelle - OO, DC" userId="d4feccc8-87ab-48a1-8683-5dd58723cc35" providerId="ADAL" clId="{54A5A47F-2F48-42D2-806A-510BE4A6BD01}" dt="2023-10-05T15:28:03.597" v="983" actId="13244"/>
        <pc:sldMkLst>
          <pc:docMk/>
          <pc:sldMk cId="0" sldId="280"/>
        </pc:sldMkLst>
        <pc:spChg chg="add mod">
          <ac:chgData name="Sherbondy, Michelle - OO, DC" userId="d4feccc8-87ab-48a1-8683-5dd58723cc35" providerId="ADAL" clId="{54A5A47F-2F48-42D2-806A-510BE4A6BD01}" dt="2023-10-05T15:07:05.123" v="669" actId="1076"/>
          <ac:spMkLst>
            <pc:docMk/>
            <pc:sldMk cId="0" sldId="280"/>
            <ac:spMk id="7" creationId="{14F7548E-CA86-08CF-183E-22DF80BCD456}"/>
          </ac:spMkLst>
        </pc:spChg>
        <pc:spChg chg="add mod">
          <ac:chgData name="Sherbondy, Michelle - OO, DC" userId="d4feccc8-87ab-48a1-8683-5dd58723cc35" providerId="ADAL" clId="{54A5A47F-2F48-42D2-806A-510BE4A6BD01}" dt="2023-10-05T15:12:54.653" v="810" actId="962"/>
          <ac:spMkLst>
            <pc:docMk/>
            <pc:sldMk cId="0" sldId="280"/>
            <ac:spMk id="8" creationId="{51410CAE-48D7-FF8C-F983-5189B89AAC44}"/>
          </ac:spMkLst>
        </pc:spChg>
        <pc:spChg chg="add mod">
          <ac:chgData name="Sherbondy, Michelle - OO, DC" userId="d4feccc8-87ab-48a1-8683-5dd58723cc35" providerId="ADAL" clId="{54A5A47F-2F48-42D2-806A-510BE4A6BD01}" dt="2023-10-05T15:28:03.597" v="983" actId="13244"/>
          <ac:spMkLst>
            <pc:docMk/>
            <pc:sldMk cId="0" sldId="280"/>
            <ac:spMk id="9" creationId="{04CB924A-8658-3E60-7E20-78649D41835B}"/>
          </ac:spMkLst>
        </pc:spChg>
        <pc:grpChg chg="mod">
          <ac:chgData name="Sherbondy, Michelle - OO, DC" userId="d4feccc8-87ab-48a1-8683-5dd58723cc35" providerId="ADAL" clId="{54A5A47F-2F48-42D2-806A-510BE4A6BD01}" dt="2023-10-05T15:06:21.893" v="650" actId="962"/>
          <ac:grpSpMkLst>
            <pc:docMk/>
            <pc:sldMk cId="0" sldId="280"/>
            <ac:grpSpMk id="2" creationId="{00000000-0000-0000-0000-000000000000}"/>
          </ac:grpSpMkLst>
        </pc:grpChg>
        <pc:picChg chg="del mod">
          <ac:chgData name="Sherbondy, Michelle - OO, DC" userId="d4feccc8-87ab-48a1-8683-5dd58723cc35" providerId="ADAL" clId="{54A5A47F-2F48-42D2-806A-510BE4A6BD01}" dt="2023-10-05T15:12:48.300" v="807" actId="478"/>
          <ac:picMkLst>
            <pc:docMk/>
            <pc:sldMk cId="0" sldId="280"/>
            <ac:picMk id="6" creationId="{00000000-0000-0000-0000-000000000000}"/>
          </ac:picMkLst>
        </pc:picChg>
      </pc:sldChg>
      <pc:sldChg chg="modSp mod">
        <pc:chgData name="Sherbondy, Michelle - OO, DC" userId="d4feccc8-87ab-48a1-8683-5dd58723cc35" providerId="ADAL" clId="{54A5A47F-2F48-42D2-806A-510BE4A6BD01}" dt="2023-10-05T15:16:34.852" v="882" actId="33553"/>
        <pc:sldMkLst>
          <pc:docMk/>
          <pc:sldMk cId="0" sldId="281"/>
        </pc:sldMkLst>
        <pc:spChg chg="mod">
          <ac:chgData name="Sherbondy, Michelle - OO, DC" userId="d4feccc8-87ab-48a1-8683-5dd58723cc35" providerId="ADAL" clId="{54A5A47F-2F48-42D2-806A-510BE4A6BD01}" dt="2023-10-05T15:07:17.300" v="683" actId="962"/>
          <ac:spMkLst>
            <pc:docMk/>
            <pc:sldMk cId="0" sldId="281"/>
            <ac:spMk id="5" creationId="{00000000-0000-0000-0000-000000000000}"/>
          </ac:spMkLst>
        </pc:spChg>
        <pc:spChg chg="mod">
          <ac:chgData name="Sherbondy, Michelle - OO, DC" userId="d4feccc8-87ab-48a1-8683-5dd58723cc35" providerId="ADAL" clId="{54A5A47F-2F48-42D2-806A-510BE4A6BD01}" dt="2023-10-05T15:07:19.049" v="684" actId="962"/>
          <ac:spMkLst>
            <pc:docMk/>
            <pc:sldMk cId="0" sldId="281"/>
            <ac:spMk id="6" creationId="{00000000-0000-0000-0000-000000000000}"/>
          </ac:spMkLst>
        </pc:spChg>
        <pc:spChg chg="mod">
          <ac:chgData name="Sherbondy, Michelle - OO, DC" userId="d4feccc8-87ab-48a1-8683-5dd58723cc35" providerId="ADAL" clId="{54A5A47F-2F48-42D2-806A-510BE4A6BD01}" dt="2023-10-05T15:07:24.261" v="686" actId="962"/>
          <ac:spMkLst>
            <pc:docMk/>
            <pc:sldMk cId="0" sldId="281"/>
            <ac:spMk id="10" creationId="{00000000-0000-0000-0000-000000000000}"/>
          </ac:spMkLst>
        </pc:spChg>
        <pc:spChg chg="mod">
          <ac:chgData name="Sherbondy, Michelle - OO, DC" userId="d4feccc8-87ab-48a1-8683-5dd58723cc35" providerId="ADAL" clId="{54A5A47F-2F48-42D2-806A-510BE4A6BD01}" dt="2023-10-05T15:07:28.719" v="688" actId="962"/>
          <ac:spMkLst>
            <pc:docMk/>
            <pc:sldMk cId="0" sldId="281"/>
            <ac:spMk id="14" creationId="{00000000-0000-0000-0000-000000000000}"/>
          </ac:spMkLst>
        </pc:spChg>
        <pc:spChg chg="mod">
          <ac:chgData name="Sherbondy, Michelle - OO, DC" userId="d4feccc8-87ab-48a1-8683-5dd58723cc35" providerId="ADAL" clId="{54A5A47F-2F48-42D2-806A-510BE4A6BD01}" dt="2023-10-05T15:07:30.463" v="689" actId="962"/>
          <ac:spMkLst>
            <pc:docMk/>
            <pc:sldMk cId="0" sldId="281"/>
            <ac:spMk id="15" creationId="{00000000-0000-0000-0000-000000000000}"/>
          </ac:spMkLst>
        </pc:spChg>
        <pc:spChg chg="mod">
          <ac:chgData name="Sherbondy, Michelle - OO, DC" userId="d4feccc8-87ab-48a1-8683-5dd58723cc35" providerId="ADAL" clId="{54A5A47F-2F48-42D2-806A-510BE4A6BD01}" dt="2023-10-05T15:07:32.324" v="690" actId="962"/>
          <ac:spMkLst>
            <pc:docMk/>
            <pc:sldMk cId="0" sldId="281"/>
            <ac:spMk id="16" creationId="{00000000-0000-0000-0000-000000000000}"/>
          </ac:spMkLst>
        </pc:spChg>
        <pc:spChg chg="mod">
          <ac:chgData name="Sherbondy, Michelle - OO, DC" userId="d4feccc8-87ab-48a1-8683-5dd58723cc35" providerId="ADAL" clId="{54A5A47F-2F48-42D2-806A-510BE4A6BD01}" dt="2023-10-05T15:07:34.165" v="691" actId="962"/>
          <ac:spMkLst>
            <pc:docMk/>
            <pc:sldMk cId="0" sldId="281"/>
            <ac:spMk id="17" creationId="{00000000-0000-0000-0000-000000000000}"/>
          </ac:spMkLst>
        </pc:spChg>
        <pc:spChg chg="mod">
          <ac:chgData name="Sherbondy, Michelle - OO, DC" userId="d4feccc8-87ab-48a1-8683-5dd58723cc35" providerId="ADAL" clId="{54A5A47F-2F48-42D2-806A-510BE4A6BD01}" dt="2023-10-05T15:16:34.852" v="882" actId="33553"/>
          <ac:spMkLst>
            <pc:docMk/>
            <pc:sldMk cId="0" sldId="281"/>
            <ac:spMk id="18" creationId="{00000000-0000-0000-0000-000000000000}"/>
          </ac:spMkLst>
        </pc:spChg>
        <pc:grpChg chg="mod">
          <ac:chgData name="Sherbondy, Michelle - OO, DC" userId="d4feccc8-87ab-48a1-8683-5dd58723cc35" providerId="ADAL" clId="{54A5A47F-2F48-42D2-806A-510BE4A6BD01}" dt="2023-10-05T15:07:14.486" v="682" actId="962"/>
          <ac:grpSpMkLst>
            <pc:docMk/>
            <pc:sldMk cId="0" sldId="281"/>
            <ac:grpSpMk id="2" creationId="{00000000-0000-0000-0000-000000000000}"/>
          </ac:grpSpMkLst>
        </pc:grpChg>
        <pc:grpChg chg="mod">
          <ac:chgData name="Sherbondy, Michelle - OO, DC" userId="d4feccc8-87ab-48a1-8683-5dd58723cc35" providerId="ADAL" clId="{54A5A47F-2F48-42D2-806A-510BE4A6BD01}" dt="2023-10-05T15:07:20.797" v="685" actId="962"/>
          <ac:grpSpMkLst>
            <pc:docMk/>
            <pc:sldMk cId="0" sldId="281"/>
            <ac:grpSpMk id="7" creationId="{00000000-0000-0000-0000-000000000000}"/>
          </ac:grpSpMkLst>
        </pc:grpChg>
        <pc:grpChg chg="mod">
          <ac:chgData name="Sherbondy, Michelle - OO, DC" userId="d4feccc8-87ab-48a1-8683-5dd58723cc35" providerId="ADAL" clId="{54A5A47F-2F48-42D2-806A-510BE4A6BD01}" dt="2023-10-05T15:07:26.311" v="687" actId="962"/>
          <ac:grpSpMkLst>
            <pc:docMk/>
            <pc:sldMk cId="0" sldId="281"/>
            <ac:grpSpMk id="11" creationId="{00000000-0000-0000-0000-000000000000}"/>
          </ac:grpSpMkLst>
        </pc:grpChg>
      </pc:sldChg>
      <pc:sldChg chg="addSp delSp modSp mod">
        <pc:chgData name="Sherbondy, Michelle - OO, DC" userId="d4feccc8-87ab-48a1-8683-5dd58723cc35" providerId="ADAL" clId="{54A5A47F-2F48-42D2-806A-510BE4A6BD01}" dt="2023-10-05T15:28:33.814" v="990" actId="13244"/>
        <pc:sldMkLst>
          <pc:docMk/>
          <pc:sldMk cId="0" sldId="282"/>
        </pc:sldMkLst>
        <pc:spChg chg="mod">
          <ac:chgData name="Sherbondy, Michelle - OO, DC" userId="d4feccc8-87ab-48a1-8683-5dd58723cc35" providerId="ADAL" clId="{54A5A47F-2F48-42D2-806A-510BE4A6BD01}" dt="2023-10-05T15:07:44.797" v="696" actId="962"/>
          <ac:spMkLst>
            <pc:docMk/>
            <pc:sldMk cId="0" sldId="282"/>
            <ac:spMk id="14" creationId="{00000000-0000-0000-0000-000000000000}"/>
          </ac:spMkLst>
        </pc:spChg>
        <pc:spChg chg="mod">
          <ac:chgData name="Sherbondy, Michelle - OO, DC" userId="d4feccc8-87ab-48a1-8683-5dd58723cc35" providerId="ADAL" clId="{54A5A47F-2F48-42D2-806A-510BE4A6BD01}" dt="2023-10-05T15:07:46.423" v="697" actId="962"/>
          <ac:spMkLst>
            <pc:docMk/>
            <pc:sldMk cId="0" sldId="282"/>
            <ac:spMk id="15" creationId="{00000000-0000-0000-0000-000000000000}"/>
          </ac:spMkLst>
        </pc:spChg>
        <pc:spChg chg="del">
          <ac:chgData name="Sherbondy, Michelle - OO, DC" userId="d4feccc8-87ab-48a1-8683-5dd58723cc35" providerId="ADAL" clId="{54A5A47F-2F48-42D2-806A-510BE4A6BD01}" dt="2023-10-05T15:28:16.401" v="986" actId="478"/>
          <ac:spMkLst>
            <pc:docMk/>
            <pc:sldMk cId="0" sldId="282"/>
            <ac:spMk id="28" creationId="{00000000-0000-0000-0000-000000000000}"/>
          </ac:spMkLst>
        </pc:spChg>
        <pc:spChg chg="mod">
          <ac:chgData name="Sherbondy, Michelle - OO, DC" userId="d4feccc8-87ab-48a1-8683-5dd58723cc35" providerId="ADAL" clId="{54A5A47F-2F48-42D2-806A-510BE4A6BD01}" dt="2023-10-05T15:08:06.007" v="703" actId="962"/>
          <ac:spMkLst>
            <pc:docMk/>
            <pc:sldMk cId="0" sldId="282"/>
            <ac:spMk id="32" creationId="{00000000-0000-0000-0000-000000000000}"/>
          </ac:spMkLst>
        </pc:spChg>
        <pc:spChg chg="mod">
          <ac:chgData name="Sherbondy, Michelle - OO, DC" userId="d4feccc8-87ab-48a1-8683-5dd58723cc35" providerId="ADAL" clId="{54A5A47F-2F48-42D2-806A-510BE4A6BD01}" dt="2023-10-05T14:50:42.606" v="85" actId="20577"/>
          <ac:spMkLst>
            <pc:docMk/>
            <pc:sldMk cId="0" sldId="282"/>
            <ac:spMk id="34" creationId="{00000000-0000-0000-0000-000000000000}"/>
          </ac:spMkLst>
        </pc:spChg>
        <pc:spChg chg="mod">
          <ac:chgData name="Sherbondy, Michelle - OO, DC" userId="d4feccc8-87ab-48a1-8683-5dd58723cc35" providerId="ADAL" clId="{54A5A47F-2F48-42D2-806A-510BE4A6BD01}" dt="2023-10-05T15:28:30.310" v="989" actId="13244"/>
          <ac:spMkLst>
            <pc:docMk/>
            <pc:sldMk cId="0" sldId="282"/>
            <ac:spMk id="36" creationId="{00000000-0000-0000-0000-000000000000}"/>
          </ac:spMkLst>
        </pc:spChg>
        <pc:spChg chg="mod">
          <ac:chgData name="Sherbondy, Michelle - OO, DC" userId="d4feccc8-87ab-48a1-8683-5dd58723cc35" providerId="ADAL" clId="{54A5A47F-2F48-42D2-806A-510BE4A6BD01}" dt="2023-10-05T15:28:33.814" v="990" actId="13244"/>
          <ac:spMkLst>
            <pc:docMk/>
            <pc:sldMk cId="0" sldId="282"/>
            <ac:spMk id="37" creationId="{00000000-0000-0000-0000-000000000000}"/>
          </ac:spMkLst>
        </pc:spChg>
        <pc:spChg chg="mod">
          <ac:chgData name="Sherbondy, Michelle - OO, DC" userId="d4feccc8-87ab-48a1-8683-5dd58723cc35" providerId="ADAL" clId="{54A5A47F-2F48-42D2-806A-510BE4A6BD01}" dt="2023-10-05T15:28:22.916" v="988" actId="13244"/>
          <ac:spMkLst>
            <pc:docMk/>
            <pc:sldMk cId="0" sldId="282"/>
            <ac:spMk id="40" creationId="{00000000-0000-0000-0000-000000000000}"/>
          </ac:spMkLst>
        </pc:spChg>
        <pc:spChg chg="add del mod">
          <ac:chgData name="Sherbondy, Michelle - OO, DC" userId="d4feccc8-87ab-48a1-8683-5dd58723cc35" providerId="ADAL" clId="{54A5A47F-2F48-42D2-806A-510BE4A6BD01}" dt="2023-10-05T15:28:19.804" v="987" actId="13244"/>
          <ac:spMkLst>
            <pc:docMk/>
            <pc:sldMk cId="0" sldId="282"/>
            <ac:spMk id="41" creationId="{00000000-0000-0000-0000-000000000000}"/>
          </ac:spMkLst>
        </pc:spChg>
        <pc:grpChg chg="mod">
          <ac:chgData name="Sherbondy, Michelle - OO, DC" userId="d4feccc8-87ab-48a1-8683-5dd58723cc35" providerId="ADAL" clId="{54A5A47F-2F48-42D2-806A-510BE4A6BD01}" dt="2023-10-05T15:07:38.708" v="692" actId="962"/>
          <ac:grpSpMkLst>
            <pc:docMk/>
            <pc:sldMk cId="0" sldId="282"/>
            <ac:grpSpMk id="2" creationId="{00000000-0000-0000-0000-000000000000}"/>
          </ac:grpSpMkLst>
        </pc:grpChg>
        <pc:grpChg chg="mod">
          <ac:chgData name="Sherbondy, Michelle - OO, DC" userId="d4feccc8-87ab-48a1-8683-5dd58723cc35" providerId="ADAL" clId="{54A5A47F-2F48-42D2-806A-510BE4A6BD01}" dt="2023-10-05T15:07:40.224" v="693" actId="962"/>
          <ac:grpSpMkLst>
            <pc:docMk/>
            <pc:sldMk cId="0" sldId="282"/>
            <ac:grpSpMk id="5" creationId="{00000000-0000-0000-0000-000000000000}"/>
          </ac:grpSpMkLst>
        </pc:grpChg>
        <pc:grpChg chg="mod">
          <ac:chgData name="Sherbondy, Michelle - OO, DC" userId="d4feccc8-87ab-48a1-8683-5dd58723cc35" providerId="ADAL" clId="{54A5A47F-2F48-42D2-806A-510BE4A6BD01}" dt="2023-10-05T15:07:41.721" v="694" actId="962"/>
          <ac:grpSpMkLst>
            <pc:docMk/>
            <pc:sldMk cId="0" sldId="282"/>
            <ac:grpSpMk id="8" creationId="{00000000-0000-0000-0000-000000000000}"/>
          </ac:grpSpMkLst>
        </pc:grpChg>
        <pc:grpChg chg="mod">
          <ac:chgData name="Sherbondy, Michelle - OO, DC" userId="d4feccc8-87ab-48a1-8683-5dd58723cc35" providerId="ADAL" clId="{54A5A47F-2F48-42D2-806A-510BE4A6BD01}" dt="2023-10-05T15:07:43.271" v="695" actId="962"/>
          <ac:grpSpMkLst>
            <pc:docMk/>
            <pc:sldMk cId="0" sldId="282"/>
            <ac:grpSpMk id="11" creationId="{00000000-0000-0000-0000-000000000000}"/>
          </ac:grpSpMkLst>
        </pc:grpChg>
        <pc:grpChg chg="mod">
          <ac:chgData name="Sherbondy, Michelle - OO, DC" userId="d4feccc8-87ab-48a1-8683-5dd58723cc35" providerId="ADAL" clId="{54A5A47F-2F48-42D2-806A-510BE4A6BD01}" dt="2023-10-05T15:07:49.509" v="699" actId="962"/>
          <ac:grpSpMkLst>
            <pc:docMk/>
            <pc:sldMk cId="0" sldId="282"/>
            <ac:grpSpMk id="16" creationId="{00000000-0000-0000-0000-000000000000}"/>
          </ac:grpSpMkLst>
        </pc:grpChg>
        <pc:grpChg chg="mod">
          <ac:chgData name="Sherbondy, Michelle - OO, DC" userId="d4feccc8-87ab-48a1-8683-5dd58723cc35" providerId="ADAL" clId="{54A5A47F-2F48-42D2-806A-510BE4A6BD01}" dt="2023-10-05T15:07:48.013" v="698" actId="962"/>
          <ac:grpSpMkLst>
            <pc:docMk/>
            <pc:sldMk cId="0" sldId="282"/>
            <ac:grpSpMk id="19" creationId="{00000000-0000-0000-0000-000000000000}"/>
          </ac:grpSpMkLst>
        </pc:grpChg>
        <pc:grpChg chg="mod">
          <ac:chgData name="Sherbondy, Michelle - OO, DC" userId="d4feccc8-87ab-48a1-8683-5dd58723cc35" providerId="ADAL" clId="{54A5A47F-2F48-42D2-806A-510BE4A6BD01}" dt="2023-10-05T15:07:52.037" v="700" actId="962"/>
          <ac:grpSpMkLst>
            <pc:docMk/>
            <pc:sldMk cId="0" sldId="282"/>
            <ac:grpSpMk id="22" creationId="{00000000-0000-0000-0000-000000000000}"/>
          </ac:grpSpMkLst>
        </pc:grpChg>
        <pc:grpChg chg="mod">
          <ac:chgData name="Sherbondy, Michelle - OO, DC" userId="d4feccc8-87ab-48a1-8683-5dd58723cc35" providerId="ADAL" clId="{54A5A47F-2F48-42D2-806A-510BE4A6BD01}" dt="2023-10-05T15:07:54.158" v="701" actId="962"/>
          <ac:grpSpMkLst>
            <pc:docMk/>
            <pc:sldMk cId="0" sldId="282"/>
            <ac:grpSpMk id="25" creationId="{00000000-0000-0000-0000-000000000000}"/>
          </ac:grpSpMkLst>
        </pc:grpChg>
        <pc:grpChg chg="mod">
          <ac:chgData name="Sherbondy, Michelle - OO, DC" userId="d4feccc8-87ab-48a1-8683-5dd58723cc35" providerId="ADAL" clId="{54A5A47F-2F48-42D2-806A-510BE4A6BD01}" dt="2023-10-05T15:07:55.845" v="702" actId="962"/>
          <ac:grpSpMkLst>
            <pc:docMk/>
            <pc:sldMk cId="0" sldId="282"/>
            <ac:grpSpMk id="29" creationId="{00000000-0000-0000-0000-000000000000}"/>
          </ac:grpSpMkLst>
        </pc:grpChg>
      </pc:sldChg>
      <pc:sldChg chg="modSp mod">
        <pc:chgData name="Sherbondy, Michelle - OO, DC" userId="d4feccc8-87ab-48a1-8683-5dd58723cc35" providerId="ADAL" clId="{54A5A47F-2F48-42D2-806A-510BE4A6BD01}" dt="2023-10-05T15:29:26.189" v="996" actId="13244"/>
        <pc:sldMkLst>
          <pc:docMk/>
          <pc:sldMk cId="0" sldId="283"/>
        </pc:sldMkLst>
        <pc:spChg chg="mod">
          <ac:chgData name="Sherbondy, Michelle - OO, DC" userId="d4feccc8-87ab-48a1-8683-5dd58723cc35" providerId="ADAL" clId="{54A5A47F-2F48-42D2-806A-510BE4A6BD01}" dt="2023-10-05T15:28:49.870" v="991" actId="13244"/>
          <ac:spMkLst>
            <pc:docMk/>
            <pc:sldMk cId="0" sldId="283"/>
            <ac:spMk id="17" creationId="{00000000-0000-0000-0000-000000000000}"/>
          </ac:spMkLst>
        </pc:spChg>
        <pc:spChg chg="mod">
          <ac:chgData name="Sherbondy, Michelle - OO, DC" userId="d4feccc8-87ab-48a1-8683-5dd58723cc35" providerId="ADAL" clId="{54A5A47F-2F48-42D2-806A-510BE4A6BD01}" dt="2023-10-05T15:28:58.950" v="992" actId="13244"/>
          <ac:spMkLst>
            <pc:docMk/>
            <pc:sldMk cId="0" sldId="283"/>
            <ac:spMk id="21" creationId="{00000000-0000-0000-0000-000000000000}"/>
          </ac:spMkLst>
        </pc:spChg>
        <pc:spChg chg="mod">
          <ac:chgData name="Sherbondy, Michelle - OO, DC" userId="d4feccc8-87ab-48a1-8683-5dd58723cc35" providerId="ADAL" clId="{54A5A47F-2F48-42D2-806A-510BE4A6BD01}" dt="2023-10-05T15:29:16.269" v="994" actId="13244"/>
          <ac:spMkLst>
            <pc:docMk/>
            <pc:sldMk cId="0" sldId="283"/>
            <ac:spMk id="30" creationId="{00000000-0000-0000-0000-000000000000}"/>
          </ac:spMkLst>
        </pc:spChg>
        <pc:spChg chg="mod">
          <ac:chgData name="Sherbondy, Michelle - OO, DC" userId="d4feccc8-87ab-48a1-8683-5dd58723cc35" providerId="ADAL" clId="{54A5A47F-2F48-42D2-806A-510BE4A6BD01}" dt="2023-10-05T15:29:22.413" v="995" actId="13244"/>
          <ac:spMkLst>
            <pc:docMk/>
            <pc:sldMk cId="0" sldId="283"/>
            <ac:spMk id="31" creationId="{00000000-0000-0000-0000-000000000000}"/>
          </ac:spMkLst>
        </pc:spChg>
        <pc:spChg chg="mod">
          <ac:chgData name="Sherbondy, Michelle - OO, DC" userId="d4feccc8-87ab-48a1-8683-5dd58723cc35" providerId="ADAL" clId="{54A5A47F-2F48-42D2-806A-510BE4A6BD01}" dt="2023-10-05T15:29:26.189" v="996" actId="13244"/>
          <ac:spMkLst>
            <pc:docMk/>
            <pc:sldMk cId="0" sldId="283"/>
            <ac:spMk id="32" creationId="{00000000-0000-0000-0000-000000000000}"/>
          </ac:spMkLst>
        </pc:spChg>
        <pc:grpChg chg="mod">
          <ac:chgData name="Sherbondy, Michelle - OO, DC" userId="d4feccc8-87ab-48a1-8683-5dd58723cc35" providerId="ADAL" clId="{54A5A47F-2F48-42D2-806A-510BE4A6BD01}" dt="2023-10-05T15:08:07.853" v="704" actId="962"/>
          <ac:grpSpMkLst>
            <pc:docMk/>
            <pc:sldMk cId="0" sldId="283"/>
            <ac:grpSpMk id="2" creationId="{00000000-0000-0000-0000-000000000000}"/>
          </ac:grpSpMkLst>
        </pc:grpChg>
        <pc:grpChg chg="mod">
          <ac:chgData name="Sherbondy, Michelle - OO, DC" userId="d4feccc8-87ab-48a1-8683-5dd58723cc35" providerId="ADAL" clId="{54A5A47F-2F48-42D2-806A-510BE4A6BD01}" dt="2023-10-05T15:08:09.584" v="705" actId="962"/>
          <ac:grpSpMkLst>
            <pc:docMk/>
            <pc:sldMk cId="0" sldId="283"/>
            <ac:grpSpMk id="5" creationId="{00000000-0000-0000-0000-000000000000}"/>
          </ac:grpSpMkLst>
        </pc:grpChg>
        <pc:grpChg chg="mod">
          <ac:chgData name="Sherbondy, Michelle - OO, DC" userId="d4feccc8-87ab-48a1-8683-5dd58723cc35" providerId="ADAL" clId="{54A5A47F-2F48-42D2-806A-510BE4A6BD01}" dt="2023-10-05T15:08:12.671" v="706" actId="962"/>
          <ac:grpSpMkLst>
            <pc:docMk/>
            <pc:sldMk cId="0" sldId="283"/>
            <ac:grpSpMk id="9" creationId="{00000000-0000-0000-0000-000000000000}"/>
          </ac:grpSpMkLst>
        </pc:grpChg>
        <pc:grpChg chg="mod">
          <ac:chgData name="Sherbondy, Michelle - OO, DC" userId="d4feccc8-87ab-48a1-8683-5dd58723cc35" providerId="ADAL" clId="{54A5A47F-2F48-42D2-806A-510BE4A6BD01}" dt="2023-10-05T15:08:14.469" v="707" actId="962"/>
          <ac:grpSpMkLst>
            <pc:docMk/>
            <pc:sldMk cId="0" sldId="283"/>
            <ac:grpSpMk id="13" creationId="{00000000-0000-0000-0000-000000000000}"/>
          </ac:grpSpMkLst>
        </pc:grpChg>
        <pc:grpChg chg="mod">
          <ac:chgData name="Sherbondy, Michelle - OO, DC" userId="d4feccc8-87ab-48a1-8683-5dd58723cc35" providerId="ADAL" clId="{54A5A47F-2F48-42D2-806A-510BE4A6BD01}" dt="2023-10-05T15:29:01.469" v="993" actId="13244"/>
          <ac:grpSpMkLst>
            <pc:docMk/>
            <pc:sldMk cId="0" sldId="283"/>
            <ac:grpSpMk id="18" creationId="{00000000-0000-0000-0000-000000000000}"/>
          </ac:grpSpMkLst>
        </pc:grpChg>
        <pc:grpChg chg="mod">
          <ac:chgData name="Sherbondy, Michelle - OO, DC" userId="d4feccc8-87ab-48a1-8683-5dd58723cc35" providerId="ADAL" clId="{54A5A47F-2F48-42D2-806A-510BE4A6BD01}" dt="2023-10-05T15:08:17.837" v="709" actId="962"/>
          <ac:grpSpMkLst>
            <pc:docMk/>
            <pc:sldMk cId="0" sldId="283"/>
            <ac:grpSpMk id="22" creationId="{00000000-0000-0000-0000-000000000000}"/>
          </ac:grpSpMkLst>
        </pc:grpChg>
        <pc:grpChg chg="mod">
          <ac:chgData name="Sherbondy, Michelle - OO, DC" userId="d4feccc8-87ab-48a1-8683-5dd58723cc35" providerId="ADAL" clId="{54A5A47F-2F48-42D2-806A-510BE4A6BD01}" dt="2023-10-05T15:08:19.385" v="710" actId="962"/>
          <ac:grpSpMkLst>
            <pc:docMk/>
            <pc:sldMk cId="0" sldId="283"/>
            <ac:grpSpMk id="26" creationId="{00000000-0000-0000-0000-000000000000}"/>
          </ac:grpSpMkLst>
        </pc:grpChg>
      </pc:sldChg>
      <pc:sldChg chg="addSp delSp modSp mod modAnim">
        <pc:chgData name="Sherbondy, Michelle - OO, DC" userId="d4feccc8-87ab-48a1-8683-5dd58723cc35" providerId="ADAL" clId="{54A5A47F-2F48-42D2-806A-510BE4A6BD01}" dt="2023-10-05T15:29:31.550" v="997" actId="13244"/>
        <pc:sldMkLst>
          <pc:docMk/>
          <pc:sldMk cId="0" sldId="284"/>
        </pc:sldMkLst>
        <pc:spChg chg="add mod">
          <ac:chgData name="Sherbondy, Michelle - OO, DC" userId="d4feccc8-87ab-48a1-8683-5dd58723cc35" providerId="ADAL" clId="{54A5A47F-2F48-42D2-806A-510BE4A6BD01}" dt="2023-10-05T15:09:02.051" v="732" actId="1076"/>
          <ac:spMkLst>
            <pc:docMk/>
            <pc:sldMk cId="0" sldId="284"/>
            <ac:spMk id="7" creationId="{6C69AC9A-138C-2AD8-F3A4-9C11D7FA75DB}"/>
          </ac:spMkLst>
        </pc:spChg>
        <pc:spChg chg="add mod">
          <ac:chgData name="Sherbondy, Michelle - OO, DC" userId="d4feccc8-87ab-48a1-8683-5dd58723cc35" providerId="ADAL" clId="{54A5A47F-2F48-42D2-806A-510BE4A6BD01}" dt="2023-10-05T15:13:13.150" v="818" actId="962"/>
          <ac:spMkLst>
            <pc:docMk/>
            <pc:sldMk cId="0" sldId="284"/>
            <ac:spMk id="8" creationId="{9AD13C74-4033-45EB-9B44-E118863E34BD}"/>
          </ac:spMkLst>
        </pc:spChg>
        <pc:spChg chg="add mod">
          <ac:chgData name="Sherbondy, Michelle - OO, DC" userId="d4feccc8-87ab-48a1-8683-5dd58723cc35" providerId="ADAL" clId="{54A5A47F-2F48-42D2-806A-510BE4A6BD01}" dt="2023-10-05T15:29:31.550" v="997" actId="13244"/>
          <ac:spMkLst>
            <pc:docMk/>
            <pc:sldMk cId="0" sldId="284"/>
            <ac:spMk id="9" creationId="{45C8B636-E967-80B9-413A-AAB3C6FA6CEF}"/>
          </ac:spMkLst>
        </pc:spChg>
        <pc:grpChg chg="mod">
          <ac:chgData name="Sherbondy, Michelle - OO, DC" userId="d4feccc8-87ab-48a1-8683-5dd58723cc35" providerId="ADAL" clId="{54A5A47F-2F48-42D2-806A-510BE4A6BD01}" dt="2023-10-05T15:08:26.791" v="714" actId="962"/>
          <ac:grpSpMkLst>
            <pc:docMk/>
            <pc:sldMk cId="0" sldId="284"/>
            <ac:grpSpMk id="2" creationId="{00000000-0000-0000-0000-000000000000}"/>
          </ac:grpSpMkLst>
        </pc:grpChg>
        <pc:picChg chg="del mod">
          <ac:chgData name="Sherbondy, Michelle - OO, DC" userId="d4feccc8-87ab-48a1-8683-5dd58723cc35" providerId="ADAL" clId="{54A5A47F-2F48-42D2-806A-510BE4A6BD01}" dt="2023-10-05T15:13:07.514" v="815" actId="478"/>
          <ac:picMkLst>
            <pc:docMk/>
            <pc:sldMk cId="0" sldId="284"/>
            <ac:picMk id="6" creationId="{00000000-0000-0000-0000-000000000000}"/>
          </ac:picMkLst>
        </pc:picChg>
      </pc:sldChg>
      <pc:sldChg chg="modSp mod">
        <pc:chgData name="Sherbondy, Michelle - OO, DC" userId="d4feccc8-87ab-48a1-8683-5dd58723cc35" providerId="ADAL" clId="{54A5A47F-2F48-42D2-806A-510BE4A6BD01}" dt="2023-10-05T15:16:56.014" v="888" actId="33553"/>
        <pc:sldMkLst>
          <pc:docMk/>
          <pc:sldMk cId="0" sldId="285"/>
        </pc:sldMkLst>
        <pc:spChg chg="mod">
          <ac:chgData name="Sherbondy, Michelle - OO, DC" userId="d4feccc8-87ab-48a1-8683-5dd58723cc35" providerId="ADAL" clId="{54A5A47F-2F48-42D2-806A-510BE4A6BD01}" dt="2023-10-05T15:09:15.587" v="743" actId="962"/>
          <ac:spMkLst>
            <pc:docMk/>
            <pc:sldMk cId="0" sldId="285"/>
            <ac:spMk id="2" creationId="{00000000-0000-0000-0000-000000000000}"/>
          </ac:spMkLst>
        </pc:spChg>
        <pc:spChg chg="mod">
          <ac:chgData name="Sherbondy, Michelle - OO, DC" userId="d4feccc8-87ab-48a1-8683-5dd58723cc35" providerId="ADAL" clId="{54A5A47F-2F48-42D2-806A-510BE4A6BD01}" dt="2023-10-05T15:09:17.084" v="744" actId="962"/>
          <ac:spMkLst>
            <pc:docMk/>
            <pc:sldMk cId="0" sldId="285"/>
            <ac:spMk id="3" creationId="{00000000-0000-0000-0000-000000000000}"/>
          </ac:spMkLst>
        </pc:spChg>
        <pc:spChg chg="mod">
          <ac:chgData name="Sherbondy, Michelle - OO, DC" userId="d4feccc8-87ab-48a1-8683-5dd58723cc35" providerId="ADAL" clId="{54A5A47F-2F48-42D2-806A-510BE4A6BD01}" dt="2023-10-05T15:16:56.014" v="888" actId="33553"/>
          <ac:spMkLst>
            <pc:docMk/>
            <pc:sldMk cId="0" sldId="285"/>
            <ac:spMk id="7" creationId="{00000000-0000-0000-0000-000000000000}"/>
          </ac:spMkLst>
        </pc:spChg>
        <pc:spChg chg="mod">
          <ac:chgData name="Sherbondy, Michelle - OO, DC" userId="d4feccc8-87ab-48a1-8683-5dd58723cc35" providerId="ADAL" clId="{54A5A47F-2F48-42D2-806A-510BE4A6BD01}" dt="2023-10-05T15:09:21.381" v="746" actId="962"/>
          <ac:spMkLst>
            <pc:docMk/>
            <pc:sldMk cId="0" sldId="285"/>
            <ac:spMk id="8" creationId="{00000000-0000-0000-0000-000000000000}"/>
          </ac:spMkLst>
        </pc:spChg>
        <pc:grpChg chg="mod">
          <ac:chgData name="Sherbondy, Michelle - OO, DC" userId="d4feccc8-87ab-48a1-8683-5dd58723cc35" providerId="ADAL" clId="{54A5A47F-2F48-42D2-806A-510BE4A6BD01}" dt="2023-10-05T15:09:18.869" v="745" actId="962"/>
          <ac:grpSpMkLst>
            <pc:docMk/>
            <pc:sldMk cId="0" sldId="285"/>
            <ac:grpSpMk id="4" creationId="{00000000-0000-0000-0000-000000000000}"/>
          </ac:grpSpMkLst>
        </pc:grpChg>
        <pc:grpChg chg="mod">
          <ac:chgData name="Sherbondy, Michelle - OO, DC" userId="d4feccc8-87ab-48a1-8683-5dd58723cc35" providerId="ADAL" clId="{54A5A47F-2F48-42D2-806A-510BE4A6BD01}" dt="2023-10-05T15:09:22.815" v="747" actId="962"/>
          <ac:grpSpMkLst>
            <pc:docMk/>
            <pc:sldMk cId="0" sldId="285"/>
            <ac:grpSpMk id="9" creationId="{00000000-0000-0000-0000-000000000000}"/>
          </ac:grpSpMkLst>
        </pc:grpChg>
      </pc:sldChg>
      <pc:sldChg chg="modSp mod">
        <pc:chgData name="Sherbondy, Michelle - OO, DC" userId="d4feccc8-87ab-48a1-8683-5dd58723cc35" providerId="ADAL" clId="{54A5A47F-2F48-42D2-806A-510BE4A6BD01}" dt="2023-10-05T15:30:05.822" v="1004" actId="13244"/>
        <pc:sldMkLst>
          <pc:docMk/>
          <pc:sldMk cId="0" sldId="286"/>
        </pc:sldMkLst>
        <pc:spChg chg="mod">
          <ac:chgData name="Sherbondy, Michelle - OO, DC" userId="d4feccc8-87ab-48a1-8683-5dd58723cc35" providerId="ADAL" clId="{54A5A47F-2F48-42D2-806A-510BE4A6BD01}" dt="2023-10-05T15:10:48.257" v="779" actId="962"/>
          <ac:spMkLst>
            <pc:docMk/>
            <pc:sldMk cId="0" sldId="286"/>
            <ac:spMk id="23" creationId="{00000000-0000-0000-0000-000000000000}"/>
          </ac:spMkLst>
        </pc:spChg>
        <pc:spChg chg="mod">
          <ac:chgData name="Sherbondy, Michelle - OO, DC" userId="d4feccc8-87ab-48a1-8683-5dd58723cc35" providerId="ADAL" clId="{54A5A47F-2F48-42D2-806A-510BE4A6BD01}" dt="2023-10-05T15:10:49.856" v="780" actId="962"/>
          <ac:spMkLst>
            <pc:docMk/>
            <pc:sldMk cId="0" sldId="286"/>
            <ac:spMk id="24" creationId="{00000000-0000-0000-0000-000000000000}"/>
          </ac:spMkLst>
        </pc:spChg>
        <pc:spChg chg="mod">
          <ac:chgData name="Sherbondy, Michelle - OO, DC" userId="d4feccc8-87ab-48a1-8683-5dd58723cc35" providerId="ADAL" clId="{54A5A47F-2F48-42D2-806A-510BE4A6BD01}" dt="2023-10-05T15:10:52.345" v="781" actId="962"/>
          <ac:spMkLst>
            <pc:docMk/>
            <pc:sldMk cId="0" sldId="286"/>
            <ac:spMk id="25" creationId="{00000000-0000-0000-0000-000000000000}"/>
          </ac:spMkLst>
        </pc:spChg>
        <pc:spChg chg="mod">
          <ac:chgData name="Sherbondy, Michelle - OO, DC" userId="d4feccc8-87ab-48a1-8683-5dd58723cc35" providerId="ADAL" clId="{54A5A47F-2F48-42D2-806A-510BE4A6BD01}" dt="2023-10-05T15:29:42.406" v="998" actId="13244"/>
          <ac:spMkLst>
            <pc:docMk/>
            <pc:sldMk cId="0" sldId="286"/>
            <ac:spMk id="29" creationId="{00000000-0000-0000-0000-000000000000}"/>
          </ac:spMkLst>
        </pc:spChg>
        <pc:spChg chg="mod">
          <ac:chgData name="Sherbondy, Michelle - OO, DC" userId="d4feccc8-87ab-48a1-8683-5dd58723cc35" providerId="ADAL" clId="{54A5A47F-2F48-42D2-806A-510BE4A6BD01}" dt="2023-10-05T15:30:02.165" v="1003" actId="13244"/>
          <ac:spMkLst>
            <pc:docMk/>
            <pc:sldMk cId="0" sldId="286"/>
            <ac:spMk id="30" creationId="{00000000-0000-0000-0000-000000000000}"/>
          </ac:spMkLst>
        </pc:spChg>
        <pc:spChg chg="mod">
          <ac:chgData name="Sherbondy, Michelle - OO, DC" userId="d4feccc8-87ab-48a1-8683-5dd58723cc35" providerId="ADAL" clId="{54A5A47F-2F48-42D2-806A-510BE4A6BD01}" dt="2023-10-05T15:30:05.822" v="1004" actId="13244"/>
          <ac:spMkLst>
            <pc:docMk/>
            <pc:sldMk cId="0" sldId="286"/>
            <ac:spMk id="31" creationId="{00000000-0000-0000-0000-000000000000}"/>
          </ac:spMkLst>
        </pc:spChg>
        <pc:spChg chg="mod">
          <ac:chgData name="Sherbondy, Michelle - OO, DC" userId="d4feccc8-87ab-48a1-8683-5dd58723cc35" providerId="ADAL" clId="{54A5A47F-2F48-42D2-806A-510BE4A6BD01}" dt="2023-10-05T15:29:53.004" v="1001" actId="13244"/>
          <ac:spMkLst>
            <pc:docMk/>
            <pc:sldMk cId="0" sldId="286"/>
            <ac:spMk id="36" creationId="{00000000-0000-0000-0000-000000000000}"/>
          </ac:spMkLst>
        </pc:spChg>
        <pc:spChg chg="mod">
          <ac:chgData name="Sherbondy, Michelle - OO, DC" userId="d4feccc8-87ab-48a1-8683-5dd58723cc35" providerId="ADAL" clId="{54A5A47F-2F48-42D2-806A-510BE4A6BD01}" dt="2023-10-05T15:29:47.628" v="999" actId="13244"/>
          <ac:spMkLst>
            <pc:docMk/>
            <pc:sldMk cId="0" sldId="286"/>
            <ac:spMk id="40" creationId="{00000000-0000-0000-0000-000000000000}"/>
          </ac:spMkLst>
        </pc:spChg>
        <pc:grpChg chg="mod">
          <ac:chgData name="Sherbondy, Michelle - OO, DC" userId="d4feccc8-87ab-48a1-8683-5dd58723cc35" providerId="ADAL" clId="{54A5A47F-2F48-42D2-806A-510BE4A6BD01}" dt="2023-10-05T15:09:24.381" v="748" actId="962"/>
          <ac:grpSpMkLst>
            <pc:docMk/>
            <pc:sldMk cId="0" sldId="286"/>
            <ac:grpSpMk id="2" creationId="{00000000-0000-0000-0000-000000000000}"/>
          </ac:grpSpMkLst>
        </pc:grpChg>
        <pc:grpChg chg="mod">
          <ac:chgData name="Sherbondy, Michelle - OO, DC" userId="d4feccc8-87ab-48a1-8683-5dd58723cc35" providerId="ADAL" clId="{54A5A47F-2F48-42D2-806A-510BE4A6BD01}" dt="2023-10-05T15:09:25.958" v="749" actId="962"/>
          <ac:grpSpMkLst>
            <pc:docMk/>
            <pc:sldMk cId="0" sldId="286"/>
            <ac:grpSpMk id="5" creationId="{00000000-0000-0000-0000-000000000000}"/>
          </ac:grpSpMkLst>
        </pc:grpChg>
        <pc:grpChg chg="mod">
          <ac:chgData name="Sherbondy, Michelle - OO, DC" userId="d4feccc8-87ab-48a1-8683-5dd58723cc35" providerId="ADAL" clId="{54A5A47F-2F48-42D2-806A-510BE4A6BD01}" dt="2023-10-05T15:09:27.445" v="750" actId="962"/>
          <ac:grpSpMkLst>
            <pc:docMk/>
            <pc:sldMk cId="0" sldId="286"/>
            <ac:grpSpMk id="8" creationId="{00000000-0000-0000-0000-000000000000}"/>
          </ac:grpSpMkLst>
        </pc:grpChg>
        <pc:grpChg chg="mod">
          <ac:chgData name="Sherbondy, Michelle - OO, DC" userId="d4feccc8-87ab-48a1-8683-5dd58723cc35" providerId="ADAL" clId="{54A5A47F-2F48-42D2-806A-510BE4A6BD01}" dt="2023-10-05T15:09:29.220" v="751" actId="962"/>
          <ac:grpSpMkLst>
            <pc:docMk/>
            <pc:sldMk cId="0" sldId="286"/>
            <ac:grpSpMk id="11" creationId="{00000000-0000-0000-0000-000000000000}"/>
          </ac:grpSpMkLst>
        </pc:grpChg>
        <pc:grpChg chg="mod">
          <ac:chgData name="Sherbondy, Michelle - OO, DC" userId="d4feccc8-87ab-48a1-8683-5dd58723cc35" providerId="ADAL" clId="{54A5A47F-2F48-42D2-806A-510BE4A6BD01}" dt="2023-10-05T15:09:30.724" v="752" actId="962"/>
          <ac:grpSpMkLst>
            <pc:docMk/>
            <pc:sldMk cId="0" sldId="286"/>
            <ac:grpSpMk id="14" creationId="{00000000-0000-0000-0000-000000000000}"/>
          </ac:grpSpMkLst>
        </pc:grpChg>
        <pc:grpChg chg="mod">
          <ac:chgData name="Sherbondy, Michelle - OO, DC" userId="d4feccc8-87ab-48a1-8683-5dd58723cc35" providerId="ADAL" clId="{54A5A47F-2F48-42D2-806A-510BE4A6BD01}" dt="2023-10-05T15:10:45.223" v="777" actId="962"/>
          <ac:grpSpMkLst>
            <pc:docMk/>
            <pc:sldMk cId="0" sldId="286"/>
            <ac:grpSpMk id="17" creationId="{00000000-0000-0000-0000-000000000000}"/>
          </ac:grpSpMkLst>
        </pc:grpChg>
        <pc:grpChg chg="mod">
          <ac:chgData name="Sherbondy, Michelle - OO, DC" userId="d4feccc8-87ab-48a1-8683-5dd58723cc35" providerId="ADAL" clId="{54A5A47F-2F48-42D2-806A-510BE4A6BD01}" dt="2023-10-05T15:10:46.705" v="778" actId="962"/>
          <ac:grpSpMkLst>
            <pc:docMk/>
            <pc:sldMk cId="0" sldId="286"/>
            <ac:grpSpMk id="20" creationId="{00000000-0000-0000-0000-000000000000}"/>
          </ac:grpSpMkLst>
        </pc:grpChg>
        <pc:grpChg chg="mod">
          <ac:chgData name="Sherbondy, Michelle - OO, DC" userId="d4feccc8-87ab-48a1-8683-5dd58723cc35" providerId="ADAL" clId="{54A5A47F-2F48-42D2-806A-510BE4A6BD01}" dt="2023-10-05T15:29:55.253" v="1002" actId="13244"/>
          <ac:grpSpMkLst>
            <pc:docMk/>
            <pc:sldMk cId="0" sldId="286"/>
            <ac:grpSpMk id="33" creationId="{00000000-0000-0000-0000-000000000000}"/>
          </ac:grpSpMkLst>
        </pc:grpChg>
        <pc:grpChg chg="mod">
          <ac:chgData name="Sherbondy, Michelle - OO, DC" userId="d4feccc8-87ab-48a1-8683-5dd58723cc35" providerId="ADAL" clId="{54A5A47F-2F48-42D2-806A-510BE4A6BD01}" dt="2023-10-05T15:29:50.557" v="1000" actId="13244"/>
          <ac:grpSpMkLst>
            <pc:docMk/>
            <pc:sldMk cId="0" sldId="286"/>
            <ac:grpSpMk id="37" creationId="{00000000-0000-0000-0000-000000000000}"/>
          </ac:grpSpMkLst>
        </pc:grpChg>
      </pc:sldChg>
      <pc:sldChg chg="del">
        <pc:chgData name="Sherbondy, Michelle - OO, DC" userId="d4feccc8-87ab-48a1-8683-5dd58723cc35" providerId="ADAL" clId="{54A5A47F-2F48-42D2-806A-510BE4A6BD01}" dt="2023-10-05T15:10:41.791" v="776" actId="47"/>
        <pc:sldMkLst>
          <pc:docMk/>
          <pc:sldMk cId="0" sldId="287"/>
        </pc:sldMkLst>
      </pc:sldChg>
      <pc:sldChg chg="addSp modSp mod">
        <pc:chgData name="Sherbondy, Michelle - OO, DC" userId="d4feccc8-87ab-48a1-8683-5dd58723cc35" providerId="ADAL" clId="{54A5A47F-2F48-42D2-806A-510BE4A6BD01}" dt="2023-10-05T15:30:15.725" v="1005" actId="13244"/>
        <pc:sldMkLst>
          <pc:docMk/>
          <pc:sldMk cId="0" sldId="288"/>
        </pc:sldMkLst>
        <pc:spChg chg="mod">
          <ac:chgData name="Sherbondy, Michelle - OO, DC" userId="d4feccc8-87ab-48a1-8683-5dd58723cc35" providerId="ADAL" clId="{54A5A47F-2F48-42D2-806A-510BE4A6BD01}" dt="2023-10-05T15:11:15.584" v="784" actId="962"/>
          <ac:spMkLst>
            <pc:docMk/>
            <pc:sldMk cId="0" sldId="288"/>
            <ac:spMk id="5" creationId="{00000000-0000-0000-0000-000000000000}"/>
          </ac:spMkLst>
        </pc:spChg>
        <pc:spChg chg="mod">
          <ac:chgData name="Sherbondy, Michelle - OO, DC" userId="d4feccc8-87ab-48a1-8683-5dd58723cc35" providerId="ADAL" clId="{54A5A47F-2F48-42D2-806A-510BE4A6BD01}" dt="2023-10-05T15:11:17.077" v="785" actId="962"/>
          <ac:spMkLst>
            <pc:docMk/>
            <pc:sldMk cId="0" sldId="288"/>
            <ac:spMk id="14" creationId="{00000000-0000-0000-0000-000000000000}"/>
          </ac:spMkLst>
        </pc:spChg>
        <pc:spChg chg="mod">
          <ac:chgData name="Sherbondy, Michelle - OO, DC" userId="d4feccc8-87ab-48a1-8683-5dd58723cc35" providerId="ADAL" clId="{54A5A47F-2F48-42D2-806A-510BE4A6BD01}" dt="2023-10-05T15:11:21.008" v="787" actId="962"/>
          <ac:spMkLst>
            <pc:docMk/>
            <pc:sldMk cId="0" sldId="288"/>
            <ac:spMk id="21" creationId="{00000000-0000-0000-0000-000000000000}"/>
          </ac:spMkLst>
        </pc:spChg>
        <pc:spChg chg="mod">
          <ac:chgData name="Sherbondy, Michelle - OO, DC" userId="d4feccc8-87ab-48a1-8683-5dd58723cc35" providerId="ADAL" clId="{54A5A47F-2F48-42D2-806A-510BE4A6BD01}" dt="2023-10-05T15:11:24.652" v="789" actId="962"/>
          <ac:spMkLst>
            <pc:docMk/>
            <pc:sldMk cId="0" sldId="288"/>
            <ac:spMk id="22" creationId="{00000000-0000-0000-0000-000000000000}"/>
          </ac:spMkLst>
        </pc:spChg>
        <pc:spChg chg="mod">
          <ac:chgData name="Sherbondy, Michelle - OO, DC" userId="d4feccc8-87ab-48a1-8683-5dd58723cc35" providerId="ADAL" clId="{54A5A47F-2F48-42D2-806A-510BE4A6BD01}" dt="2023-10-05T15:11:27.939" v="791" actId="962"/>
          <ac:spMkLst>
            <pc:docMk/>
            <pc:sldMk cId="0" sldId="288"/>
            <ac:spMk id="28" creationId="{00000000-0000-0000-0000-000000000000}"/>
          </ac:spMkLst>
        </pc:spChg>
        <pc:spChg chg="mod">
          <ac:chgData name="Sherbondy, Michelle - OO, DC" userId="d4feccc8-87ab-48a1-8683-5dd58723cc35" providerId="ADAL" clId="{54A5A47F-2F48-42D2-806A-510BE4A6BD01}" dt="2023-10-05T15:11:29.399" v="792" actId="962"/>
          <ac:spMkLst>
            <pc:docMk/>
            <pc:sldMk cId="0" sldId="288"/>
            <ac:spMk id="29" creationId="{00000000-0000-0000-0000-000000000000}"/>
          </ac:spMkLst>
        </pc:spChg>
        <pc:spChg chg="mod">
          <ac:chgData name="Sherbondy, Michelle - OO, DC" userId="d4feccc8-87ab-48a1-8683-5dd58723cc35" providerId="ADAL" clId="{54A5A47F-2F48-42D2-806A-510BE4A6BD01}" dt="2023-10-05T15:11:31.159" v="793" actId="962"/>
          <ac:spMkLst>
            <pc:docMk/>
            <pc:sldMk cId="0" sldId="288"/>
            <ac:spMk id="30" creationId="{00000000-0000-0000-0000-000000000000}"/>
          </ac:spMkLst>
        </pc:spChg>
        <pc:spChg chg="mod">
          <ac:chgData name="Sherbondy, Michelle - OO, DC" userId="d4feccc8-87ab-48a1-8683-5dd58723cc35" providerId="ADAL" clId="{54A5A47F-2F48-42D2-806A-510BE4A6BD01}" dt="2023-10-05T15:11:33.095" v="794" actId="962"/>
          <ac:spMkLst>
            <pc:docMk/>
            <pc:sldMk cId="0" sldId="288"/>
            <ac:spMk id="31" creationId="{00000000-0000-0000-0000-000000000000}"/>
          </ac:spMkLst>
        </pc:spChg>
        <pc:spChg chg="add mod">
          <ac:chgData name="Sherbondy, Michelle - OO, DC" userId="d4feccc8-87ab-48a1-8683-5dd58723cc35" providerId="ADAL" clId="{54A5A47F-2F48-42D2-806A-510BE4A6BD01}" dt="2023-10-05T15:30:15.725" v="1005" actId="13244"/>
          <ac:spMkLst>
            <pc:docMk/>
            <pc:sldMk cId="0" sldId="288"/>
            <ac:spMk id="32" creationId="{03D1DD00-CF0E-6CC3-2EF8-79EE7C31BDD8}"/>
          </ac:spMkLst>
        </pc:spChg>
        <pc:grpChg chg="mod">
          <ac:chgData name="Sherbondy, Michelle - OO, DC" userId="d4feccc8-87ab-48a1-8683-5dd58723cc35" providerId="ADAL" clId="{54A5A47F-2F48-42D2-806A-510BE4A6BD01}" dt="2023-10-05T15:11:14.110" v="783" actId="962"/>
          <ac:grpSpMkLst>
            <pc:docMk/>
            <pc:sldMk cId="0" sldId="288"/>
            <ac:grpSpMk id="2" creationId="{00000000-0000-0000-0000-000000000000}"/>
          </ac:grpSpMkLst>
        </pc:grpChg>
        <pc:grpChg chg="mod">
          <ac:chgData name="Sherbondy, Michelle - OO, DC" userId="d4feccc8-87ab-48a1-8683-5dd58723cc35" providerId="ADAL" clId="{54A5A47F-2F48-42D2-806A-510BE4A6BD01}" dt="2023-10-05T15:10:33.604" v="775" actId="962"/>
          <ac:grpSpMkLst>
            <pc:docMk/>
            <pc:sldMk cId="0" sldId="288"/>
            <ac:grpSpMk id="10" creationId="{00000000-0000-0000-0000-000000000000}"/>
          </ac:grpSpMkLst>
        </pc:grpChg>
        <pc:grpChg chg="mod">
          <ac:chgData name="Sherbondy, Michelle - OO, DC" userId="d4feccc8-87ab-48a1-8683-5dd58723cc35" providerId="ADAL" clId="{54A5A47F-2F48-42D2-806A-510BE4A6BD01}" dt="2023-10-05T15:11:18.494" v="786" actId="962"/>
          <ac:grpSpMkLst>
            <pc:docMk/>
            <pc:sldMk cId="0" sldId="288"/>
            <ac:grpSpMk id="15" creationId="{00000000-0000-0000-0000-000000000000}"/>
          </ac:grpSpMkLst>
        </pc:grpChg>
        <pc:grpChg chg="mod">
          <ac:chgData name="Sherbondy, Michelle - OO, DC" userId="d4feccc8-87ab-48a1-8683-5dd58723cc35" providerId="ADAL" clId="{54A5A47F-2F48-42D2-806A-510BE4A6BD01}" dt="2023-10-05T15:11:22.906" v="788" actId="962"/>
          <ac:grpSpMkLst>
            <pc:docMk/>
            <pc:sldMk cId="0" sldId="288"/>
            <ac:grpSpMk id="18" creationId="{00000000-0000-0000-0000-000000000000}"/>
          </ac:grpSpMkLst>
        </pc:grpChg>
        <pc:grpChg chg="mod">
          <ac:chgData name="Sherbondy, Michelle - OO, DC" userId="d4feccc8-87ab-48a1-8683-5dd58723cc35" providerId="ADAL" clId="{54A5A47F-2F48-42D2-806A-510BE4A6BD01}" dt="2023-10-05T15:11:26.312" v="790" actId="962"/>
          <ac:grpSpMkLst>
            <pc:docMk/>
            <pc:sldMk cId="0" sldId="288"/>
            <ac:grpSpMk id="23" creationId="{00000000-0000-0000-0000-000000000000}"/>
          </ac:grpSpMkLst>
        </pc:grpChg>
      </pc:sldChg>
      <pc:sldChg chg="modSp mod">
        <pc:chgData name="Sherbondy, Michelle - OO, DC" userId="d4feccc8-87ab-48a1-8683-5dd58723cc35" providerId="ADAL" clId="{54A5A47F-2F48-42D2-806A-510BE4A6BD01}" dt="2023-10-05T15:17:12.045" v="898" actId="33553"/>
        <pc:sldMkLst>
          <pc:docMk/>
          <pc:sldMk cId="0" sldId="289"/>
        </pc:sldMkLst>
        <pc:spChg chg="mod">
          <ac:chgData name="Sherbondy, Michelle - OO, DC" userId="d4feccc8-87ab-48a1-8683-5dd58723cc35" providerId="ADAL" clId="{54A5A47F-2F48-42D2-806A-510BE4A6BD01}" dt="2023-10-05T15:17:12.045" v="898" actId="33553"/>
          <ac:spMkLst>
            <pc:docMk/>
            <pc:sldMk cId="0" sldId="289"/>
            <ac:spMk id="5" creationId="{00000000-0000-0000-0000-000000000000}"/>
          </ac:spMkLst>
        </pc:spChg>
        <pc:spChg chg="mod">
          <ac:chgData name="Sherbondy, Michelle - OO, DC" userId="d4feccc8-87ab-48a1-8683-5dd58723cc35" providerId="ADAL" clId="{54A5A47F-2F48-42D2-806A-510BE4A6BD01}" dt="2023-10-05T15:10:24.014" v="770" actId="962"/>
          <ac:spMkLst>
            <pc:docMk/>
            <pc:sldMk cId="0" sldId="289"/>
            <ac:spMk id="9" creationId="{00000000-0000-0000-0000-000000000000}"/>
          </ac:spMkLst>
        </pc:spChg>
        <pc:spChg chg="mod">
          <ac:chgData name="Sherbondy, Michelle - OO, DC" userId="d4feccc8-87ab-48a1-8683-5dd58723cc35" providerId="ADAL" clId="{54A5A47F-2F48-42D2-806A-510BE4A6BD01}" dt="2023-10-05T15:09:55.102" v="761" actId="962"/>
          <ac:spMkLst>
            <pc:docMk/>
            <pc:sldMk cId="0" sldId="289"/>
            <ac:spMk id="10" creationId="{00000000-0000-0000-0000-000000000000}"/>
          </ac:spMkLst>
        </pc:spChg>
        <pc:spChg chg="mod">
          <ac:chgData name="Sherbondy, Michelle - OO, DC" userId="d4feccc8-87ab-48a1-8683-5dd58723cc35" providerId="ADAL" clId="{54A5A47F-2F48-42D2-806A-510BE4A6BD01}" dt="2023-10-05T15:10:20.270" v="768" actId="962"/>
          <ac:spMkLst>
            <pc:docMk/>
            <pc:sldMk cId="0" sldId="289"/>
            <ac:spMk id="11" creationId="{00000000-0000-0000-0000-000000000000}"/>
          </ac:spMkLst>
        </pc:spChg>
        <pc:spChg chg="mod">
          <ac:chgData name="Sherbondy, Michelle - OO, DC" userId="d4feccc8-87ab-48a1-8683-5dd58723cc35" providerId="ADAL" clId="{54A5A47F-2F48-42D2-806A-510BE4A6BD01}" dt="2023-10-05T15:09:56.556" v="762" actId="962"/>
          <ac:spMkLst>
            <pc:docMk/>
            <pc:sldMk cId="0" sldId="289"/>
            <ac:spMk id="12" creationId="{00000000-0000-0000-0000-000000000000}"/>
          </ac:spMkLst>
        </pc:spChg>
        <pc:spChg chg="mod">
          <ac:chgData name="Sherbondy, Michelle - OO, DC" userId="d4feccc8-87ab-48a1-8683-5dd58723cc35" providerId="ADAL" clId="{54A5A47F-2F48-42D2-806A-510BE4A6BD01}" dt="2023-10-05T15:10:18.785" v="767" actId="962"/>
          <ac:spMkLst>
            <pc:docMk/>
            <pc:sldMk cId="0" sldId="289"/>
            <ac:spMk id="13" creationId="{00000000-0000-0000-0000-000000000000}"/>
          </ac:spMkLst>
        </pc:spChg>
        <pc:spChg chg="mod">
          <ac:chgData name="Sherbondy, Michelle - OO, DC" userId="d4feccc8-87ab-48a1-8683-5dd58723cc35" providerId="ADAL" clId="{54A5A47F-2F48-42D2-806A-510BE4A6BD01}" dt="2023-10-05T15:10:27.229" v="772" actId="962"/>
          <ac:spMkLst>
            <pc:docMk/>
            <pc:sldMk cId="0" sldId="289"/>
            <ac:spMk id="14" creationId="{00000000-0000-0000-0000-000000000000}"/>
          </ac:spMkLst>
        </pc:spChg>
        <pc:spChg chg="mod">
          <ac:chgData name="Sherbondy, Michelle - OO, DC" userId="d4feccc8-87ab-48a1-8683-5dd58723cc35" providerId="ADAL" clId="{54A5A47F-2F48-42D2-806A-510BE4A6BD01}" dt="2023-10-05T15:10:21.758" v="769" actId="962"/>
          <ac:spMkLst>
            <pc:docMk/>
            <pc:sldMk cId="0" sldId="289"/>
            <ac:spMk id="15" creationId="{00000000-0000-0000-0000-000000000000}"/>
          </ac:spMkLst>
        </pc:spChg>
        <pc:spChg chg="mod">
          <ac:chgData name="Sherbondy, Michelle - OO, DC" userId="d4feccc8-87ab-48a1-8683-5dd58723cc35" providerId="ADAL" clId="{54A5A47F-2F48-42D2-806A-510BE4A6BD01}" dt="2023-10-05T15:10:25.704" v="771" actId="962"/>
          <ac:spMkLst>
            <pc:docMk/>
            <pc:sldMk cId="0" sldId="289"/>
            <ac:spMk id="16" creationId="{00000000-0000-0000-0000-000000000000}"/>
          </ac:spMkLst>
        </pc:spChg>
        <pc:grpChg chg="mod">
          <ac:chgData name="Sherbondy, Michelle - OO, DC" userId="d4feccc8-87ab-48a1-8683-5dd58723cc35" providerId="ADAL" clId="{54A5A47F-2F48-42D2-806A-510BE4A6BD01}" dt="2023-10-05T15:10:28.751" v="773" actId="962"/>
          <ac:grpSpMkLst>
            <pc:docMk/>
            <pc:sldMk cId="0" sldId="289"/>
            <ac:grpSpMk id="6" creationId="{00000000-0000-0000-0000-000000000000}"/>
          </ac:grpSpMkLst>
        </pc:grpChg>
      </pc:sldChg>
      <pc:sldChg chg="modSp mod">
        <pc:chgData name="Sherbondy, Michelle - OO, DC" userId="d4feccc8-87ab-48a1-8683-5dd58723cc35" providerId="ADAL" clId="{54A5A47F-2F48-42D2-806A-510BE4A6BD01}" dt="2023-10-05T15:17:14.536" v="899" actId="33553"/>
        <pc:sldMkLst>
          <pc:docMk/>
          <pc:sldMk cId="0" sldId="290"/>
        </pc:sldMkLst>
        <pc:spChg chg="mod">
          <ac:chgData name="Sherbondy, Michelle - OO, DC" userId="d4feccc8-87ab-48a1-8683-5dd58723cc35" providerId="ADAL" clId="{54A5A47F-2F48-42D2-806A-510BE4A6BD01}" dt="2023-10-05T15:09:58.403" v="763" actId="962"/>
          <ac:spMkLst>
            <pc:docMk/>
            <pc:sldMk cId="0" sldId="290"/>
            <ac:spMk id="2" creationId="{00000000-0000-0000-0000-000000000000}"/>
          </ac:spMkLst>
        </pc:spChg>
        <pc:spChg chg="mod">
          <ac:chgData name="Sherbondy, Michelle - OO, DC" userId="d4feccc8-87ab-48a1-8683-5dd58723cc35" providerId="ADAL" clId="{54A5A47F-2F48-42D2-806A-510BE4A6BD01}" dt="2023-10-05T15:17:14.536" v="899" actId="33553"/>
          <ac:spMkLst>
            <pc:docMk/>
            <pc:sldMk cId="0" sldId="290"/>
            <ac:spMk id="3" creationId="{00000000-0000-0000-0000-000000000000}"/>
          </ac:spMkLst>
        </pc:spChg>
      </pc:sldChg>
      <pc:sldChg chg="addSp modSp add mod ord">
        <pc:chgData name="Sherbondy, Michelle - OO, DC" userId="d4feccc8-87ab-48a1-8683-5dd58723cc35" providerId="ADAL" clId="{54A5A47F-2F48-42D2-806A-510BE4A6BD01}" dt="2023-10-05T15:14:08.772" v="848" actId="20577"/>
        <pc:sldMkLst>
          <pc:docMk/>
          <pc:sldMk cId="0" sldId="291"/>
        </pc:sldMkLst>
        <pc:spChg chg="add mod">
          <ac:chgData name="Sherbondy, Michelle - OO, DC" userId="d4feccc8-87ab-48a1-8683-5dd58723cc35" providerId="ADAL" clId="{54A5A47F-2F48-42D2-806A-510BE4A6BD01}" dt="2023-10-05T15:14:08.772" v="848" actId="20577"/>
          <ac:spMkLst>
            <pc:docMk/>
            <pc:sldMk cId="0" sldId="291"/>
            <ac:spMk id="7" creationId="{B620442F-6319-C108-27B3-A4ADB934F902}"/>
          </ac:spMkLst>
        </pc:spChg>
      </pc:sldChg>
      <pc:sldChg chg="modSp add mod">
        <pc:chgData name="Sherbondy, Michelle - OO, DC" userId="d4feccc8-87ab-48a1-8683-5dd58723cc35" providerId="ADAL" clId="{54A5A47F-2F48-42D2-806A-510BE4A6BD01}" dt="2023-10-13T16:39:26.304" v="1020" actId="13244"/>
        <pc:sldMkLst>
          <pc:docMk/>
          <pc:sldMk cId="0" sldId="292"/>
        </pc:sldMkLst>
        <pc:spChg chg="mod">
          <ac:chgData name="Sherbondy, Michelle - OO, DC" userId="d4feccc8-87ab-48a1-8683-5dd58723cc35" providerId="ADAL" clId="{54A5A47F-2F48-42D2-806A-510BE4A6BD01}" dt="2023-10-05T15:09:50.947" v="760" actId="962"/>
          <ac:spMkLst>
            <pc:docMk/>
            <pc:sldMk cId="0" sldId="292"/>
            <ac:spMk id="5" creationId="{00000000-0000-0000-0000-000000000000}"/>
          </ac:spMkLst>
        </pc:spChg>
        <pc:spChg chg="mod">
          <ac:chgData name="Sherbondy, Michelle - OO, DC" userId="d4feccc8-87ab-48a1-8683-5dd58723cc35" providerId="ADAL" clId="{54A5A47F-2F48-42D2-806A-510BE4A6BD01}" dt="2023-10-05T15:09:47.677" v="759" actId="962"/>
          <ac:spMkLst>
            <pc:docMk/>
            <pc:sldMk cId="0" sldId="292"/>
            <ac:spMk id="6" creationId="{00000000-0000-0000-0000-000000000000}"/>
          </ac:spMkLst>
        </pc:spChg>
        <pc:spChg chg="ord">
          <ac:chgData name="Sherbondy, Michelle - OO, DC" userId="d4feccc8-87ab-48a1-8683-5dd58723cc35" providerId="ADAL" clId="{54A5A47F-2F48-42D2-806A-510BE4A6BD01}" dt="2023-10-13T16:39:26.304" v="1020" actId="13244"/>
          <ac:spMkLst>
            <pc:docMk/>
            <pc:sldMk cId="0" sldId="292"/>
            <ac:spMk id="11" creationId="{00000000-0000-0000-0000-000000000000}"/>
          </ac:spMkLst>
        </pc:spChg>
        <pc:grpChg chg="mod">
          <ac:chgData name="Sherbondy, Michelle - OO, DC" userId="d4feccc8-87ab-48a1-8683-5dd58723cc35" providerId="ADAL" clId="{54A5A47F-2F48-42D2-806A-510BE4A6BD01}" dt="2023-10-05T15:09:45.882" v="758" actId="962"/>
          <ac:grpSpMkLst>
            <pc:docMk/>
            <pc:sldMk cId="0" sldId="292"/>
            <ac:grpSpMk id="14" creationId="{00000000-0000-0000-0000-000000000000}"/>
          </ac:grpSpMkLst>
        </pc:grpChg>
        <pc:grpChg chg="mod">
          <ac:chgData name="Sherbondy, Michelle - OO, DC" userId="d4feccc8-87ab-48a1-8683-5dd58723cc35" providerId="ADAL" clId="{54A5A47F-2F48-42D2-806A-510BE4A6BD01}" dt="2023-10-05T15:09:44.298" v="757" actId="962"/>
          <ac:grpSpMkLst>
            <pc:docMk/>
            <pc:sldMk cId="0" sldId="292"/>
            <ac:grpSpMk id="18" creationId="{00000000-0000-0000-0000-000000000000}"/>
          </ac:grpSpMkLst>
        </pc:grpChg>
        <pc:grpChg chg="mod">
          <ac:chgData name="Sherbondy, Michelle - OO, DC" userId="d4feccc8-87ab-48a1-8683-5dd58723cc35" providerId="ADAL" clId="{54A5A47F-2F48-42D2-806A-510BE4A6BD01}" dt="2023-10-05T15:09:37.053" v="753" actId="962"/>
          <ac:grpSpMkLst>
            <pc:docMk/>
            <pc:sldMk cId="0" sldId="292"/>
            <ac:grpSpMk id="22" creationId="{987C5A83-6AED-3D79-609D-2727D5DE461A}"/>
          </ac:grpSpMkLst>
        </pc:grpChg>
        <pc:grpChg chg="mod">
          <ac:chgData name="Sherbondy, Michelle - OO, DC" userId="d4feccc8-87ab-48a1-8683-5dd58723cc35" providerId="ADAL" clId="{54A5A47F-2F48-42D2-806A-510BE4A6BD01}" dt="2023-10-05T15:09:42.432" v="756" actId="962"/>
          <ac:grpSpMkLst>
            <pc:docMk/>
            <pc:sldMk cId="0" sldId="292"/>
            <ac:grpSpMk id="23" creationId="{DF4D3C21-73C4-234C-3CDC-887EFDC46846}"/>
          </ac:grpSpMkLst>
        </pc:grpChg>
        <pc:grpChg chg="mod">
          <ac:chgData name="Sherbondy, Michelle - OO, DC" userId="d4feccc8-87ab-48a1-8683-5dd58723cc35" providerId="ADAL" clId="{54A5A47F-2F48-42D2-806A-510BE4A6BD01}" dt="2023-10-05T15:09:40.605" v="755" actId="962"/>
          <ac:grpSpMkLst>
            <pc:docMk/>
            <pc:sldMk cId="0" sldId="292"/>
            <ac:grpSpMk id="24" creationId="{266E492B-0185-8D50-20B4-48CB8B40EFE1}"/>
          </ac:grpSpMkLst>
        </pc:grpChg>
        <pc:grpChg chg="mod">
          <ac:chgData name="Sherbondy, Michelle - OO, DC" userId="d4feccc8-87ab-48a1-8683-5dd58723cc35" providerId="ADAL" clId="{54A5A47F-2F48-42D2-806A-510BE4A6BD01}" dt="2023-10-05T15:09:39.119" v="754" actId="962"/>
          <ac:grpSpMkLst>
            <pc:docMk/>
            <pc:sldMk cId="0" sldId="292"/>
            <ac:grpSpMk id="25" creationId="{60ACD9D7-CD39-EBFB-6E74-1418FF6BAFF1}"/>
          </ac:grpSpMkLst>
        </pc:grpChg>
        <pc:picChg chg="mod">
          <ac:chgData name="Sherbondy, Michelle - OO, DC" userId="d4feccc8-87ab-48a1-8683-5dd58723cc35" providerId="ADAL" clId="{54A5A47F-2F48-42D2-806A-510BE4A6BD01}" dt="2023-10-05T15:10:15.174" v="766" actId="962"/>
          <ac:picMkLst>
            <pc:docMk/>
            <pc:sldMk cId="0" sldId="292"/>
            <ac:picMk id="2" creationId="{00000000-0000-0000-0000-000000000000}"/>
          </ac:picMkLst>
        </pc:picChg>
      </pc:sldChg>
      <pc:sldChg chg="add del">
        <pc:chgData name="Sherbondy, Michelle - OO, DC" userId="d4feccc8-87ab-48a1-8683-5dd58723cc35" providerId="ADAL" clId="{54A5A47F-2F48-42D2-806A-510BE4A6BD01}" dt="2023-10-05T14:46:42.553" v="7" actId="47"/>
        <pc:sldMkLst>
          <pc:docMk/>
          <pc:sldMk cId="0" sldId="293"/>
        </pc:sldMkLst>
      </pc:sldChg>
      <pc:sldChg chg="modSp add mod ord">
        <pc:chgData name="Sherbondy, Michelle - OO, DC" userId="d4feccc8-87ab-48a1-8683-5dd58723cc35" providerId="ADAL" clId="{54A5A47F-2F48-42D2-806A-510BE4A6BD01}" dt="2023-10-05T15:10:00.885" v="764" actId="962"/>
        <pc:sldMkLst>
          <pc:docMk/>
          <pc:sldMk cId="1400954749" sldId="311"/>
        </pc:sldMkLst>
        <pc:spChg chg="mod">
          <ac:chgData name="Sherbondy, Michelle - OO, DC" userId="d4feccc8-87ab-48a1-8683-5dd58723cc35" providerId="ADAL" clId="{54A5A47F-2F48-42D2-806A-510BE4A6BD01}" dt="2023-10-05T15:10:00.885" v="764" actId="962"/>
          <ac:spMkLst>
            <pc:docMk/>
            <pc:sldMk cId="1400954749" sldId="311"/>
            <ac:spMk id="7" creationId="{B9F3FC26-43AE-0F5B-004E-4A175E4DBD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5D0FC-7F90-4B24-AC1D-C2939FAB6733}"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98FF8-7CB5-43E6-A310-20A0FF3F7E9A}" type="slidenum">
              <a:rPr lang="en-US" smtClean="0"/>
              <a:t>‹#›</a:t>
            </a:fld>
            <a:endParaRPr lang="en-US"/>
          </a:p>
        </p:txBody>
      </p:sp>
    </p:spTree>
    <p:extLst>
      <p:ext uri="{BB962C8B-B14F-4D97-AF65-F5344CB8AC3E}">
        <p14:creationId xmlns:p14="http://schemas.microsoft.com/office/powerpoint/2010/main" val="2574138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35</a:t>
            </a:fld>
            <a:endParaRPr lang="en-US"/>
          </a:p>
        </p:txBody>
      </p:sp>
    </p:spTree>
    <p:extLst>
      <p:ext uri="{BB962C8B-B14F-4D97-AF65-F5344CB8AC3E}">
        <p14:creationId xmlns:p14="http://schemas.microsoft.com/office/powerpoint/2010/main" val="3016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5A0140-9147-4508-AFA4-485CC15EF1EF}" type="slidenum">
              <a:rPr lang="en-US" smtClean="0"/>
              <a:t>36</a:t>
            </a:fld>
            <a:endParaRPr lang="en-US" dirty="0"/>
          </a:p>
        </p:txBody>
      </p:sp>
    </p:spTree>
    <p:extLst>
      <p:ext uri="{BB962C8B-B14F-4D97-AF65-F5344CB8AC3E}">
        <p14:creationId xmlns:p14="http://schemas.microsoft.com/office/powerpoint/2010/main" val="149536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0.svg"/><Relationship Id="rId7" Type="http://schemas.openxmlformats.org/officeDocument/2006/relationships/image" Target="../media/image37.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2.png"/><Relationship Id="rId10" Type="http://schemas.openxmlformats.org/officeDocument/2006/relationships/image" Target="../media/image47.jpeg"/><Relationship Id="rId4" Type="http://schemas.openxmlformats.org/officeDocument/2006/relationships/image" Target="../media/image1.png"/><Relationship Id="rId9" Type="http://schemas.openxmlformats.org/officeDocument/2006/relationships/image" Target="../media/image43.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targetcenter.dm.usda.gov/"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hyperlink" Target="mailto:target-center@usda.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4733598"/>
            <a:ext cx="18288000" cy="5622035"/>
            <a:chOff x="0" y="0"/>
            <a:chExt cx="4816593" cy="1480701"/>
          </a:xfrm>
        </p:grpSpPr>
        <p:sp>
          <p:nvSpPr>
            <p:cNvPr id="3" name="Freeform 3"/>
            <p:cNvSpPr/>
            <p:nvPr/>
          </p:nvSpPr>
          <p:spPr>
            <a:xfrm>
              <a:off x="0" y="0"/>
              <a:ext cx="4816592" cy="1480701"/>
            </a:xfrm>
            <a:custGeom>
              <a:avLst/>
              <a:gdLst/>
              <a:ahLst/>
              <a:cxnLst/>
              <a:rect l="l" t="t" r="r" b="b"/>
              <a:pathLst>
                <a:path w="4816592" h="1480701">
                  <a:moveTo>
                    <a:pt x="0" y="0"/>
                  </a:moveTo>
                  <a:lnTo>
                    <a:pt x="4816592" y="0"/>
                  </a:lnTo>
                  <a:lnTo>
                    <a:pt x="4816592" y="1480701"/>
                  </a:lnTo>
                  <a:lnTo>
                    <a:pt x="0" y="1480701"/>
                  </a:lnTo>
                  <a:close/>
                </a:path>
              </a:pathLst>
            </a:custGeom>
            <a:solidFill>
              <a:srgbClr val="FFFFFF"/>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5" name="AutoShape 5">
            <a:extLst>
              <a:ext uri="{C183D7F6-B498-43B3-948B-1728B52AA6E4}">
                <adec:decorative xmlns:adec="http://schemas.microsoft.com/office/drawing/2017/decorative" val="1"/>
              </a:ext>
            </a:extLst>
          </p:cNvPr>
          <p:cNvSpPr/>
          <p:nvPr/>
        </p:nvSpPr>
        <p:spPr>
          <a:xfrm>
            <a:off x="1028700" y="8874118"/>
            <a:ext cx="15049397" cy="9539"/>
          </a:xfrm>
          <a:prstGeom prst="rect">
            <a:avLst/>
          </a:prstGeom>
          <a:solidFill>
            <a:srgbClr val="FFF9EB"/>
          </a:solidFill>
        </p:spPr>
        <p:txBody>
          <a:bodyPr/>
          <a:lstStyle/>
          <a:p>
            <a:endParaRPr lang="en-US"/>
          </a:p>
        </p:txBody>
      </p:sp>
      <p:grpSp>
        <p:nvGrpSpPr>
          <p:cNvPr id="13" name="Group 13">
            <a:extLst>
              <a:ext uri="{C183D7F6-B498-43B3-948B-1728B52AA6E4}">
                <adec:decorative xmlns:adec="http://schemas.microsoft.com/office/drawing/2017/decorative" val="1"/>
              </a:ext>
            </a:extLst>
          </p:cNvPr>
          <p:cNvGrpSpPr/>
          <p:nvPr/>
        </p:nvGrpSpPr>
        <p:grpSpPr>
          <a:xfrm>
            <a:off x="0" y="4333548"/>
            <a:ext cx="18288000" cy="900293"/>
            <a:chOff x="0" y="0"/>
            <a:chExt cx="4816593" cy="237114"/>
          </a:xfrm>
        </p:grpSpPr>
        <p:sp>
          <p:nvSpPr>
            <p:cNvPr id="14" name="Freeform 14"/>
            <p:cNvSpPr/>
            <p:nvPr/>
          </p:nvSpPr>
          <p:spPr>
            <a:xfrm>
              <a:off x="0" y="0"/>
              <a:ext cx="4816592" cy="237114"/>
            </a:xfrm>
            <a:custGeom>
              <a:avLst/>
              <a:gdLst/>
              <a:ahLst/>
              <a:cxnLst/>
              <a:rect l="l" t="t" r="r" b="b"/>
              <a:pathLst>
                <a:path w="4816592" h="237114">
                  <a:moveTo>
                    <a:pt x="0" y="0"/>
                  </a:moveTo>
                  <a:lnTo>
                    <a:pt x="4816592" y="0"/>
                  </a:lnTo>
                  <a:lnTo>
                    <a:pt x="4816592" y="237114"/>
                  </a:lnTo>
                  <a:lnTo>
                    <a:pt x="0" y="237114"/>
                  </a:lnTo>
                  <a:close/>
                </a:path>
              </a:pathLst>
            </a:custGeom>
            <a:solidFill>
              <a:srgbClr val="FFF9EB"/>
            </a:solidFill>
          </p:spPr>
          <p:txBody>
            <a:bodyPr/>
            <a:lstStyle/>
            <a:p>
              <a:endParaRPr lang="en-US"/>
            </a:p>
          </p:txBody>
        </p:sp>
        <p:sp>
          <p:nvSpPr>
            <p:cNvPr id="15" name="TextBox 15"/>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16" name="Group 16">
            <a:extLst>
              <a:ext uri="{C183D7F6-B498-43B3-948B-1728B52AA6E4}">
                <adec:decorative xmlns:adec="http://schemas.microsoft.com/office/drawing/2017/decorative" val="1"/>
              </a:ext>
            </a:extLst>
          </p:cNvPr>
          <p:cNvGrpSpPr/>
          <p:nvPr/>
        </p:nvGrpSpPr>
        <p:grpSpPr>
          <a:xfrm>
            <a:off x="392063" y="652625"/>
            <a:ext cx="17895937" cy="3864712"/>
            <a:chOff x="0" y="0"/>
            <a:chExt cx="23861249" cy="5152949"/>
          </a:xfrm>
        </p:grpSpPr>
        <p:sp>
          <p:nvSpPr>
            <p:cNvPr id="17" name="TextBox 17"/>
            <p:cNvSpPr txBox="1"/>
            <p:nvPr/>
          </p:nvSpPr>
          <p:spPr>
            <a:xfrm>
              <a:off x="0" y="95250"/>
              <a:ext cx="23861249" cy="3782483"/>
            </a:xfrm>
            <a:prstGeom prst="rect">
              <a:avLst/>
            </a:prstGeom>
          </p:spPr>
          <p:txBody>
            <a:bodyPr lIns="0" tIns="0" rIns="0" bIns="0" rtlCol="0" anchor="t">
              <a:spAutoFit/>
            </a:bodyPr>
            <a:lstStyle/>
            <a:p>
              <a:pPr algn="ctr">
                <a:lnSpc>
                  <a:spcPts val="10999"/>
                </a:lnSpc>
              </a:pPr>
              <a:r>
                <a:rPr lang="en-US" sz="9999" dirty="0">
                  <a:solidFill>
                    <a:srgbClr val="FFF9EB"/>
                  </a:solidFill>
                  <a:latin typeface="Canva Sans 1 Bold"/>
                </a:rPr>
                <a:t>An Overview of Assistive Technology Products</a:t>
              </a:r>
            </a:p>
          </p:txBody>
        </p:sp>
        <p:sp>
          <p:nvSpPr>
            <p:cNvPr id="18" name="TextBox 18"/>
            <p:cNvSpPr txBox="1"/>
            <p:nvPr/>
          </p:nvSpPr>
          <p:spPr>
            <a:xfrm>
              <a:off x="0" y="4562399"/>
              <a:ext cx="23861249" cy="590550"/>
            </a:xfrm>
            <a:prstGeom prst="rect">
              <a:avLst/>
            </a:prstGeom>
          </p:spPr>
          <p:txBody>
            <a:bodyPr lIns="0" tIns="0" rIns="0" bIns="0" rtlCol="0" anchor="t">
              <a:spAutoFit/>
            </a:bodyPr>
            <a:lstStyle/>
            <a:p>
              <a:pPr algn="ctr">
                <a:lnSpc>
                  <a:spcPts val="3300"/>
                </a:lnSpc>
              </a:pPr>
              <a:endParaRPr/>
            </a:p>
          </p:txBody>
        </p:sp>
      </p:grpSp>
      <p:sp>
        <p:nvSpPr>
          <p:cNvPr id="19" name="TextBox 19"/>
          <p:cNvSpPr txBox="1">
            <a:spLocks noGrp="1"/>
          </p:cNvSpPr>
          <p:nvPr>
            <p:ph type="title" idx="4294967295"/>
          </p:nvPr>
        </p:nvSpPr>
        <p:spPr>
          <a:xfrm>
            <a:off x="937047" y="4412562"/>
            <a:ext cx="16805970" cy="13891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599"/>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717E6C"/>
                </a:solidFill>
                <a:effectLst/>
                <a:uLnTx/>
                <a:uFillTx/>
                <a:latin typeface="Canva Sans 2"/>
                <a:ea typeface="+mn-ea"/>
                <a:cs typeface="+mn-cs"/>
              </a:rPr>
              <a:t>USDA TARGET Center National Disability Employment Awareness Month Symposium </a:t>
            </a:r>
          </a:p>
        </p:txBody>
      </p:sp>
      <p:sp>
        <p:nvSpPr>
          <p:cNvPr id="6" name="Freeform 6" descr="A mouse"/>
          <p:cNvSpPr/>
          <p:nvPr/>
        </p:nvSpPr>
        <p:spPr>
          <a:xfrm>
            <a:off x="2197542" y="5548165"/>
            <a:ext cx="3258908" cy="2129066"/>
          </a:xfrm>
          <a:custGeom>
            <a:avLst/>
            <a:gdLst/>
            <a:ahLst/>
            <a:cxnLst/>
            <a:rect l="l" t="t" r="r" b="b"/>
            <a:pathLst>
              <a:path w="3258908" h="2129066">
                <a:moveTo>
                  <a:pt x="0" y="0"/>
                </a:moveTo>
                <a:lnTo>
                  <a:pt x="3258908" y="0"/>
                </a:lnTo>
                <a:lnTo>
                  <a:pt x="3258908" y="2129067"/>
                </a:lnTo>
                <a:lnTo>
                  <a:pt x="0" y="2129067"/>
                </a:lnTo>
                <a:lnTo>
                  <a:pt x="0" y="0"/>
                </a:lnTo>
                <a:close/>
              </a:path>
            </a:pathLst>
          </a:custGeom>
          <a:blipFill>
            <a:blip r:embed="rId2"/>
            <a:stretch>
              <a:fillRect/>
            </a:stretch>
          </a:blipFill>
        </p:spPr>
        <p:txBody>
          <a:bodyPr/>
          <a:lstStyle/>
          <a:p>
            <a:endParaRPr lang="en-US"/>
          </a:p>
        </p:txBody>
      </p:sp>
      <p:sp>
        <p:nvSpPr>
          <p:cNvPr id="7" name="Freeform 7" descr="A white with button device"/>
          <p:cNvSpPr/>
          <p:nvPr/>
        </p:nvSpPr>
        <p:spPr>
          <a:xfrm>
            <a:off x="7115847" y="5886809"/>
            <a:ext cx="2541332" cy="2007395"/>
          </a:xfrm>
          <a:custGeom>
            <a:avLst/>
            <a:gdLst/>
            <a:ahLst/>
            <a:cxnLst/>
            <a:rect l="l" t="t" r="r" b="b"/>
            <a:pathLst>
              <a:path w="2541332" h="2007395">
                <a:moveTo>
                  <a:pt x="0" y="0"/>
                </a:moveTo>
                <a:lnTo>
                  <a:pt x="2541332" y="0"/>
                </a:lnTo>
                <a:lnTo>
                  <a:pt x="2541332" y="2007395"/>
                </a:lnTo>
                <a:lnTo>
                  <a:pt x="0" y="2007395"/>
                </a:lnTo>
                <a:lnTo>
                  <a:pt x="0" y="0"/>
                </a:lnTo>
                <a:close/>
              </a:path>
            </a:pathLst>
          </a:custGeom>
          <a:blipFill>
            <a:blip r:embed="rId3"/>
            <a:stretch>
              <a:fillRect/>
            </a:stretch>
          </a:blipFill>
        </p:spPr>
        <p:txBody>
          <a:bodyPr/>
          <a:lstStyle/>
          <a:p>
            <a:endParaRPr lang="en-US"/>
          </a:p>
        </p:txBody>
      </p:sp>
      <p:sp>
        <p:nvSpPr>
          <p:cNvPr id="8" name="Freeform 8" descr="Black/yellow keyboard "/>
          <p:cNvSpPr/>
          <p:nvPr/>
        </p:nvSpPr>
        <p:spPr>
          <a:xfrm>
            <a:off x="11721950" y="5886809"/>
            <a:ext cx="4649920" cy="1709738"/>
          </a:xfrm>
          <a:custGeom>
            <a:avLst/>
            <a:gdLst/>
            <a:ahLst/>
            <a:cxnLst/>
            <a:rect l="l" t="t" r="r" b="b"/>
            <a:pathLst>
              <a:path w="4649920" h="1709738">
                <a:moveTo>
                  <a:pt x="0" y="0"/>
                </a:moveTo>
                <a:lnTo>
                  <a:pt x="4649920" y="0"/>
                </a:lnTo>
                <a:lnTo>
                  <a:pt x="4649920" y="1709737"/>
                </a:lnTo>
                <a:lnTo>
                  <a:pt x="0" y="1709737"/>
                </a:lnTo>
                <a:lnTo>
                  <a:pt x="0" y="0"/>
                </a:lnTo>
                <a:close/>
              </a:path>
            </a:pathLst>
          </a:custGeom>
          <a:blipFill>
            <a:blip r:embed="rId4"/>
            <a:stretch>
              <a:fillRect l="-2000" t="-12508" r="-2000" b="-3017"/>
            </a:stretch>
          </a:blipFill>
        </p:spPr>
        <p:txBody>
          <a:bodyPr/>
          <a:lstStyle/>
          <a:p>
            <a:endParaRPr lang="en-US"/>
          </a:p>
        </p:txBody>
      </p:sp>
      <p:sp>
        <p:nvSpPr>
          <p:cNvPr id="12" name="Freeform 12" descr="Tablet"/>
          <p:cNvSpPr/>
          <p:nvPr/>
        </p:nvSpPr>
        <p:spPr>
          <a:xfrm>
            <a:off x="1028700" y="7989655"/>
            <a:ext cx="2798296" cy="1808843"/>
          </a:xfrm>
          <a:custGeom>
            <a:avLst/>
            <a:gdLst/>
            <a:ahLst/>
            <a:cxnLst/>
            <a:rect l="l" t="t" r="r" b="b"/>
            <a:pathLst>
              <a:path w="2798296" h="1808843">
                <a:moveTo>
                  <a:pt x="0" y="0"/>
                </a:moveTo>
                <a:lnTo>
                  <a:pt x="2798296" y="0"/>
                </a:lnTo>
                <a:lnTo>
                  <a:pt x="2798296" y="1808843"/>
                </a:lnTo>
                <a:lnTo>
                  <a:pt x="0" y="1808843"/>
                </a:lnTo>
                <a:lnTo>
                  <a:pt x="0" y="0"/>
                </a:lnTo>
                <a:close/>
              </a:path>
            </a:pathLst>
          </a:custGeom>
          <a:blipFill>
            <a:blip r:embed="rId5"/>
            <a:stretch>
              <a:fillRect/>
            </a:stretch>
          </a:blipFill>
        </p:spPr>
        <p:txBody>
          <a:bodyPr/>
          <a:lstStyle/>
          <a:p>
            <a:endParaRPr lang="en-US"/>
          </a:p>
        </p:txBody>
      </p:sp>
      <p:sp>
        <p:nvSpPr>
          <p:cNvPr id="9" name="Freeform 9" descr="A computer monitor with text &quot;Fusion&quot;"/>
          <p:cNvSpPr/>
          <p:nvPr/>
        </p:nvSpPr>
        <p:spPr>
          <a:xfrm>
            <a:off x="5456450" y="7779498"/>
            <a:ext cx="2392796" cy="2392796"/>
          </a:xfrm>
          <a:custGeom>
            <a:avLst/>
            <a:gdLst/>
            <a:ahLst/>
            <a:cxnLst/>
            <a:rect l="l" t="t" r="r" b="b"/>
            <a:pathLst>
              <a:path w="2392796" h="2392796">
                <a:moveTo>
                  <a:pt x="0" y="0"/>
                </a:moveTo>
                <a:lnTo>
                  <a:pt x="2392796" y="0"/>
                </a:lnTo>
                <a:lnTo>
                  <a:pt x="2392796" y="2392796"/>
                </a:lnTo>
                <a:lnTo>
                  <a:pt x="0" y="2392796"/>
                </a:lnTo>
                <a:lnTo>
                  <a:pt x="0" y="0"/>
                </a:lnTo>
                <a:close/>
              </a:path>
            </a:pathLst>
          </a:custGeom>
          <a:blipFill>
            <a:blip r:embed="rId6"/>
            <a:stretch>
              <a:fillRect/>
            </a:stretch>
          </a:blipFill>
        </p:spPr>
        <p:txBody>
          <a:bodyPr/>
          <a:lstStyle/>
          <a:p>
            <a:endParaRPr lang="en-US"/>
          </a:p>
        </p:txBody>
      </p:sp>
      <p:sp>
        <p:nvSpPr>
          <p:cNvPr id="10" name="Freeform 10" descr="Black mouse"/>
          <p:cNvSpPr/>
          <p:nvPr/>
        </p:nvSpPr>
        <p:spPr>
          <a:xfrm>
            <a:off x="10010004" y="7966569"/>
            <a:ext cx="1857162" cy="2018654"/>
          </a:xfrm>
          <a:custGeom>
            <a:avLst/>
            <a:gdLst/>
            <a:ahLst/>
            <a:cxnLst/>
            <a:rect l="l" t="t" r="r" b="b"/>
            <a:pathLst>
              <a:path w="1857162" h="2018654">
                <a:moveTo>
                  <a:pt x="0" y="0"/>
                </a:moveTo>
                <a:lnTo>
                  <a:pt x="1857162" y="0"/>
                </a:lnTo>
                <a:lnTo>
                  <a:pt x="1857162" y="2018654"/>
                </a:lnTo>
                <a:lnTo>
                  <a:pt x="0" y="2018654"/>
                </a:lnTo>
                <a:lnTo>
                  <a:pt x="0" y="0"/>
                </a:lnTo>
                <a:close/>
              </a:path>
            </a:pathLst>
          </a:custGeom>
          <a:blipFill>
            <a:blip r:embed="rId7"/>
            <a:stretch>
              <a:fillRect/>
            </a:stretch>
          </a:blipFill>
        </p:spPr>
        <p:txBody>
          <a:bodyPr/>
          <a:lstStyle/>
          <a:p>
            <a:endParaRPr lang="en-US"/>
          </a:p>
        </p:txBody>
      </p:sp>
      <p:sp>
        <p:nvSpPr>
          <p:cNvPr id="11" name="Freeform 11" descr="Computer and a lamp"/>
          <p:cNvSpPr/>
          <p:nvPr/>
        </p:nvSpPr>
        <p:spPr>
          <a:xfrm>
            <a:off x="13730115" y="7894204"/>
            <a:ext cx="2641755" cy="2198508"/>
          </a:xfrm>
          <a:custGeom>
            <a:avLst/>
            <a:gdLst/>
            <a:ahLst/>
            <a:cxnLst/>
            <a:rect l="l" t="t" r="r" b="b"/>
            <a:pathLst>
              <a:path w="2641755" h="2198508">
                <a:moveTo>
                  <a:pt x="0" y="0"/>
                </a:moveTo>
                <a:lnTo>
                  <a:pt x="2641755" y="0"/>
                </a:lnTo>
                <a:lnTo>
                  <a:pt x="2641755" y="2198508"/>
                </a:lnTo>
                <a:lnTo>
                  <a:pt x="0" y="2198508"/>
                </a:lnTo>
                <a:lnTo>
                  <a:pt x="0" y="0"/>
                </a:lnTo>
                <a:close/>
              </a:path>
            </a:pathLst>
          </a:custGeom>
          <a:blipFill>
            <a:blip r:embed="rId8"/>
            <a:stretch>
              <a:fillRect l="-8255" r="-8255"/>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814651" y="386967"/>
            <a:ext cx="5025510" cy="1665736"/>
            <a:chOff x="0" y="0"/>
            <a:chExt cx="6700679" cy="2220982"/>
          </a:xfrm>
        </p:grpSpPr>
        <p:grpSp>
          <p:nvGrpSpPr>
            <p:cNvPr id="3" name="Group 3"/>
            <p:cNvGrpSpPr/>
            <p:nvPr/>
          </p:nvGrpSpPr>
          <p:grpSpPr>
            <a:xfrm>
              <a:off x="0" y="0"/>
              <a:ext cx="6700679" cy="2220982"/>
              <a:chOff x="0" y="0"/>
              <a:chExt cx="1455905" cy="482569"/>
            </a:xfrm>
          </p:grpSpPr>
          <p:sp>
            <p:nvSpPr>
              <p:cNvPr id="4" name="Freeform 4"/>
              <p:cNvSpPr/>
              <p:nvPr/>
            </p:nvSpPr>
            <p:spPr>
              <a:xfrm>
                <a:off x="0" y="0"/>
                <a:ext cx="1455905" cy="482569"/>
              </a:xfrm>
              <a:custGeom>
                <a:avLst/>
                <a:gdLst/>
                <a:ahLst/>
                <a:cxnLst/>
                <a:rect l="l" t="t" r="r" b="b"/>
                <a:pathLst>
                  <a:path w="1455905" h="482569">
                    <a:moveTo>
                      <a:pt x="0" y="0"/>
                    </a:moveTo>
                    <a:lnTo>
                      <a:pt x="1455905" y="0"/>
                    </a:lnTo>
                    <a:lnTo>
                      <a:pt x="1455905" y="482569"/>
                    </a:lnTo>
                    <a:lnTo>
                      <a:pt x="0" y="482569"/>
                    </a:lnTo>
                    <a:close/>
                  </a:path>
                </a:pathLst>
              </a:custGeom>
              <a:solidFill>
                <a:srgbClr val="FFFFFF"/>
              </a:solidFill>
            </p:spPr>
            <p:txBody>
              <a:bodyPr/>
              <a:lstStyle/>
              <a:p>
                <a:endParaRPr lang="en-US"/>
              </a:p>
            </p:txBody>
          </p:sp>
          <p:sp>
            <p:nvSpPr>
              <p:cNvPr id="5" name="TextBox 5"/>
              <p:cNvSpPr txBox="1"/>
              <p:nvPr/>
            </p:nvSpPr>
            <p:spPr>
              <a:xfrm>
                <a:off x="0" y="19050"/>
                <a:ext cx="812800" cy="793750"/>
              </a:xfrm>
              <a:prstGeom prst="rect">
                <a:avLst/>
              </a:prstGeom>
            </p:spPr>
            <p:txBody>
              <a:bodyPr lIns="50800" tIns="50800" rIns="50800" bIns="50800" rtlCol="0" anchor="ctr"/>
              <a:lstStyle/>
              <a:p>
                <a:pPr algn="ctr">
                  <a:lnSpc>
                    <a:spcPts val="2500"/>
                  </a:lnSpc>
                </a:pPr>
                <a:endParaRPr/>
              </a:p>
            </p:txBody>
          </p:sp>
        </p:grpSp>
        <p:sp>
          <p:nvSpPr>
            <p:cNvPr id="6" name="Freeform 6"/>
            <p:cNvSpPr/>
            <p:nvPr/>
          </p:nvSpPr>
          <p:spPr>
            <a:xfrm>
              <a:off x="378391" y="223406"/>
              <a:ext cx="5678068" cy="1774170"/>
            </a:xfrm>
            <a:custGeom>
              <a:avLst/>
              <a:gdLst/>
              <a:ahLst/>
              <a:cxnLst/>
              <a:rect l="l" t="t" r="r" b="b"/>
              <a:pathLst>
                <a:path w="5678068" h="1774170">
                  <a:moveTo>
                    <a:pt x="0" y="0"/>
                  </a:moveTo>
                  <a:lnTo>
                    <a:pt x="5678068" y="0"/>
                  </a:lnTo>
                  <a:lnTo>
                    <a:pt x="5678068" y="1774170"/>
                  </a:lnTo>
                  <a:lnTo>
                    <a:pt x="0" y="1774170"/>
                  </a:lnTo>
                  <a:lnTo>
                    <a:pt x="0" y="0"/>
                  </a:lnTo>
                  <a:close/>
                </a:path>
              </a:pathLst>
            </a:custGeom>
            <a:blipFill>
              <a:blip r:embed="rId2"/>
              <a:stretch>
                <a:fillRect l="-1956" t="-116194" r="-1892" b="-116165"/>
              </a:stretch>
            </a:blipFill>
          </p:spPr>
          <p:txBody>
            <a:bodyPr/>
            <a:lstStyle/>
            <a:p>
              <a:endParaRPr lang="en-US"/>
            </a:p>
          </p:txBody>
        </p:sp>
      </p:grpSp>
      <p:sp>
        <p:nvSpPr>
          <p:cNvPr id="7" name="Freeform 7">
            <a:extLst>
              <a:ext uri="{C183D7F6-B498-43B3-948B-1728B52AA6E4}">
                <adec:decorative xmlns:adec="http://schemas.microsoft.com/office/drawing/2017/decorative" val="1"/>
              </a:ext>
            </a:extLst>
          </p:cNvPr>
          <p:cNvSpPr/>
          <p:nvPr/>
        </p:nvSpPr>
        <p:spPr>
          <a:xfrm>
            <a:off x="1814651" y="2236917"/>
            <a:ext cx="4986436" cy="2827878"/>
          </a:xfrm>
          <a:custGeom>
            <a:avLst/>
            <a:gdLst/>
            <a:ahLst/>
            <a:cxnLst/>
            <a:rect l="l" t="t" r="r" b="b"/>
            <a:pathLst>
              <a:path w="4986436" h="2827878">
                <a:moveTo>
                  <a:pt x="0" y="0"/>
                </a:moveTo>
                <a:lnTo>
                  <a:pt x="4986436" y="0"/>
                </a:lnTo>
                <a:lnTo>
                  <a:pt x="4986436" y="2827878"/>
                </a:lnTo>
                <a:lnTo>
                  <a:pt x="0" y="2827878"/>
                </a:lnTo>
                <a:lnTo>
                  <a:pt x="0" y="0"/>
                </a:lnTo>
                <a:close/>
              </a:path>
            </a:pathLst>
          </a:custGeom>
          <a:blipFill>
            <a:blip r:embed="rId3"/>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1814651" y="5223089"/>
            <a:ext cx="2372418" cy="2029806"/>
          </a:xfrm>
          <a:custGeom>
            <a:avLst/>
            <a:gdLst/>
            <a:ahLst/>
            <a:cxnLst/>
            <a:rect l="l" t="t" r="r" b="b"/>
            <a:pathLst>
              <a:path w="2372418" h="2029806">
                <a:moveTo>
                  <a:pt x="0" y="0"/>
                </a:moveTo>
                <a:lnTo>
                  <a:pt x="2372418" y="0"/>
                </a:lnTo>
                <a:lnTo>
                  <a:pt x="2372418" y="2029806"/>
                </a:lnTo>
                <a:lnTo>
                  <a:pt x="0" y="2029806"/>
                </a:lnTo>
                <a:lnTo>
                  <a:pt x="0" y="0"/>
                </a:lnTo>
                <a:close/>
              </a:path>
            </a:pathLst>
          </a:custGeom>
          <a:blipFill>
            <a:blip r:embed="rId4"/>
            <a:stretch>
              <a:fillRect l="-8486" r="-11295"/>
            </a:stretch>
          </a:blipFill>
        </p:spPr>
        <p:txBody>
          <a:bodyPr/>
          <a:lstStyle/>
          <a:p>
            <a:endParaRPr lang="en-US"/>
          </a:p>
        </p:txBody>
      </p:sp>
      <p:sp>
        <p:nvSpPr>
          <p:cNvPr id="9" name="Freeform 9">
            <a:extLst>
              <a:ext uri="{C183D7F6-B498-43B3-948B-1728B52AA6E4}">
                <adec:decorative xmlns:adec="http://schemas.microsoft.com/office/drawing/2017/decorative" val="1"/>
              </a:ext>
            </a:extLst>
          </p:cNvPr>
          <p:cNvSpPr/>
          <p:nvPr/>
        </p:nvSpPr>
        <p:spPr>
          <a:xfrm>
            <a:off x="4346942" y="5223089"/>
            <a:ext cx="2493218" cy="2029806"/>
          </a:xfrm>
          <a:custGeom>
            <a:avLst/>
            <a:gdLst/>
            <a:ahLst/>
            <a:cxnLst/>
            <a:rect l="l" t="t" r="r" b="b"/>
            <a:pathLst>
              <a:path w="2493218" h="2029806">
                <a:moveTo>
                  <a:pt x="0" y="0"/>
                </a:moveTo>
                <a:lnTo>
                  <a:pt x="2493218" y="0"/>
                </a:lnTo>
                <a:lnTo>
                  <a:pt x="2493218" y="2029806"/>
                </a:lnTo>
                <a:lnTo>
                  <a:pt x="0" y="2029806"/>
                </a:lnTo>
                <a:lnTo>
                  <a:pt x="0" y="0"/>
                </a:lnTo>
                <a:close/>
              </a:path>
            </a:pathLst>
          </a:custGeom>
          <a:blipFill>
            <a:blip r:embed="rId5"/>
            <a:stretch>
              <a:fillRect l="-16932" r="-10020" b="-4009"/>
            </a:stretch>
          </a:blipFill>
        </p:spPr>
        <p:txBody>
          <a:bodyPr/>
          <a:lstStyle/>
          <a:p>
            <a:endParaRPr lang="en-US"/>
          </a:p>
        </p:txBody>
      </p:sp>
      <p:grpSp>
        <p:nvGrpSpPr>
          <p:cNvPr id="10" name="Group 10">
            <a:extLst>
              <a:ext uri="{C183D7F6-B498-43B3-948B-1728B52AA6E4}">
                <adec:decorative xmlns:adec="http://schemas.microsoft.com/office/drawing/2017/decorative" val="1"/>
              </a:ext>
            </a:extLst>
          </p:cNvPr>
          <p:cNvGrpSpPr/>
          <p:nvPr/>
        </p:nvGrpSpPr>
        <p:grpSpPr>
          <a:xfrm>
            <a:off x="1736453" y="7411189"/>
            <a:ext cx="2450617" cy="2029806"/>
            <a:chOff x="0" y="0"/>
            <a:chExt cx="3267489" cy="2706408"/>
          </a:xfrm>
        </p:grpSpPr>
        <p:grpSp>
          <p:nvGrpSpPr>
            <p:cNvPr id="11" name="Group 11"/>
            <p:cNvGrpSpPr/>
            <p:nvPr/>
          </p:nvGrpSpPr>
          <p:grpSpPr>
            <a:xfrm>
              <a:off x="104264" y="0"/>
              <a:ext cx="3163225" cy="2706408"/>
              <a:chOff x="0" y="0"/>
              <a:chExt cx="676766" cy="579031"/>
            </a:xfrm>
          </p:grpSpPr>
          <p:sp>
            <p:nvSpPr>
              <p:cNvPr id="12" name="Freeform 12"/>
              <p:cNvSpPr/>
              <p:nvPr/>
            </p:nvSpPr>
            <p:spPr>
              <a:xfrm>
                <a:off x="0" y="0"/>
                <a:ext cx="676766" cy="579031"/>
              </a:xfrm>
              <a:custGeom>
                <a:avLst/>
                <a:gdLst/>
                <a:ahLst/>
                <a:cxnLst/>
                <a:rect l="l" t="t" r="r" b="b"/>
                <a:pathLst>
                  <a:path w="676766" h="579031">
                    <a:moveTo>
                      <a:pt x="0" y="0"/>
                    </a:moveTo>
                    <a:lnTo>
                      <a:pt x="676766" y="0"/>
                    </a:lnTo>
                    <a:lnTo>
                      <a:pt x="676766" y="579031"/>
                    </a:lnTo>
                    <a:lnTo>
                      <a:pt x="0" y="579031"/>
                    </a:lnTo>
                    <a:close/>
                  </a:path>
                </a:pathLst>
              </a:custGeom>
              <a:solidFill>
                <a:srgbClr val="FFFFFF"/>
              </a:solidFill>
            </p:spPr>
            <p:txBody>
              <a:bodyPr/>
              <a:lstStyle/>
              <a:p>
                <a:endParaRPr lang="en-US"/>
              </a:p>
            </p:txBody>
          </p:sp>
          <p:sp>
            <p:nvSpPr>
              <p:cNvPr id="13" name="TextBox 13"/>
              <p:cNvSpPr txBox="1"/>
              <p:nvPr/>
            </p:nvSpPr>
            <p:spPr>
              <a:xfrm>
                <a:off x="0" y="19050"/>
                <a:ext cx="812800" cy="793750"/>
              </a:xfrm>
              <a:prstGeom prst="rect">
                <a:avLst/>
              </a:prstGeom>
            </p:spPr>
            <p:txBody>
              <a:bodyPr lIns="50800" tIns="50800" rIns="50800" bIns="50800" rtlCol="0" anchor="ctr"/>
              <a:lstStyle/>
              <a:p>
                <a:pPr algn="ctr">
                  <a:lnSpc>
                    <a:spcPts val="2538"/>
                  </a:lnSpc>
                </a:pPr>
                <a:endParaRPr/>
              </a:p>
            </p:txBody>
          </p:sp>
        </p:grpSp>
        <p:sp>
          <p:nvSpPr>
            <p:cNvPr id="14" name="Freeform 14"/>
            <p:cNvSpPr/>
            <p:nvPr/>
          </p:nvSpPr>
          <p:spPr>
            <a:xfrm>
              <a:off x="0" y="224699"/>
              <a:ext cx="3267489" cy="2257010"/>
            </a:xfrm>
            <a:custGeom>
              <a:avLst/>
              <a:gdLst/>
              <a:ahLst/>
              <a:cxnLst/>
              <a:rect l="l" t="t" r="r" b="b"/>
              <a:pathLst>
                <a:path w="3267489" h="2257010">
                  <a:moveTo>
                    <a:pt x="0" y="0"/>
                  </a:moveTo>
                  <a:lnTo>
                    <a:pt x="3267489" y="0"/>
                  </a:lnTo>
                  <a:lnTo>
                    <a:pt x="3267489" y="2257010"/>
                  </a:lnTo>
                  <a:lnTo>
                    <a:pt x="0" y="2257010"/>
                  </a:lnTo>
                  <a:lnTo>
                    <a:pt x="0" y="0"/>
                  </a:lnTo>
                  <a:close/>
                </a:path>
              </a:pathLst>
            </a:custGeom>
            <a:blipFill>
              <a:blip r:embed="rId6"/>
              <a:stretch>
                <a:fillRect r="-3289"/>
              </a:stretch>
            </a:blipFill>
          </p:spPr>
          <p:txBody>
            <a:bodyPr/>
            <a:lstStyle/>
            <a:p>
              <a:endParaRPr lang="en-US"/>
            </a:p>
          </p:txBody>
        </p:sp>
      </p:grpSp>
      <p:sp>
        <p:nvSpPr>
          <p:cNvPr id="15" name="Freeform 15">
            <a:extLst>
              <a:ext uri="{C183D7F6-B498-43B3-948B-1728B52AA6E4}">
                <adec:decorative xmlns:adec="http://schemas.microsoft.com/office/drawing/2017/decorative" val="1"/>
              </a:ext>
            </a:extLst>
          </p:cNvPr>
          <p:cNvSpPr/>
          <p:nvPr/>
        </p:nvSpPr>
        <p:spPr>
          <a:xfrm>
            <a:off x="4346942" y="7411189"/>
            <a:ext cx="2493218" cy="2029806"/>
          </a:xfrm>
          <a:custGeom>
            <a:avLst/>
            <a:gdLst/>
            <a:ahLst/>
            <a:cxnLst/>
            <a:rect l="l" t="t" r="r" b="b"/>
            <a:pathLst>
              <a:path w="2493218" h="2029806">
                <a:moveTo>
                  <a:pt x="0" y="0"/>
                </a:moveTo>
                <a:lnTo>
                  <a:pt x="2493218" y="0"/>
                </a:lnTo>
                <a:lnTo>
                  <a:pt x="2493218" y="2029806"/>
                </a:lnTo>
                <a:lnTo>
                  <a:pt x="0" y="2029806"/>
                </a:lnTo>
                <a:lnTo>
                  <a:pt x="0" y="0"/>
                </a:lnTo>
                <a:close/>
              </a:path>
            </a:pathLst>
          </a:custGeom>
          <a:blipFill>
            <a:blip r:embed="rId7"/>
            <a:stretch>
              <a:fillRect t="-16469" b="-6360"/>
            </a:stretch>
          </a:blipFill>
        </p:spPr>
        <p:txBody>
          <a:bodyPr/>
          <a:lstStyle/>
          <a:p>
            <a:endParaRPr lang="en-US"/>
          </a:p>
        </p:txBody>
      </p:sp>
      <p:grpSp>
        <p:nvGrpSpPr>
          <p:cNvPr id="16" name="Group 16">
            <a:extLst>
              <a:ext uri="{C183D7F6-B498-43B3-948B-1728B52AA6E4}">
                <adec:decorative xmlns:adec="http://schemas.microsoft.com/office/drawing/2017/decorative" val="1"/>
              </a:ext>
            </a:extLst>
          </p:cNvPr>
          <p:cNvGrpSpPr/>
          <p:nvPr/>
        </p:nvGrpSpPr>
        <p:grpSpPr>
          <a:xfrm>
            <a:off x="8626037" y="0"/>
            <a:ext cx="9661963" cy="10260477"/>
            <a:chOff x="0" y="0"/>
            <a:chExt cx="2544714" cy="3524149"/>
          </a:xfrm>
        </p:grpSpPr>
        <p:sp>
          <p:nvSpPr>
            <p:cNvPr id="17" name="Freeform 17"/>
            <p:cNvSpPr/>
            <p:nvPr/>
          </p:nvSpPr>
          <p:spPr>
            <a:xfrm>
              <a:off x="0" y="0"/>
              <a:ext cx="2544714" cy="3524149"/>
            </a:xfrm>
            <a:custGeom>
              <a:avLst/>
              <a:gdLst/>
              <a:ahLst/>
              <a:cxnLst/>
              <a:rect l="l" t="t" r="r" b="b"/>
              <a:pathLst>
                <a:path w="2544714" h="3524149">
                  <a:moveTo>
                    <a:pt x="0" y="0"/>
                  </a:moveTo>
                  <a:lnTo>
                    <a:pt x="2544714" y="0"/>
                  </a:lnTo>
                  <a:lnTo>
                    <a:pt x="2544714" y="3524149"/>
                  </a:lnTo>
                  <a:lnTo>
                    <a:pt x="0" y="3524149"/>
                  </a:lnTo>
                  <a:close/>
                </a:path>
              </a:pathLst>
            </a:custGeom>
            <a:solidFill>
              <a:srgbClr val="FFF9EB"/>
            </a:solidFill>
          </p:spPr>
          <p:txBody>
            <a:bodyPr/>
            <a:lstStyle/>
            <a:p>
              <a:endParaRPr lang="en-US"/>
            </a:p>
          </p:txBody>
        </p:sp>
        <p:sp>
          <p:nvSpPr>
            <p:cNvPr id="18" name="TextBox 18"/>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19" name="TextBox 19"/>
          <p:cNvSpPr txBox="1">
            <a:spLocks noGrp="1"/>
          </p:cNvSpPr>
          <p:nvPr>
            <p:ph type="title" idx="4294967295"/>
          </p:nvPr>
        </p:nvSpPr>
        <p:spPr>
          <a:xfrm>
            <a:off x="9144000" y="437859"/>
            <a:ext cx="10744259" cy="13626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147"/>
              </a:lnSpc>
              <a:spcBef>
                <a:spcPts val="0"/>
              </a:spcBef>
              <a:spcAft>
                <a:spcPts val="0"/>
              </a:spcAft>
              <a:buClrTx/>
              <a:buSzTx/>
              <a:buFontTx/>
              <a:buNone/>
              <a:tabLst/>
              <a:defRPr/>
            </a:pPr>
            <a:r>
              <a:rPr kumimoji="0" lang="en-US" sz="10147" b="0" i="0" u="none" strike="noStrike" kern="1200" cap="none" spc="0" normalizeH="0" baseline="0" noProof="0" dirty="0">
                <a:ln>
                  <a:noFill/>
                </a:ln>
                <a:solidFill>
                  <a:srgbClr val="717E6C"/>
                </a:solidFill>
                <a:effectLst/>
                <a:uLnTx/>
                <a:uFillTx/>
                <a:latin typeface="Forum Bold"/>
                <a:ea typeface="+mn-ea"/>
                <a:cs typeface="+mn-cs"/>
              </a:rPr>
              <a:t>Vision Products</a:t>
            </a:r>
          </a:p>
        </p:txBody>
      </p:sp>
      <p:grpSp>
        <p:nvGrpSpPr>
          <p:cNvPr id="20" name="Group 20">
            <a:extLst>
              <a:ext uri="{C183D7F6-B498-43B3-948B-1728B52AA6E4}">
                <adec:decorative xmlns:adec="http://schemas.microsoft.com/office/drawing/2017/decorative" val="1"/>
              </a:ext>
            </a:extLst>
          </p:cNvPr>
          <p:cNvGrpSpPr/>
          <p:nvPr/>
        </p:nvGrpSpPr>
        <p:grpSpPr>
          <a:xfrm>
            <a:off x="9144000" y="2751039"/>
            <a:ext cx="7517967" cy="6507261"/>
            <a:chOff x="0" y="0"/>
            <a:chExt cx="10023956" cy="8676348"/>
          </a:xfrm>
        </p:grpSpPr>
        <p:sp>
          <p:nvSpPr>
            <p:cNvPr id="21" name="TextBox 21"/>
            <p:cNvSpPr txBox="1"/>
            <p:nvPr/>
          </p:nvSpPr>
          <p:spPr>
            <a:xfrm>
              <a:off x="0" y="38100"/>
              <a:ext cx="10023956" cy="766581"/>
            </a:xfrm>
            <a:prstGeom prst="rect">
              <a:avLst/>
            </a:prstGeom>
          </p:spPr>
          <p:txBody>
            <a:bodyPr lIns="0" tIns="0" rIns="0" bIns="0" rtlCol="0" anchor="t">
              <a:spAutoFit/>
            </a:bodyPr>
            <a:lstStyle/>
            <a:p>
              <a:pPr>
                <a:lnSpc>
                  <a:spcPts val="4422"/>
                </a:lnSpc>
              </a:pPr>
              <a:r>
                <a:rPr lang="en-US" sz="4020">
                  <a:solidFill>
                    <a:srgbClr val="717E6C"/>
                  </a:solidFill>
                  <a:latin typeface="Assistant Regular Bold"/>
                </a:rPr>
                <a:t>Hardware Vision Products</a:t>
              </a:r>
            </a:p>
          </p:txBody>
        </p:sp>
        <p:sp>
          <p:nvSpPr>
            <p:cNvPr id="22" name="TextBox 22"/>
            <p:cNvSpPr txBox="1"/>
            <p:nvPr/>
          </p:nvSpPr>
          <p:spPr>
            <a:xfrm>
              <a:off x="0" y="1171723"/>
              <a:ext cx="10023956" cy="2447925"/>
            </a:xfrm>
            <a:prstGeom prst="rect">
              <a:avLst/>
            </a:prstGeom>
          </p:spPr>
          <p:txBody>
            <a:bodyPr lIns="0" tIns="0" rIns="0" bIns="0" rtlCol="0" anchor="t">
              <a:spAutoFit/>
            </a:bodyPr>
            <a:lstStyle/>
            <a:p>
              <a:pPr>
                <a:lnSpc>
                  <a:spcPts val="3629"/>
                </a:lnSpc>
              </a:pPr>
              <a:r>
                <a:rPr lang="en-US" sz="3024" dirty="0">
                  <a:solidFill>
                    <a:srgbClr val="717E6C"/>
                  </a:solidFill>
                  <a:latin typeface="Assistant Regular"/>
                </a:rPr>
                <a:t>Hardware vision products are designed to assist blind and low-vision users. These include magnifiers, braille displays, specialty keyboards, and more.</a:t>
              </a:r>
            </a:p>
          </p:txBody>
        </p:sp>
        <p:sp>
          <p:nvSpPr>
            <p:cNvPr id="23" name="TextBox 23"/>
            <p:cNvSpPr txBox="1"/>
            <p:nvPr/>
          </p:nvSpPr>
          <p:spPr>
            <a:xfrm>
              <a:off x="0" y="4485199"/>
              <a:ext cx="10023956" cy="766581"/>
            </a:xfrm>
            <a:prstGeom prst="rect">
              <a:avLst/>
            </a:prstGeom>
          </p:spPr>
          <p:txBody>
            <a:bodyPr lIns="0" tIns="0" rIns="0" bIns="0" rtlCol="0" anchor="t">
              <a:spAutoFit/>
            </a:bodyPr>
            <a:lstStyle/>
            <a:p>
              <a:pPr>
                <a:lnSpc>
                  <a:spcPts val="4422"/>
                </a:lnSpc>
              </a:pPr>
              <a:r>
                <a:rPr lang="en-US" sz="4020">
                  <a:solidFill>
                    <a:srgbClr val="717E6C"/>
                  </a:solidFill>
                  <a:latin typeface="Assistant Regular Bold"/>
                </a:rPr>
                <a:t>Software Vision Products</a:t>
              </a:r>
            </a:p>
          </p:txBody>
        </p:sp>
        <p:sp>
          <p:nvSpPr>
            <p:cNvPr id="24" name="TextBox 24"/>
            <p:cNvSpPr txBox="1"/>
            <p:nvPr/>
          </p:nvSpPr>
          <p:spPr>
            <a:xfrm>
              <a:off x="0" y="5618823"/>
              <a:ext cx="10023956" cy="3057525"/>
            </a:xfrm>
            <a:prstGeom prst="rect">
              <a:avLst/>
            </a:prstGeom>
          </p:spPr>
          <p:txBody>
            <a:bodyPr lIns="0" tIns="0" rIns="0" bIns="0" rtlCol="0" anchor="t">
              <a:spAutoFit/>
            </a:bodyPr>
            <a:lstStyle/>
            <a:p>
              <a:pPr>
                <a:lnSpc>
                  <a:spcPts val="3629"/>
                </a:lnSpc>
              </a:pPr>
              <a:r>
                <a:rPr lang="en-US" sz="3024" dirty="0">
                  <a:solidFill>
                    <a:srgbClr val="717E6C"/>
                  </a:solidFill>
                  <a:latin typeface="Assistant Regular"/>
                </a:rPr>
                <a:t>Software vision products make computers, phones, and tablets easier to use for blind and low-vision users. These products include screen readers, magnifiers, unique applications, and  more.</a:t>
              </a:r>
            </a:p>
          </p:txBody>
        </p:sp>
      </p:grpSp>
      <p:sp>
        <p:nvSpPr>
          <p:cNvPr id="25" name="AutoShape 25">
            <a:extLst>
              <a:ext uri="{C183D7F6-B498-43B3-948B-1728B52AA6E4}">
                <adec:decorative xmlns:adec="http://schemas.microsoft.com/office/drawing/2017/decorative" val="1"/>
              </a:ext>
            </a:extLst>
          </p:cNvPr>
          <p:cNvSpPr/>
          <p:nvPr/>
        </p:nvSpPr>
        <p:spPr>
          <a:xfrm>
            <a:off x="8185884" y="1994663"/>
            <a:ext cx="10102116" cy="0"/>
          </a:xfrm>
          <a:prstGeom prst="line">
            <a:avLst/>
          </a:prstGeom>
          <a:ln w="38100" cap="flat">
            <a:solidFill>
              <a:srgbClr val="717E6C"/>
            </a:solidFill>
            <a:prstDash val="solid"/>
            <a:headEnd type="none" w="sm" len="sm"/>
            <a:tailEnd type="none" w="sm" len="sm"/>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594580" y="3535810"/>
            <a:ext cx="5158615" cy="1607690"/>
          </a:xfrm>
          <a:custGeom>
            <a:avLst/>
            <a:gdLst/>
            <a:ahLst/>
            <a:cxnLst/>
            <a:rect l="l" t="t" r="r" b="b"/>
            <a:pathLst>
              <a:path w="5158615" h="1607690">
                <a:moveTo>
                  <a:pt x="0" y="0"/>
                </a:moveTo>
                <a:lnTo>
                  <a:pt x="5158616" y="0"/>
                </a:lnTo>
                <a:lnTo>
                  <a:pt x="5158616" y="1607690"/>
                </a:lnTo>
                <a:lnTo>
                  <a:pt x="0" y="1607690"/>
                </a:lnTo>
                <a:lnTo>
                  <a:pt x="0" y="0"/>
                </a:lnTo>
                <a:close/>
              </a:path>
            </a:pathLst>
          </a:custGeom>
          <a:blipFill>
            <a:blip r:embed="rId2"/>
            <a:stretch>
              <a:fillRect l="-1413" t="-115293" r="-1614" b="-115293"/>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19049" y="-41030"/>
            <a:ext cx="18307050" cy="3095126"/>
            <a:chOff x="0" y="0"/>
            <a:chExt cx="4898165" cy="815177"/>
          </a:xfrm>
        </p:grpSpPr>
        <p:sp>
          <p:nvSpPr>
            <p:cNvPr id="4" name="Freeform 4"/>
            <p:cNvSpPr/>
            <p:nvPr/>
          </p:nvSpPr>
          <p:spPr>
            <a:xfrm>
              <a:off x="0" y="0"/>
              <a:ext cx="4898165" cy="815177"/>
            </a:xfrm>
            <a:custGeom>
              <a:avLst/>
              <a:gdLst/>
              <a:ahLst/>
              <a:cxnLst/>
              <a:rect l="l" t="t" r="r" b="b"/>
              <a:pathLst>
                <a:path w="4898165" h="815177">
                  <a:moveTo>
                    <a:pt x="0" y="0"/>
                  </a:moveTo>
                  <a:lnTo>
                    <a:pt x="4898165" y="0"/>
                  </a:lnTo>
                  <a:lnTo>
                    <a:pt x="4898165" y="815177"/>
                  </a:lnTo>
                  <a:lnTo>
                    <a:pt x="0" y="815177"/>
                  </a:lnTo>
                  <a:close/>
                </a:path>
              </a:pathLst>
            </a:custGeom>
            <a:solidFill>
              <a:srgbClr val="717E6C"/>
            </a:solidFill>
          </p:spPr>
          <p:txBody>
            <a:bodyPr/>
            <a:lstStyle/>
            <a:p>
              <a:endParaRPr lang="en-US"/>
            </a:p>
          </p:txBody>
        </p:sp>
        <p:sp>
          <p:nvSpPr>
            <p:cNvPr id="5" name="TextBox 5"/>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6" name="Freeform 6">
            <a:extLst>
              <a:ext uri="{C183D7F6-B498-43B3-948B-1728B52AA6E4}">
                <adec:decorative xmlns:adec="http://schemas.microsoft.com/office/drawing/2017/decorative" val="1"/>
              </a:ext>
            </a:extLst>
          </p:cNvPr>
          <p:cNvSpPr/>
          <p:nvPr/>
        </p:nvSpPr>
        <p:spPr>
          <a:xfrm>
            <a:off x="594580" y="5804785"/>
            <a:ext cx="5158615" cy="1633028"/>
          </a:xfrm>
          <a:custGeom>
            <a:avLst/>
            <a:gdLst/>
            <a:ahLst/>
            <a:cxnLst/>
            <a:rect l="l" t="t" r="r" b="b"/>
            <a:pathLst>
              <a:path w="5158615" h="1633028">
                <a:moveTo>
                  <a:pt x="0" y="0"/>
                </a:moveTo>
                <a:lnTo>
                  <a:pt x="5158616" y="0"/>
                </a:lnTo>
                <a:lnTo>
                  <a:pt x="5158616" y="1633028"/>
                </a:lnTo>
                <a:lnTo>
                  <a:pt x="0" y="1633028"/>
                </a:lnTo>
                <a:lnTo>
                  <a:pt x="0" y="0"/>
                </a:lnTo>
                <a:close/>
              </a:path>
            </a:pathLst>
          </a:custGeom>
          <a:blipFill>
            <a:blip r:embed="rId3"/>
            <a:stretch>
              <a:fillRect l="-4587" t="-124557" r="-4466" b="-119937"/>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594580" y="8099097"/>
            <a:ext cx="5158615" cy="1575825"/>
          </a:xfrm>
          <a:custGeom>
            <a:avLst/>
            <a:gdLst/>
            <a:ahLst/>
            <a:cxnLst/>
            <a:rect l="l" t="t" r="r" b="b"/>
            <a:pathLst>
              <a:path w="5158615" h="1575825">
                <a:moveTo>
                  <a:pt x="0" y="0"/>
                </a:moveTo>
                <a:lnTo>
                  <a:pt x="5158616" y="0"/>
                </a:lnTo>
                <a:lnTo>
                  <a:pt x="5158616" y="1575825"/>
                </a:lnTo>
                <a:lnTo>
                  <a:pt x="0" y="1575825"/>
                </a:lnTo>
                <a:lnTo>
                  <a:pt x="0" y="0"/>
                </a:lnTo>
                <a:close/>
              </a:path>
            </a:pathLst>
          </a:custGeom>
          <a:blipFill>
            <a:blip r:embed="rId4"/>
            <a:stretch>
              <a:fillRect l="-4005" t="-56639" r="-3844" b="-41955"/>
            </a:stretch>
          </a:blipFill>
        </p:spPr>
        <p:txBody>
          <a:bodyPr/>
          <a:lstStyle/>
          <a:p>
            <a:endParaRPr lang="en-US"/>
          </a:p>
        </p:txBody>
      </p:sp>
      <p:sp>
        <p:nvSpPr>
          <p:cNvPr id="8" name="TextBox 8"/>
          <p:cNvSpPr txBox="1">
            <a:spLocks noGrp="1"/>
          </p:cNvSpPr>
          <p:nvPr>
            <p:ph type="title" idx="4294967295"/>
          </p:nvPr>
        </p:nvSpPr>
        <p:spPr>
          <a:xfrm>
            <a:off x="980820" y="457133"/>
            <a:ext cx="17930874" cy="11372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FFF9EB"/>
                </a:solidFill>
                <a:effectLst/>
                <a:uLnTx/>
                <a:uFillTx/>
                <a:latin typeface="Forum Bold"/>
                <a:ea typeface="+mn-ea"/>
                <a:cs typeface="+mn-cs"/>
              </a:rPr>
              <a:t>Hardware Vision Products - Example</a:t>
            </a:r>
          </a:p>
        </p:txBody>
      </p:sp>
      <p:sp>
        <p:nvSpPr>
          <p:cNvPr id="9" name="TextBox 9"/>
          <p:cNvSpPr txBox="1"/>
          <p:nvPr/>
        </p:nvSpPr>
        <p:spPr>
          <a:xfrm>
            <a:off x="5206157" y="1662069"/>
            <a:ext cx="7856637" cy="1043305"/>
          </a:xfrm>
          <a:prstGeom prst="rect">
            <a:avLst/>
          </a:prstGeom>
        </p:spPr>
        <p:txBody>
          <a:bodyPr lIns="0" tIns="0" rIns="0" bIns="0" rtlCol="0" anchor="t">
            <a:spAutoFit/>
          </a:bodyPr>
          <a:lstStyle/>
          <a:p>
            <a:pPr algn="ctr">
              <a:lnSpc>
                <a:spcPts val="8119"/>
              </a:lnSpc>
            </a:pPr>
            <a:r>
              <a:rPr lang="en-US" sz="5799" dirty="0">
                <a:solidFill>
                  <a:srgbClr val="FFFFFF"/>
                </a:solidFill>
                <a:latin typeface="Canva Sans 2"/>
              </a:rPr>
              <a:t>Large Print Keyboards</a:t>
            </a:r>
          </a:p>
        </p:txBody>
      </p:sp>
      <p:grpSp>
        <p:nvGrpSpPr>
          <p:cNvPr id="11" name="Group 11">
            <a:extLst>
              <a:ext uri="{C183D7F6-B498-43B3-948B-1728B52AA6E4}">
                <adec:decorative xmlns:adec="http://schemas.microsoft.com/office/drawing/2017/decorative" val="1"/>
              </a:ext>
            </a:extLst>
          </p:cNvPr>
          <p:cNvGrpSpPr/>
          <p:nvPr/>
        </p:nvGrpSpPr>
        <p:grpSpPr>
          <a:xfrm>
            <a:off x="5753196" y="3535810"/>
            <a:ext cx="3545664" cy="1607690"/>
            <a:chOff x="0" y="0"/>
            <a:chExt cx="933837" cy="423425"/>
          </a:xfrm>
        </p:grpSpPr>
        <p:sp>
          <p:nvSpPr>
            <p:cNvPr id="12" name="Freeform 12"/>
            <p:cNvSpPr/>
            <p:nvPr/>
          </p:nvSpPr>
          <p:spPr>
            <a:xfrm>
              <a:off x="0" y="0"/>
              <a:ext cx="933837" cy="423425"/>
            </a:xfrm>
            <a:custGeom>
              <a:avLst/>
              <a:gdLst/>
              <a:ahLst/>
              <a:cxnLst/>
              <a:rect l="l" t="t" r="r" b="b"/>
              <a:pathLst>
                <a:path w="933837" h="423425">
                  <a:moveTo>
                    <a:pt x="0" y="0"/>
                  </a:moveTo>
                  <a:lnTo>
                    <a:pt x="933837" y="0"/>
                  </a:lnTo>
                  <a:lnTo>
                    <a:pt x="933837" y="423425"/>
                  </a:lnTo>
                  <a:lnTo>
                    <a:pt x="0" y="423425"/>
                  </a:lnTo>
                  <a:close/>
                </a:path>
              </a:pathLst>
            </a:custGeom>
            <a:solidFill>
              <a:srgbClr val="717E6C"/>
            </a:solidFill>
          </p:spPr>
          <p:txBody>
            <a:bodyPr/>
            <a:lstStyle/>
            <a:p>
              <a:endParaRPr lang="en-US"/>
            </a:p>
          </p:txBody>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14" name="TextBox 14"/>
          <p:cNvSpPr txBox="1"/>
          <p:nvPr/>
        </p:nvSpPr>
        <p:spPr>
          <a:xfrm>
            <a:off x="5946455" y="3931136"/>
            <a:ext cx="2792164" cy="801006"/>
          </a:xfrm>
          <a:prstGeom prst="rect">
            <a:avLst/>
          </a:prstGeom>
        </p:spPr>
        <p:txBody>
          <a:bodyPr lIns="0" tIns="0" rIns="0" bIns="0" rtlCol="0" anchor="t">
            <a:spAutoFit/>
          </a:bodyPr>
          <a:lstStyle/>
          <a:p>
            <a:pPr algn="ctr">
              <a:lnSpc>
                <a:spcPts val="3100"/>
              </a:lnSpc>
            </a:pPr>
            <a:r>
              <a:rPr lang="en-US" sz="2214">
                <a:solidFill>
                  <a:srgbClr val="FFF9EB"/>
                </a:solidFill>
                <a:latin typeface="Canva Sans 2"/>
              </a:rPr>
              <a:t>ZoomText Keyboard </a:t>
            </a:r>
          </a:p>
          <a:p>
            <a:pPr algn="ctr">
              <a:lnSpc>
                <a:spcPts val="3100"/>
              </a:lnSpc>
            </a:pPr>
            <a:r>
              <a:rPr lang="en-US" sz="2214">
                <a:solidFill>
                  <a:srgbClr val="FFF9EB"/>
                </a:solidFill>
                <a:latin typeface="Canva Sans 2"/>
              </a:rPr>
              <a:t>- Yellow/Black</a:t>
            </a:r>
          </a:p>
        </p:txBody>
      </p:sp>
      <p:grpSp>
        <p:nvGrpSpPr>
          <p:cNvPr id="15" name="Group 15">
            <a:extLst>
              <a:ext uri="{C183D7F6-B498-43B3-948B-1728B52AA6E4}">
                <adec:decorative xmlns:adec="http://schemas.microsoft.com/office/drawing/2017/decorative" val="1"/>
              </a:ext>
            </a:extLst>
          </p:cNvPr>
          <p:cNvGrpSpPr/>
          <p:nvPr/>
        </p:nvGrpSpPr>
        <p:grpSpPr>
          <a:xfrm>
            <a:off x="5753196" y="5817454"/>
            <a:ext cx="3545664" cy="1607690"/>
            <a:chOff x="0" y="0"/>
            <a:chExt cx="933837" cy="423425"/>
          </a:xfrm>
        </p:grpSpPr>
        <p:sp>
          <p:nvSpPr>
            <p:cNvPr id="16" name="Freeform 16"/>
            <p:cNvSpPr/>
            <p:nvPr/>
          </p:nvSpPr>
          <p:spPr>
            <a:xfrm>
              <a:off x="0" y="0"/>
              <a:ext cx="933837" cy="423425"/>
            </a:xfrm>
            <a:custGeom>
              <a:avLst/>
              <a:gdLst/>
              <a:ahLst/>
              <a:cxnLst/>
              <a:rect l="l" t="t" r="r" b="b"/>
              <a:pathLst>
                <a:path w="933837" h="423425">
                  <a:moveTo>
                    <a:pt x="0" y="0"/>
                  </a:moveTo>
                  <a:lnTo>
                    <a:pt x="933837" y="0"/>
                  </a:lnTo>
                  <a:lnTo>
                    <a:pt x="933837" y="423425"/>
                  </a:lnTo>
                  <a:lnTo>
                    <a:pt x="0" y="423425"/>
                  </a:lnTo>
                  <a:close/>
                </a:path>
              </a:pathLst>
            </a:custGeom>
            <a:solidFill>
              <a:srgbClr val="717E6C"/>
            </a:solidFill>
          </p:spPr>
          <p:txBody>
            <a:bodyPr/>
            <a:lstStyle/>
            <a:p>
              <a:endParaRPr lang="en-US"/>
            </a:p>
          </p:txBody>
        </p:sp>
        <p:sp>
          <p:nvSpPr>
            <p:cNvPr id="17" name="TextBox 17"/>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18" name="TextBox 18"/>
          <p:cNvSpPr txBox="1"/>
          <p:nvPr/>
        </p:nvSpPr>
        <p:spPr>
          <a:xfrm>
            <a:off x="5946455" y="6212779"/>
            <a:ext cx="2792164" cy="801006"/>
          </a:xfrm>
          <a:prstGeom prst="rect">
            <a:avLst/>
          </a:prstGeom>
        </p:spPr>
        <p:txBody>
          <a:bodyPr lIns="0" tIns="0" rIns="0" bIns="0" rtlCol="0" anchor="t">
            <a:spAutoFit/>
          </a:bodyPr>
          <a:lstStyle/>
          <a:p>
            <a:pPr algn="ctr">
              <a:lnSpc>
                <a:spcPts val="3100"/>
              </a:lnSpc>
            </a:pPr>
            <a:r>
              <a:rPr lang="en-US" sz="2214">
                <a:solidFill>
                  <a:srgbClr val="FFF9EB"/>
                </a:solidFill>
                <a:latin typeface="Canva Sans 2"/>
              </a:rPr>
              <a:t>ZoomText Keyboard </a:t>
            </a:r>
          </a:p>
          <a:p>
            <a:pPr algn="ctr">
              <a:lnSpc>
                <a:spcPts val="3100"/>
              </a:lnSpc>
            </a:pPr>
            <a:r>
              <a:rPr lang="en-US" sz="2214">
                <a:solidFill>
                  <a:srgbClr val="FFF9EB"/>
                </a:solidFill>
                <a:latin typeface="Canva Sans 2"/>
              </a:rPr>
              <a:t>- White/Black</a:t>
            </a:r>
          </a:p>
        </p:txBody>
      </p:sp>
      <p:grpSp>
        <p:nvGrpSpPr>
          <p:cNvPr id="19" name="Group 19">
            <a:extLst>
              <a:ext uri="{C183D7F6-B498-43B3-948B-1728B52AA6E4}">
                <adec:decorative xmlns:adec="http://schemas.microsoft.com/office/drawing/2017/decorative" val="1"/>
              </a:ext>
            </a:extLst>
          </p:cNvPr>
          <p:cNvGrpSpPr/>
          <p:nvPr/>
        </p:nvGrpSpPr>
        <p:grpSpPr>
          <a:xfrm>
            <a:off x="5753196" y="8114088"/>
            <a:ext cx="3545664" cy="1560834"/>
            <a:chOff x="0" y="0"/>
            <a:chExt cx="933837" cy="411084"/>
          </a:xfrm>
        </p:grpSpPr>
        <p:sp>
          <p:nvSpPr>
            <p:cNvPr id="20" name="Freeform 20"/>
            <p:cNvSpPr/>
            <p:nvPr/>
          </p:nvSpPr>
          <p:spPr>
            <a:xfrm>
              <a:off x="0" y="0"/>
              <a:ext cx="933837" cy="411084"/>
            </a:xfrm>
            <a:custGeom>
              <a:avLst/>
              <a:gdLst/>
              <a:ahLst/>
              <a:cxnLst/>
              <a:rect l="l" t="t" r="r" b="b"/>
              <a:pathLst>
                <a:path w="933837" h="411084">
                  <a:moveTo>
                    <a:pt x="0" y="0"/>
                  </a:moveTo>
                  <a:lnTo>
                    <a:pt x="933837" y="0"/>
                  </a:lnTo>
                  <a:lnTo>
                    <a:pt x="933837" y="411084"/>
                  </a:lnTo>
                  <a:lnTo>
                    <a:pt x="0" y="411084"/>
                  </a:lnTo>
                  <a:close/>
                </a:path>
              </a:pathLst>
            </a:custGeom>
            <a:solidFill>
              <a:srgbClr val="717E6C"/>
            </a:solidFill>
          </p:spPr>
          <p:txBody>
            <a:bodyPr/>
            <a:lstStyle/>
            <a:p>
              <a:endParaRPr lang="en-US"/>
            </a:p>
          </p:txBody>
        </p:sp>
        <p:sp>
          <p:nvSpPr>
            <p:cNvPr id="21" name="TextBox 21"/>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22" name="TextBox 22"/>
          <p:cNvSpPr txBox="1"/>
          <p:nvPr/>
        </p:nvSpPr>
        <p:spPr>
          <a:xfrm>
            <a:off x="5562957" y="8527803"/>
            <a:ext cx="3276340" cy="768993"/>
          </a:xfrm>
          <a:prstGeom prst="rect">
            <a:avLst/>
          </a:prstGeom>
        </p:spPr>
        <p:txBody>
          <a:bodyPr wrap="square" lIns="0" tIns="0" rIns="0" bIns="0" rtlCol="0" anchor="t">
            <a:spAutoFit/>
          </a:bodyPr>
          <a:lstStyle/>
          <a:p>
            <a:pPr algn="ctr">
              <a:lnSpc>
                <a:spcPts val="3100"/>
              </a:lnSpc>
            </a:pPr>
            <a:r>
              <a:rPr lang="en-US" sz="2214" dirty="0" err="1">
                <a:solidFill>
                  <a:srgbClr val="FFF9EB"/>
                </a:solidFill>
                <a:latin typeface="Canva Sans 2"/>
              </a:rPr>
              <a:t>LogicKeyboard</a:t>
            </a:r>
            <a:endParaRPr lang="en-US" sz="2214" dirty="0">
              <a:solidFill>
                <a:srgbClr val="FFF9EB"/>
              </a:solidFill>
              <a:latin typeface="Canva Sans 2"/>
            </a:endParaRPr>
          </a:p>
          <a:p>
            <a:pPr algn="ctr">
              <a:lnSpc>
                <a:spcPts val="3100"/>
              </a:lnSpc>
            </a:pPr>
            <a:r>
              <a:rPr lang="en-US" sz="2214" dirty="0">
                <a:solidFill>
                  <a:srgbClr val="FFF9EB"/>
                </a:solidFill>
                <a:latin typeface="Canva Sans 2"/>
              </a:rPr>
              <a:t>- Black/White</a:t>
            </a:r>
          </a:p>
        </p:txBody>
      </p:sp>
      <p:sp>
        <p:nvSpPr>
          <p:cNvPr id="10" name="TextBox 10"/>
          <p:cNvSpPr txBox="1"/>
          <p:nvPr/>
        </p:nvSpPr>
        <p:spPr>
          <a:xfrm>
            <a:off x="9677400" y="5060829"/>
            <a:ext cx="7315295" cy="3038268"/>
          </a:xfrm>
          <a:prstGeom prst="rect">
            <a:avLst/>
          </a:prstGeom>
        </p:spPr>
        <p:txBody>
          <a:bodyPr wrap="square" lIns="0" tIns="0" rIns="0" bIns="0" rtlCol="0" anchor="t">
            <a:spAutoFit/>
          </a:bodyPr>
          <a:lstStyle/>
          <a:p>
            <a:pPr>
              <a:lnSpc>
                <a:spcPts val="4837"/>
              </a:lnSpc>
            </a:pPr>
            <a:r>
              <a:rPr lang="en-US" sz="3455" dirty="0">
                <a:solidFill>
                  <a:srgbClr val="000000"/>
                </a:solidFill>
                <a:latin typeface="Canva Sans 2"/>
              </a:rPr>
              <a:t>These keyboards use large print </a:t>
            </a:r>
          </a:p>
          <a:p>
            <a:pPr>
              <a:lnSpc>
                <a:spcPts val="4837"/>
              </a:lnSpc>
            </a:pPr>
            <a:r>
              <a:rPr lang="en-US" sz="3455" dirty="0">
                <a:solidFill>
                  <a:srgbClr val="000000"/>
                </a:solidFill>
                <a:latin typeface="Canva Sans 2"/>
              </a:rPr>
              <a:t>and high-contrast keys to help low-vision users see what they are typing.</a:t>
            </a:r>
          </a:p>
          <a:p>
            <a:pPr>
              <a:lnSpc>
                <a:spcPts val="4837"/>
              </a:lnSpc>
            </a:pPr>
            <a:endParaRPr lang="en-US" sz="3455" dirty="0">
              <a:solidFill>
                <a:srgbClr val="000000"/>
              </a:solidFill>
              <a:latin typeface="Canva Sans 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594580" y="3535810"/>
            <a:ext cx="5158615" cy="1607690"/>
          </a:xfrm>
          <a:custGeom>
            <a:avLst/>
            <a:gdLst/>
            <a:ahLst/>
            <a:cxnLst/>
            <a:rect l="l" t="t" r="r" b="b"/>
            <a:pathLst>
              <a:path w="5158615" h="1607690">
                <a:moveTo>
                  <a:pt x="0" y="0"/>
                </a:moveTo>
                <a:lnTo>
                  <a:pt x="5158616" y="0"/>
                </a:lnTo>
                <a:lnTo>
                  <a:pt x="5158616" y="1607690"/>
                </a:lnTo>
                <a:lnTo>
                  <a:pt x="0" y="1607690"/>
                </a:lnTo>
                <a:lnTo>
                  <a:pt x="0" y="0"/>
                </a:lnTo>
                <a:close/>
              </a:path>
            </a:pathLst>
          </a:custGeom>
          <a:blipFill>
            <a:blip r:embed="rId2"/>
            <a:stretch>
              <a:fillRect t="-57033" b="-57033"/>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29131"/>
            <a:ext cx="18288000" cy="3095126"/>
            <a:chOff x="0" y="0"/>
            <a:chExt cx="4898165" cy="815177"/>
          </a:xfrm>
        </p:grpSpPr>
        <p:sp>
          <p:nvSpPr>
            <p:cNvPr id="4" name="Freeform 4"/>
            <p:cNvSpPr/>
            <p:nvPr/>
          </p:nvSpPr>
          <p:spPr>
            <a:xfrm>
              <a:off x="0" y="0"/>
              <a:ext cx="4898165" cy="815177"/>
            </a:xfrm>
            <a:custGeom>
              <a:avLst/>
              <a:gdLst/>
              <a:ahLst/>
              <a:cxnLst/>
              <a:rect l="l" t="t" r="r" b="b"/>
              <a:pathLst>
                <a:path w="4898165" h="815177">
                  <a:moveTo>
                    <a:pt x="0" y="0"/>
                  </a:moveTo>
                  <a:lnTo>
                    <a:pt x="4898165" y="0"/>
                  </a:lnTo>
                  <a:lnTo>
                    <a:pt x="4898165" y="815177"/>
                  </a:lnTo>
                  <a:lnTo>
                    <a:pt x="0" y="815177"/>
                  </a:lnTo>
                  <a:close/>
                </a:path>
              </a:pathLst>
            </a:custGeom>
            <a:solidFill>
              <a:srgbClr val="717E6C"/>
            </a:solidFill>
          </p:spPr>
          <p:txBody>
            <a:bodyPr/>
            <a:lstStyle/>
            <a:p>
              <a:endParaRPr lang="en-US"/>
            </a:p>
          </p:txBody>
        </p:sp>
        <p:sp>
          <p:nvSpPr>
            <p:cNvPr id="5" name="TextBox 5"/>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6" name="Freeform 6">
            <a:extLst>
              <a:ext uri="{C183D7F6-B498-43B3-948B-1728B52AA6E4}">
                <adec:decorative xmlns:adec="http://schemas.microsoft.com/office/drawing/2017/decorative" val="1"/>
              </a:ext>
            </a:extLst>
          </p:cNvPr>
          <p:cNvSpPr/>
          <p:nvPr/>
        </p:nvSpPr>
        <p:spPr>
          <a:xfrm>
            <a:off x="594580" y="5804785"/>
            <a:ext cx="5158615" cy="1633028"/>
          </a:xfrm>
          <a:custGeom>
            <a:avLst/>
            <a:gdLst/>
            <a:ahLst/>
            <a:cxnLst/>
            <a:rect l="l" t="t" r="r" b="b"/>
            <a:pathLst>
              <a:path w="5158615" h="1633028">
                <a:moveTo>
                  <a:pt x="0" y="0"/>
                </a:moveTo>
                <a:lnTo>
                  <a:pt x="5158616" y="0"/>
                </a:lnTo>
                <a:lnTo>
                  <a:pt x="5158616" y="1633028"/>
                </a:lnTo>
                <a:lnTo>
                  <a:pt x="0" y="1633028"/>
                </a:lnTo>
                <a:lnTo>
                  <a:pt x="0" y="0"/>
                </a:lnTo>
                <a:close/>
              </a:path>
            </a:pathLst>
          </a:custGeom>
          <a:blipFill>
            <a:blip r:embed="rId3"/>
            <a:stretch>
              <a:fillRect t="-107946" b="-107946"/>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5753196" y="3535810"/>
            <a:ext cx="3545664" cy="1607690"/>
            <a:chOff x="0" y="0"/>
            <a:chExt cx="933837" cy="423425"/>
          </a:xfrm>
        </p:grpSpPr>
        <p:sp>
          <p:nvSpPr>
            <p:cNvPr id="8" name="Freeform 8"/>
            <p:cNvSpPr/>
            <p:nvPr/>
          </p:nvSpPr>
          <p:spPr>
            <a:xfrm>
              <a:off x="0" y="0"/>
              <a:ext cx="933837" cy="423425"/>
            </a:xfrm>
            <a:custGeom>
              <a:avLst/>
              <a:gdLst/>
              <a:ahLst/>
              <a:cxnLst/>
              <a:rect l="l" t="t" r="r" b="b"/>
              <a:pathLst>
                <a:path w="933837" h="423425">
                  <a:moveTo>
                    <a:pt x="0" y="0"/>
                  </a:moveTo>
                  <a:lnTo>
                    <a:pt x="933837" y="0"/>
                  </a:lnTo>
                  <a:lnTo>
                    <a:pt x="933837" y="423425"/>
                  </a:lnTo>
                  <a:lnTo>
                    <a:pt x="0" y="423425"/>
                  </a:lnTo>
                  <a:close/>
                </a:path>
              </a:pathLst>
            </a:custGeom>
            <a:solidFill>
              <a:srgbClr val="717E6C"/>
            </a:solidFill>
          </p:spPr>
          <p:txBody>
            <a:bodyPr/>
            <a:lstStyle/>
            <a:p>
              <a:endParaRPr lang="en-US"/>
            </a:p>
          </p:txBody>
        </p:sp>
        <p:sp>
          <p:nvSpPr>
            <p:cNvPr id="9" name="TextBox 9"/>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5753196" y="5817454"/>
            <a:ext cx="3545664" cy="1607690"/>
            <a:chOff x="0" y="0"/>
            <a:chExt cx="933837" cy="423425"/>
          </a:xfrm>
        </p:grpSpPr>
        <p:sp>
          <p:nvSpPr>
            <p:cNvPr id="11" name="Freeform 11"/>
            <p:cNvSpPr/>
            <p:nvPr/>
          </p:nvSpPr>
          <p:spPr>
            <a:xfrm>
              <a:off x="0" y="0"/>
              <a:ext cx="933837" cy="423425"/>
            </a:xfrm>
            <a:custGeom>
              <a:avLst/>
              <a:gdLst/>
              <a:ahLst/>
              <a:cxnLst/>
              <a:rect l="l" t="t" r="r" b="b"/>
              <a:pathLst>
                <a:path w="933837" h="423425">
                  <a:moveTo>
                    <a:pt x="0" y="0"/>
                  </a:moveTo>
                  <a:lnTo>
                    <a:pt x="933837" y="0"/>
                  </a:lnTo>
                  <a:lnTo>
                    <a:pt x="933837" y="423425"/>
                  </a:lnTo>
                  <a:lnTo>
                    <a:pt x="0" y="423425"/>
                  </a:lnTo>
                  <a:close/>
                </a:path>
              </a:pathLst>
            </a:custGeom>
            <a:solidFill>
              <a:srgbClr val="717E6C"/>
            </a:solidFill>
          </p:spPr>
          <p:txBody>
            <a:bodyPr/>
            <a:lstStyle/>
            <a:p>
              <a:endParaRPr lang="en-US"/>
            </a:p>
          </p:txBody>
        </p:sp>
        <p:sp>
          <p:nvSpPr>
            <p:cNvPr id="12" name="TextBox 12"/>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5753196" y="8114088"/>
            <a:ext cx="3545664" cy="1560834"/>
            <a:chOff x="0" y="0"/>
            <a:chExt cx="933837" cy="411084"/>
          </a:xfrm>
        </p:grpSpPr>
        <p:sp>
          <p:nvSpPr>
            <p:cNvPr id="14" name="Freeform 14"/>
            <p:cNvSpPr/>
            <p:nvPr/>
          </p:nvSpPr>
          <p:spPr>
            <a:xfrm>
              <a:off x="0" y="0"/>
              <a:ext cx="933837" cy="411084"/>
            </a:xfrm>
            <a:custGeom>
              <a:avLst/>
              <a:gdLst/>
              <a:ahLst/>
              <a:cxnLst/>
              <a:rect l="l" t="t" r="r" b="b"/>
              <a:pathLst>
                <a:path w="933837" h="411084">
                  <a:moveTo>
                    <a:pt x="0" y="0"/>
                  </a:moveTo>
                  <a:lnTo>
                    <a:pt x="933837" y="0"/>
                  </a:lnTo>
                  <a:lnTo>
                    <a:pt x="933837" y="411084"/>
                  </a:lnTo>
                  <a:lnTo>
                    <a:pt x="0" y="411084"/>
                  </a:lnTo>
                  <a:close/>
                </a:path>
              </a:pathLst>
            </a:custGeom>
            <a:solidFill>
              <a:srgbClr val="717E6C"/>
            </a:solidFill>
          </p:spPr>
          <p:txBody>
            <a:bodyPr/>
            <a:lstStyle/>
            <a:p>
              <a:endParaRPr lang="en-US"/>
            </a:p>
          </p:txBody>
        </p:sp>
        <p:sp>
          <p:nvSpPr>
            <p:cNvPr id="15" name="TextBox 15"/>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16" name="Group 16">
            <a:extLst>
              <a:ext uri="{C183D7F6-B498-43B3-948B-1728B52AA6E4}">
                <adec:decorative xmlns:adec="http://schemas.microsoft.com/office/drawing/2017/decorative" val="1"/>
              </a:ext>
            </a:extLst>
          </p:cNvPr>
          <p:cNvGrpSpPr/>
          <p:nvPr/>
        </p:nvGrpSpPr>
        <p:grpSpPr>
          <a:xfrm>
            <a:off x="594580" y="8114088"/>
            <a:ext cx="5158615" cy="1560834"/>
            <a:chOff x="0" y="0"/>
            <a:chExt cx="1358648" cy="411084"/>
          </a:xfrm>
        </p:grpSpPr>
        <p:sp>
          <p:nvSpPr>
            <p:cNvPr id="17" name="Freeform 17"/>
            <p:cNvSpPr/>
            <p:nvPr/>
          </p:nvSpPr>
          <p:spPr>
            <a:xfrm>
              <a:off x="0" y="0"/>
              <a:ext cx="1358648" cy="411084"/>
            </a:xfrm>
            <a:custGeom>
              <a:avLst/>
              <a:gdLst/>
              <a:ahLst/>
              <a:cxnLst/>
              <a:rect l="l" t="t" r="r" b="b"/>
              <a:pathLst>
                <a:path w="1358648" h="411084">
                  <a:moveTo>
                    <a:pt x="0" y="0"/>
                  </a:moveTo>
                  <a:lnTo>
                    <a:pt x="1358648" y="0"/>
                  </a:lnTo>
                  <a:lnTo>
                    <a:pt x="1358648" y="411084"/>
                  </a:lnTo>
                  <a:lnTo>
                    <a:pt x="0" y="411084"/>
                  </a:lnTo>
                  <a:close/>
                </a:path>
              </a:pathLst>
            </a:custGeom>
            <a:solidFill>
              <a:srgbClr val="FFFFFF"/>
            </a:solidFill>
          </p:spPr>
          <p:txBody>
            <a:bodyPr/>
            <a:lstStyle/>
            <a:p>
              <a:endParaRPr lang="en-US"/>
            </a:p>
          </p:txBody>
        </p:sp>
        <p:sp>
          <p:nvSpPr>
            <p:cNvPr id="18" name="TextBox 18"/>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19" name="Freeform 19">
            <a:extLst>
              <a:ext uri="{C183D7F6-B498-43B3-948B-1728B52AA6E4}">
                <adec:decorative xmlns:adec="http://schemas.microsoft.com/office/drawing/2017/decorative" val="1"/>
              </a:ext>
            </a:extLst>
          </p:cNvPr>
          <p:cNvSpPr/>
          <p:nvPr/>
        </p:nvSpPr>
        <p:spPr>
          <a:xfrm>
            <a:off x="1633278" y="7855872"/>
            <a:ext cx="3081220" cy="2060566"/>
          </a:xfrm>
          <a:custGeom>
            <a:avLst/>
            <a:gdLst/>
            <a:ahLst/>
            <a:cxnLst/>
            <a:rect l="l" t="t" r="r" b="b"/>
            <a:pathLst>
              <a:path w="3081220" h="2060566">
                <a:moveTo>
                  <a:pt x="0" y="0"/>
                </a:moveTo>
                <a:lnTo>
                  <a:pt x="3081220" y="0"/>
                </a:lnTo>
                <a:lnTo>
                  <a:pt x="3081220" y="2060565"/>
                </a:lnTo>
                <a:lnTo>
                  <a:pt x="0" y="2060565"/>
                </a:lnTo>
                <a:lnTo>
                  <a:pt x="0" y="0"/>
                </a:lnTo>
                <a:close/>
              </a:path>
            </a:pathLst>
          </a:custGeom>
          <a:blipFill>
            <a:blip r:embed="rId4"/>
            <a:stretch>
              <a:fillRect/>
            </a:stretch>
          </a:blipFill>
        </p:spPr>
        <p:txBody>
          <a:bodyPr/>
          <a:lstStyle/>
          <a:p>
            <a:endParaRPr lang="en-US"/>
          </a:p>
        </p:txBody>
      </p:sp>
      <p:sp>
        <p:nvSpPr>
          <p:cNvPr id="20" name="TextBox 20"/>
          <p:cNvSpPr txBox="1">
            <a:spLocks noGrp="1"/>
          </p:cNvSpPr>
          <p:nvPr>
            <p:ph type="title" idx="4294967295"/>
          </p:nvPr>
        </p:nvSpPr>
        <p:spPr>
          <a:xfrm>
            <a:off x="416512" y="532973"/>
            <a:ext cx="17930874" cy="21754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FFF9EB"/>
                </a:solidFill>
                <a:effectLst/>
                <a:uLnTx/>
                <a:uFillTx/>
                <a:latin typeface="Forum Bold"/>
                <a:ea typeface="+mn-ea"/>
                <a:cs typeface="+mn-cs"/>
              </a:rPr>
              <a:t>Hardware Vision Products – Example #1</a:t>
            </a:r>
            <a:br>
              <a:rPr kumimoji="0" lang="en-US" sz="8400" b="0" i="0" u="none" strike="noStrike" kern="1200" cap="none" spc="0" normalizeH="0" baseline="0" noProof="0" dirty="0">
                <a:ln>
                  <a:noFill/>
                </a:ln>
                <a:solidFill>
                  <a:srgbClr val="FFF9EB"/>
                </a:solidFill>
                <a:effectLst/>
                <a:uLnTx/>
                <a:uFillTx/>
                <a:latin typeface="Forum Bold"/>
                <a:ea typeface="+mn-ea"/>
                <a:cs typeface="+mn-cs"/>
              </a:rPr>
            </a:br>
            <a:endParaRPr kumimoji="0" lang="en-US" sz="8400" b="0" i="0" u="none" strike="noStrike" kern="1200" cap="none" spc="0" normalizeH="0" baseline="0" noProof="0" dirty="0">
              <a:ln>
                <a:noFill/>
              </a:ln>
              <a:solidFill>
                <a:srgbClr val="FFF9EB"/>
              </a:solidFill>
              <a:effectLst/>
              <a:uLnTx/>
              <a:uFillTx/>
              <a:latin typeface="Forum Bold"/>
              <a:ea typeface="+mn-ea"/>
              <a:cs typeface="+mn-cs"/>
            </a:endParaRPr>
          </a:p>
        </p:txBody>
      </p:sp>
      <p:sp>
        <p:nvSpPr>
          <p:cNvPr id="21" name="TextBox 21"/>
          <p:cNvSpPr txBox="1"/>
          <p:nvPr/>
        </p:nvSpPr>
        <p:spPr>
          <a:xfrm>
            <a:off x="2558807" y="1845452"/>
            <a:ext cx="13170385" cy="874214"/>
          </a:xfrm>
          <a:prstGeom prst="rect">
            <a:avLst/>
          </a:prstGeom>
        </p:spPr>
        <p:txBody>
          <a:bodyPr wrap="square" lIns="0" tIns="0" rIns="0" bIns="0" rtlCol="0" anchor="t">
            <a:spAutoFit/>
          </a:bodyPr>
          <a:lstStyle/>
          <a:p>
            <a:pPr algn="ctr">
              <a:lnSpc>
                <a:spcPts val="7279"/>
              </a:lnSpc>
            </a:pPr>
            <a:r>
              <a:rPr lang="en-US" sz="5199" dirty="0">
                <a:solidFill>
                  <a:srgbClr val="FFFFFF"/>
                </a:solidFill>
                <a:latin typeface="Canva Sans 2"/>
              </a:rPr>
              <a:t>Braille Displays &amp; Input Devices</a:t>
            </a:r>
          </a:p>
        </p:txBody>
      </p:sp>
      <p:sp>
        <p:nvSpPr>
          <p:cNvPr id="23" name="TextBox 23"/>
          <p:cNvSpPr txBox="1"/>
          <p:nvPr/>
        </p:nvSpPr>
        <p:spPr>
          <a:xfrm>
            <a:off x="6213303" y="3931136"/>
            <a:ext cx="2258467" cy="801006"/>
          </a:xfrm>
          <a:prstGeom prst="rect">
            <a:avLst/>
          </a:prstGeom>
        </p:spPr>
        <p:txBody>
          <a:bodyPr lIns="0" tIns="0" rIns="0" bIns="0" rtlCol="0" anchor="t">
            <a:spAutoFit/>
          </a:bodyPr>
          <a:lstStyle/>
          <a:p>
            <a:pPr algn="ctr">
              <a:lnSpc>
                <a:spcPts val="3100"/>
              </a:lnSpc>
            </a:pPr>
            <a:r>
              <a:rPr lang="en-US" sz="2214">
                <a:solidFill>
                  <a:srgbClr val="FFF9EB"/>
                </a:solidFill>
                <a:latin typeface="Canva Sans 2"/>
              </a:rPr>
              <a:t>Brailliant BI 40X </a:t>
            </a:r>
          </a:p>
          <a:p>
            <a:pPr algn="ctr">
              <a:lnSpc>
                <a:spcPts val="3100"/>
              </a:lnSpc>
            </a:pPr>
            <a:r>
              <a:rPr lang="en-US" sz="2214">
                <a:solidFill>
                  <a:srgbClr val="FFF9EB"/>
                </a:solidFill>
                <a:latin typeface="Canva Sans 2"/>
              </a:rPr>
              <a:t>Braille Display</a:t>
            </a:r>
          </a:p>
        </p:txBody>
      </p:sp>
      <p:sp>
        <p:nvSpPr>
          <p:cNvPr id="24" name="TextBox 24"/>
          <p:cNvSpPr txBox="1"/>
          <p:nvPr/>
        </p:nvSpPr>
        <p:spPr>
          <a:xfrm>
            <a:off x="5999125" y="6377958"/>
            <a:ext cx="3053804" cy="410481"/>
          </a:xfrm>
          <a:prstGeom prst="rect">
            <a:avLst/>
          </a:prstGeom>
        </p:spPr>
        <p:txBody>
          <a:bodyPr lIns="0" tIns="0" rIns="0" bIns="0" rtlCol="0" anchor="t">
            <a:spAutoFit/>
          </a:bodyPr>
          <a:lstStyle/>
          <a:p>
            <a:pPr algn="ctr">
              <a:lnSpc>
                <a:spcPts val="3100"/>
              </a:lnSpc>
            </a:pPr>
            <a:r>
              <a:rPr lang="en-US" sz="2214">
                <a:solidFill>
                  <a:srgbClr val="FFF9EB"/>
                </a:solidFill>
                <a:latin typeface="Canva Sans 2"/>
              </a:rPr>
              <a:t>Focus 40 Blue 5th Gen</a:t>
            </a:r>
          </a:p>
        </p:txBody>
      </p:sp>
      <p:sp>
        <p:nvSpPr>
          <p:cNvPr id="25" name="TextBox 25"/>
          <p:cNvSpPr txBox="1"/>
          <p:nvPr/>
        </p:nvSpPr>
        <p:spPr>
          <a:xfrm>
            <a:off x="6782259" y="8651164"/>
            <a:ext cx="1487537" cy="410481"/>
          </a:xfrm>
          <a:prstGeom prst="rect">
            <a:avLst/>
          </a:prstGeom>
        </p:spPr>
        <p:txBody>
          <a:bodyPr lIns="0" tIns="0" rIns="0" bIns="0" rtlCol="0" anchor="t">
            <a:spAutoFit/>
          </a:bodyPr>
          <a:lstStyle/>
          <a:p>
            <a:pPr algn="ctr">
              <a:lnSpc>
                <a:spcPts val="3100"/>
              </a:lnSpc>
            </a:pPr>
            <a:r>
              <a:rPr lang="en-US" sz="2214">
                <a:solidFill>
                  <a:srgbClr val="FFF9EB"/>
                </a:solidFill>
                <a:latin typeface="Canva Sans 2"/>
              </a:rPr>
              <a:t>Hable One </a:t>
            </a:r>
          </a:p>
        </p:txBody>
      </p:sp>
      <p:sp>
        <p:nvSpPr>
          <p:cNvPr id="22" name="TextBox 22"/>
          <p:cNvSpPr txBox="1"/>
          <p:nvPr/>
        </p:nvSpPr>
        <p:spPr>
          <a:xfrm>
            <a:off x="9756060" y="3893036"/>
            <a:ext cx="8341743" cy="5167976"/>
          </a:xfrm>
          <a:prstGeom prst="rect">
            <a:avLst/>
          </a:prstGeom>
        </p:spPr>
        <p:txBody>
          <a:bodyPr lIns="0" tIns="0" rIns="0" bIns="0" rtlCol="0" anchor="t">
            <a:spAutoFit/>
          </a:bodyPr>
          <a:lstStyle/>
          <a:p>
            <a:pPr>
              <a:lnSpc>
                <a:spcPts val="5117"/>
              </a:lnSpc>
            </a:pPr>
            <a:r>
              <a:rPr lang="en-US" sz="3655" dirty="0">
                <a:solidFill>
                  <a:srgbClr val="000000"/>
                </a:solidFill>
                <a:latin typeface="Canva Sans 2"/>
              </a:rPr>
              <a:t>Braille displays are designed to pair with phones, tablets, laptops, and more.</a:t>
            </a:r>
          </a:p>
          <a:p>
            <a:pPr>
              <a:lnSpc>
                <a:spcPts val="5117"/>
              </a:lnSpc>
            </a:pPr>
            <a:endParaRPr lang="en-US" sz="3655" dirty="0">
              <a:solidFill>
                <a:srgbClr val="000000"/>
              </a:solidFill>
              <a:latin typeface="Canva Sans 2"/>
            </a:endParaRPr>
          </a:p>
          <a:p>
            <a:pPr>
              <a:lnSpc>
                <a:spcPts val="5117"/>
              </a:lnSpc>
            </a:pPr>
            <a:r>
              <a:rPr lang="en-US" sz="3655" dirty="0">
                <a:solidFill>
                  <a:srgbClr val="000000"/>
                </a:solidFill>
                <a:latin typeface="Canva Sans 2"/>
              </a:rPr>
              <a:t>Users input text via specialized keys. They read text via feeling the adjustable braille dots (or enabling speech output from their device).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 y="-25581"/>
            <a:ext cx="18288000" cy="3095126"/>
            <a:chOff x="0" y="0"/>
            <a:chExt cx="4898165" cy="815177"/>
          </a:xfrm>
        </p:grpSpPr>
        <p:sp>
          <p:nvSpPr>
            <p:cNvPr id="3" name="Freeform 3"/>
            <p:cNvSpPr/>
            <p:nvPr/>
          </p:nvSpPr>
          <p:spPr>
            <a:xfrm>
              <a:off x="0" y="0"/>
              <a:ext cx="4898165" cy="815177"/>
            </a:xfrm>
            <a:custGeom>
              <a:avLst/>
              <a:gdLst/>
              <a:ahLst/>
              <a:cxnLst/>
              <a:rect l="l" t="t" r="r" b="b"/>
              <a:pathLst>
                <a:path w="4898165" h="815177">
                  <a:moveTo>
                    <a:pt x="0" y="0"/>
                  </a:moveTo>
                  <a:lnTo>
                    <a:pt x="4898165" y="0"/>
                  </a:lnTo>
                  <a:lnTo>
                    <a:pt x="4898165" y="815177"/>
                  </a:lnTo>
                  <a:lnTo>
                    <a:pt x="0" y="815177"/>
                  </a:lnTo>
                  <a:close/>
                </a:path>
              </a:pathLst>
            </a:custGeom>
            <a:solidFill>
              <a:srgbClr val="717E6C"/>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5" name="TextBox 5"/>
          <p:cNvSpPr txBox="1">
            <a:spLocks noGrp="1"/>
          </p:cNvSpPr>
          <p:nvPr>
            <p:ph type="title" idx="4294967295"/>
          </p:nvPr>
        </p:nvSpPr>
        <p:spPr>
          <a:xfrm>
            <a:off x="609600" y="718857"/>
            <a:ext cx="17930874" cy="11372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FFF9EB"/>
                </a:solidFill>
                <a:effectLst/>
                <a:uLnTx/>
                <a:uFillTx/>
                <a:latin typeface="Forum Bold"/>
                <a:ea typeface="+mn-ea"/>
                <a:cs typeface="+mn-cs"/>
              </a:rPr>
              <a:t>Hardware Vision Products – Example #2</a:t>
            </a:r>
          </a:p>
        </p:txBody>
      </p:sp>
      <p:sp>
        <p:nvSpPr>
          <p:cNvPr id="6" name="TextBox 6"/>
          <p:cNvSpPr txBox="1"/>
          <p:nvPr/>
        </p:nvSpPr>
        <p:spPr>
          <a:xfrm>
            <a:off x="6720568" y="1865171"/>
            <a:ext cx="4086374" cy="934720"/>
          </a:xfrm>
          <a:prstGeom prst="rect">
            <a:avLst/>
          </a:prstGeom>
        </p:spPr>
        <p:txBody>
          <a:bodyPr lIns="0" tIns="0" rIns="0" bIns="0" rtlCol="0" anchor="t">
            <a:spAutoFit/>
          </a:bodyPr>
          <a:lstStyle/>
          <a:p>
            <a:pPr algn="ctr">
              <a:lnSpc>
                <a:spcPts val="7279"/>
              </a:lnSpc>
            </a:pPr>
            <a:r>
              <a:rPr lang="en-US" sz="5199">
                <a:solidFill>
                  <a:srgbClr val="FFFFFF"/>
                </a:solidFill>
                <a:latin typeface="Canva Sans 2"/>
              </a:rPr>
              <a:t>OCR Devices</a:t>
            </a:r>
          </a:p>
        </p:txBody>
      </p:sp>
      <p:sp>
        <p:nvSpPr>
          <p:cNvPr id="7" name="TextBox 7"/>
          <p:cNvSpPr txBox="1"/>
          <p:nvPr/>
        </p:nvSpPr>
        <p:spPr>
          <a:xfrm>
            <a:off x="8763755" y="3413595"/>
            <a:ext cx="8834086" cy="5008234"/>
          </a:xfrm>
          <a:prstGeom prst="rect">
            <a:avLst/>
          </a:prstGeom>
        </p:spPr>
        <p:txBody>
          <a:bodyPr lIns="0" tIns="0" rIns="0" bIns="0" rtlCol="0" anchor="t">
            <a:spAutoFit/>
          </a:bodyPr>
          <a:lstStyle/>
          <a:p>
            <a:pPr>
              <a:lnSpc>
                <a:spcPts val="4974"/>
              </a:lnSpc>
            </a:pPr>
            <a:r>
              <a:rPr lang="en-US" sz="3553" dirty="0">
                <a:solidFill>
                  <a:srgbClr val="000000"/>
                </a:solidFill>
                <a:latin typeface="Canva Sans 2"/>
              </a:rPr>
              <a:t>OCR stands for "Optical Character Recognition". OCR devices scan printed text and read it out loud.</a:t>
            </a:r>
          </a:p>
          <a:p>
            <a:pPr>
              <a:lnSpc>
                <a:spcPts val="4974"/>
              </a:lnSpc>
            </a:pPr>
            <a:endParaRPr lang="en-US" sz="3553" dirty="0">
              <a:solidFill>
                <a:srgbClr val="000000"/>
              </a:solidFill>
              <a:latin typeface="Canva Sans 2"/>
            </a:endParaRPr>
          </a:p>
          <a:p>
            <a:pPr>
              <a:lnSpc>
                <a:spcPts val="4974"/>
              </a:lnSpc>
            </a:pPr>
            <a:r>
              <a:rPr lang="en-US" sz="3553" dirty="0">
                <a:solidFill>
                  <a:srgbClr val="000000"/>
                </a:solidFill>
                <a:latin typeface="Canva Sans 2"/>
              </a:rPr>
              <a:t>Devices like the Pearl Camera (pictured on the left) scan written text. The text is then converted to speech by OCR software like </a:t>
            </a:r>
            <a:r>
              <a:rPr lang="en-US" sz="3553" dirty="0" err="1">
                <a:solidFill>
                  <a:srgbClr val="000000"/>
                </a:solidFill>
                <a:latin typeface="Canva Sans 2"/>
              </a:rPr>
              <a:t>Openbook</a:t>
            </a:r>
            <a:r>
              <a:rPr lang="en-US" sz="3553" dirty="0">
                <a:solidFill>
                  <a:srgbClr val="000000"/>
                </a:solidFill>
                <a:latin typeface="Canva Sans 2"/>
              </a:rPr>
              <a:t>.</a:t>
            </a:r>
          </a:p>
        </p:txBody>
      </p:sp>
      <p:sp>
        <p:nvSpPr>
          <p:cNvPr id="8" name="TextBox 8"/>
          <p:cNvSpPr txBox="1"/>
          <p:nvPr/>
        </p:nvSpPr>
        <p:spPr>
          <a:xfrm>
            <a:off x="6782259" y="8651164"/>
            <a:ext cx="1487537" cy="410481"/>
          </a:xfrm>
          <a:prstGeom prst="rect">
            <a:avLst/>
          </a:prstGeom>
        </p:spPr>
        <p:txBody>
          <a:bodyPr lIns="0" tIns="0" rIns="0" bIns="0" rtlCol="0" anchor="t">
            <a:spAutoFit/>
          </a:bodyPr>
          <a:lstStyle/>
          <a:p>
            <a:pPr algn="ctr">
              <a:lnSpc>
                <a:spcPts val="3100"/>
              </a:lnSpc>
            </a:pPr>
            <a:r>
              <a:rPr lang="en-US" sz="2214">
                <a:solidFill>
                  <a:srgbClr val="FFF9EB"/>
                </a:solidFill>
                <a:latin typeface="Canva Sans 2"/>
              </a:rPr>
              <a:t>Hable One </a:t>
            </a:r>
          </a:p>
        </p:txBody>
      </p:sp>
      <p:grpSp>
        <p:nvGrpSpPr>
          <p:cNvPr id="9" name="Group 9">
            <a:extLst>
              <a:ext uri="{C183D7F6-B498-43B3-948B-1728B52AA6E4}">
                <adec:decorative xmlns:adec="http://schemas.microsoft.com/office/drawing/2017/decorative" val="1"/>
              </a:ext>
            </a:extLst>
          </p:cNvPr>
          <p:cNvGrpSpPr/>
          <p:nvPr/>
        </p:nvGrpSpPr>
        <p:grpSpPr>
          <a:xfrm>
            <a:off x="1202716" y="3539298"/>
            <a:ext cx="6323312" cy="5814970"/>
            <a:chOff x="0" y="0"/>
            <a:chExt cx="8431082" cy="7753294"/>
          </a:xfrm>
        </p:grpSpPr>
        <p:grpSp>
          <p:nvGrpSpPr>
            <p:cNvPr id="10" name="Group 10"/>
            <p:cNvGrpSpPr/>
            <p:nvPr/>
          </p:nvGrpSpPr>
          <p:grpSpPr>
            <a:xfrm>
              <a:off x="0" y="0"/>
              <a:ext cx="8431082" cy="1731093"/>
              <a:chOff x="0" y="0"/>
              <a:chExt cx="1385075" cy="284388"/>
            </a:xfrm>
          </p:grpSpPr>
          <p:sp>
            <p:nvSpPr>
              <p:cNvPr id="11" name="Freeform 11"/>
              <p:cNvSpPr/>
              <p:nvPr/>
            </p:nvSpPr>
            <p:spPr>
              <a:xfrm>
                <a:off x="0" y="0"/>
                <a:ext cx="1385075" cy="284388"/>
              </a:xfrm>
              <a:custGeom>
                <a:avLst/>
                <a:gdLst/>
                <a:ahLst/>
                <a:cxnLst/>
                <a:rect l="l" t="t" r="r" b="b"/>
                <a:pathLst>
                  <a:path w="1385075" h="284388">
                    <a:moveTo>
                      <a:pt x="0" y="0"/>
                    </a:moveTo>
                    <a:lnTo>
                      <a:pt x="1385075" y="0"/>
                    </a:lnTo>
                    <a:lnTo>
                      <a:pt x="1385075" y="284388"/>
                    </a:lnTo>
                    <a:lnTo>
                      <a:pt x="0" y="284388"/>
                    </a:lnTo>
                    <a:close/>
                  </a:path>
                </a:pathLst>
              </a:custGeom>
              <a:solidFill>
                <a:srgbClr val="717E6C"/>
              </a:solidFill>
            </p:spPr>
            <p:txBody>
              <a:bodyPr/>
              <a:lstStyle/>
              <a:p>
                <a:endParaRPr lang="en-US"/>
              </a:p>
            </p:txBody>
          </p:sp>
          <p:sp>
            <p:nvSpPr>
              <p:cNvPr id="12" name="TextBox 12"/>
              <p:cNvSpPr txBox="1"/>
              <p:nvPr/>
            </p:nvSpPr>
            <p:spPr>
              <a:xfrm>
                <a:off x="0" y="19050"/>
                <a:ext cx="812800" cy="793750"/>
              </a:xfrm>
              <a:prstGeom prst="rect">
                <a:avLst/>
              </a:prstGeom>
            </p:spPr>
            <p:txBody>
              <a:bodyPr lIns="50800" tIns="50800" rIns="50800" bIns="50800" rtlCol="0" anchor="ctr"/>
              <a:lstStyle/>
              <a:p>
                <a:pPr algn="ctr">
                  <a:lnSpc>
                    <a:spcPts val="3306"/>
                  </a:lnSpc>
                </a:pPr>
                <a:endParaRPr/>
              </a:p>
            </p:txBody>
          </p:sp>
        </p:grpSp>
        <p:sp>
          <p:nvSpPr>
            <p:cNvPr id="13" name="Freeform 13"/>
            <p:cNvSpPr/>
            <p:nvPr/>
          </p:nvSpPr>
          <p:spPr>
            <a:xfrm>
              <a:off x="0" y="1731093"/>
              <a:ext cx="8431082" cy="6022201"/>
            </a:xfrm>
            <a:custGeom>
              <a:avLst/>
              <a:gdLst/>
              <a:ahLst/>
              <a:cxnLst/>
              <a:rect l="l" t="t" r="r" b="b"/>
              <a:pathLst>
                <a:path w="8431082" h="6022201">
                  <a:moveTo>
                    <a:pt x="0" y="0"/>
                  </a:moveTo>
                  <a:lnTo>
                    <a:pt x="8431082" y="0"/>
                  </a:lnTo>
                  <a:lnTo>
                    <a:pt x="8431082" y="6022202"/>
                  </a:lnTo>
                  <a:lnTo>
                    <a:pt x="0" y="6022202"/>
                  </a:lnTo>
                  <a:lnTo>
                    <a:pt x="0" y="0"/>
                  </a:lnTo>
                  <a:close/>
                </a:path>
              </a:pathLst>
            </a:custGeom>
            <a:blipFill>
              <a:blip r:embed="rId2"/>
              <a:stretch>
                <a:fillRect/>
              </a:stretch>
            </a:blipFill>
          </p:spPr>
          <p:txBody>
            <a:bodyPr/>
            <a:lstStyle/>
            <a:p>
              <a:endParaRPr lang="en-US"/>
            </a:p>
          </p:txBody>
        </p:sp>
        <p:sp>
          <p:nvSpPr>
            <p:cNvPr id="14" name="TextBox 14"/>
            <p:cNvSpPr txBox="1"/>
            <p:nvPr/>
          </p:nvSpPr>
          <p:spPr>
            <a:xfrm>
              <a:off x="1015964" y="241145"/>
              <a:ext cx="6423426" cy="1189385"/>
            </a:xfrm>
            <a:prstGeom prst="rect">
              <a:avLst/>
            </a:prstGeom>
          </p:spPr>
          <p:txBody>
            <a:bodyPr wrap="square" lIns="0" tIns="0" rIns="0" bIns="0" rtlCol="0" anchor="t">
              <a:spAutoFit/>
            </a:bodyPr>
            <a:lstStyle/>
            <a:p>
              <a:pPr algn="ctr">
                <a:lnSpc>
                  <a:spcPts val="3559"/>
                </a:lnSpc>
              </a:pPr>
              <a:r>
                <a:rPr lang="en-US" sz="2542" dirty="0">
                  <a:solidFill>
                    <a:srgbClr val="FFF9EB"/>
                  </a:solidFill>
                  <a:latin typeface="Canva Sans 2"/>
                </a:rPr>
                <a:t>Pearl  Camera + </a:t>
              </a:r>
            </a:p>
            <a:p>
              <a:pPr algn="ctr">
                <a:lnSpc>
                  <a:spcPts val="3559"/>
                </a:lnSpc>
              </a:pPr>
              <a:r>
                <a:rPr lang="en-US" sz="2542" dirty="0" err="1">
                  <a:solidFill>
                    <a:srgbClr val="FFF9EB"/>
                  </a:solidFill>
                  <a:latin typeface="Canva Sans 2"/>
                </a:rPr>
                <a:t>OpenBook</a:t>
              </a:r>
              <a:r>
                <a:rPr lang="en-US" sz="2542" dirty="0">
                  <a:solidFill>
                    <a:srgbClr val="FFF9EB"/>
                  </a:solidFill>
                  <a:latin typeface="Canva Sans 2"/>
                </a:rPr>
                <a:t> OCR Software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9342" y="-43302"/>
            <a:ext cx="18307342" cy="3044235"/>
            <a:chOff x="0" y="0"/>
            <a:chExt cx="4898165" cy="815177"/>
          </a:xfrm>
        </p:grpSpPr>
        <p:sp>
          <p:nvSpPr>
            <p:cNvPr id="3" name="Freeform 3"/>
            <p:cNvSpPr/>
            <p:nvPr/>
          </p:nvSpPr>
          <p:spPr>
            <a:xfrm>
              <a:off x="0" y="0"/>
              <a:ext cx="4898165" cy="815177"/>
            </a:xfrm>
            <a:custGeom>
              <a:avLst/>
              <a:gdLst/>
              <a:ahLst/>
              <a:cxnLst/>
              <a:rect l="l" t="t" r="r" b="b"/>
              <a:pathLst>
                <a:path w="4898165" h="815177">
                  <a:moveTo>
                    <a:pt x="0" y="0"/>
                  </a:moveTo>
                  <a:lnTo>
                    <a:pt x="4898165" y="0"/>
                  </a:lnTo>
                  <a:lnTo>
                    <a:pt x="4898165" y="815177"/>
                  </a:lnTo>
                  <a:lnTo>
                    <a:pt x="0" y="815177"/>
                  </a:lnTo>
                  <a:close/>
                </a:path>
              </a:pathLst>
            </a:custGeom>
            <a:solidFill>
              <a:srgbClr val="717E6C"/>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105496" y="3694696"/>
            <a:ext cx="3545664" cy="2074891"/>
            <a:chOff x="0" y="0"/>
            <a:chExt cx="933837" cy="546473"/>
          </a:xfrm>
        </p:grpSpPr>
        <p:sp>
          <p:nvSpPr>
            <p:cNvPr id="6" name="Freeform 6"/>
            <p:cNvSpPr/>
            <p:nvPr/>
          </p:nvSpPr>
          <p:spPr>
            <a:xfrm>
              <a:off x="0" y="0"/>
              <a:ext cx="933837" cy="546473"/>
            </a:xfrm>
            <a:custGeom>
              <a:avLst/>
              <a:gdLst/>
              <a:ahLst/>
              <a:cxnLst/>
              <a:rect l="l" t="t" r="r" b="b"/>
              <a:pathLst>
                <a:path w="933837" h="546473">
                  <a:moveTo>
                    <a:pt x="0" y="0"/>
                  </a:moveTo>
                  <a:lnTo>
                    <a:pt x="933837" y="0"/>
                  </a:lnTo>
                  <a:lnTo>
                    <a:pt x="933837" y="546473"/>
                  </a:lnTo>
                  <a:lnTo>
                    <a:pt x="0" y="546473"/>
                  </a:lnTo>
                  <a:close/>
                </a:path>
              </a:pathLst>
            </a:custGeom>
            <a:solidFill>
              <a:srgbClr val="717E6C"/>
            </a:solidFill>
          </p:spPr>
          <p:txBody>
            <a:bodyPr/>
            <a:lstStyle/>
            <a:p>
              <a:endParaRPr lang="en-US"/>
            </a:p>
          </p:txBody>
        </p:sp>
        <p:sp>
          <p:nvSpPr>
            <p:cNvPr id="7" name="TextBox 7"/>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5105496" y="6369662"/>
            <a:ext cx="3545664" cy="2569521"/>
            <a:chOff x="0" y="0"/>
            <a:chExt cx="933837" cy="676746"/>
          </a:xfrm>
        </p:grpSpPr>
        <p:sp>
          <p:nvSpPr>
            <p:cNvPr id="9" name="Freeform 9"/>
            <p:cNvSpPr/>
            <p:nvPr/>
          </p:nvSpPr>
          <p:spPr>
            <a:xfrm>
              <a:off x="0" y="0"/>
              <a:ext cx="933837" cy="676746"/>
            </a:xfrm>
            <a:custGeom>
              <a:avLst/>
              <a:gdLst/>
              <a:ahLst/>
              <a:cxnLst/>
              <a:rect l="l" t="t" r="r" b="b"/>
              <a:pathLst>
                <a:path w="933837" h="676746">
                  <a:moveTo>
                    <a:pt x="0" y="0"/>
                  </a:moveTo>
                  <a:lnTo>
                    <a:pt x="933837" y="0"/>
                  </a:lnTo>
                  <a:lnTo>
                    <a:pt x="933837" y="676746"/>
                  </a:lnTo>
                  <a:lnTo>
                    <a:pt x="0" y="676746"/>
                  </a:lnTo>
                  <a:close/>
                </a:path>
              </a:pathLst>
            </a:custGeom>
            <a:solidFill>
              <a:srgbClr val="717E6C"/>
            </a:solidFill>
          </p:spPr>
          <p:txBody>
            <a:bodyPr/>
            <a:lstStyle/>
            <a:p>
              <a:endParaRPr lang="en-US"/>
            </a:p>
          </p:txBody>
        </p:sp>
        <p:sp>
          <p:nvSpPr>
            <p:cNvPr id="10" name="TextBox 10"/>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11" name="Freeform 11">
            <a:extLst>
              <a:ext uri="{C183D7F6-B498-43B3-948B-1728B52AA6E4}">
                <adec:decorative xmlns:adec="http://schemas.microsoft.com/office/drawing/2017/decorative" val="1"/>
              </a:ext>
            </a:extLst>
          </p:cNvPr>
          <p:cNvSpPr/>
          <p:nvPr/>
        </p:nvSpPr>
        <p:spPr>
          <a:xfrm>
            <a:off x="1618495" y="3694696"/>
            <a:ext cx="3110781" cy="2074891"/>
          </a:xfrm>
          <a:custGeom>
            <a:avLst/>
            <a:gdLst/>
            <a:ahLst/>
            <a:cxnLst/>
            <a:rect l="l" t="t" r="r" b="b"/>
            <a:pathLst>
              <a:path w="3110781" h="2074891">
                <a:moveTo>
                  <a:pt x="0" y="0"/>
                </a:moveTo>
                <a:lnTo>
                  <a:pt x="3110781" y="0"/>
                </a:lnTo>
                <a:lnTo>
                  <a:pt x="3110781" y="2074891"/>
                </a:lnTo>
                <a:lnTo>
                  <a:pt x="0" y="2074891"/>
                </a:lnTo>
                <a:lnTo>
                  <a:pt x="0" y="0"/>
                </a:lnTo>
                <a:close/>
              </a:path>
            </a:pathLst>
          </a:custGeom>
          <a:blipFill>
            <a:blip r:embed="rId2"/>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1618495" y="6369662"/>
            <a:ext cx="3110781" cy="2569521"/>
          </a:xfrm>
          <a:custGeom>
            <a:avLst/>
            <a:gdLst/>
            <a:ahLst/>
            <a:cxnLst/>
            <a:rect l="l" t="t" r="r" b="b"/>
            <a:pathLst>
              <a:path w="3110781" h="2569521">
                <a:moveTo>
                  <a:pt x="0" y="0"/>
                </a:moveTo>
                <a:lnTo>
                  <a:pt x="3110781" y="0"/>
                </a:lnTo>
                <a:lnTo>
                  <a:pt x="3110781" y="2569522"/>
                </a:lnTo>
                <a:lnTo>
                  <a:pt x="0" y="2569522"/>
                </a:lnTo>
                <a:lnTo>
                  <a:pt x="0" y="0"/>
                </a:lnTo>
                <a:close/>
              </a:path>
            </a:pathLst>
          </a:custGeom>
          <a:blipFill>
            <a:blip r:embed="rId3"/>
            <a:stretch>
              <a:fillRect t="-7624" r="-4344" b="-10037"/>
            </a:stretch>
          </a:blipFill>
        </p:spPr>
        <p:txBody>
          <a:bodyPr/>
          <a:lstStyle/>
          <a:p>
            <a:endParaRPr lang="en-US"/>
          </a:p>
        </p:txBody>
      </p:sp>
      <p:sp>
        <p:nvSpPr>
          <p:cNvPr id="13" name="TextBox 13"/>
          <p:cNvSpPr txBox="1">
            <a:spLocks noGrp="1"/>
          </p:cNvSpPr>
          <p:nvPr>
            <p:ph type="title" idx="4294967295"/>
          </p:nvPr>
        </p:nvSpPr>
        <p:spPr>
          <a:xfrm>
            <a:off x="178563" y="507518"/>
            <a:ext cx="17930874" cy="11372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FFF9EB"/>
                </a:solidFill>
                <a:effectLst/>
                <a:uLnTx/>
                <a:uFillTx/>
                <a:latin typeface="Forum Bold"/>
                <a:ea typeface="+mn-ea"/>
                <a:cs typeface="+mn-cs"/>
              </a:rPr>
              <a:t>Hardware Vision Products – Example #3</a:t>
            </a:r>
          </a:p>
        </p:txBody>
      </p:sp>
      <p:sp>
        <p:nvSpPr>
          <p:cNvPr id="14" name="TextBox 14"/>
          <p:cNvSpPr txBox="1"/>
          <p:nvPr/>
        </p:nvSpPr>
        <p:spPr>
          <a:xfrm>
            <a:off x="3895207" y="1895179"/>
            <a:ext cx="9842960" cy="874214"/>
          </a:xfrm>
          <a:prstGeom prst="rect">
            <a:avLst/>
          </a:prstGeom>
        </p:spPr>
        <p:txBody>
          <a:bodyPr wrap="square" lIns="0" tIns="0" rIns="0" bIns="0" rtlCol="0" anchor="t">
            <a:spAutoFit/>
          </a:bodyPr>
          <a:lstStyle/>
          <a:p>
            <a:pPr algn="ctr">
              <a:lnSpc>
                <a:spcPts val="7279"/>
              </a:lnSpc>
            </a:pPr>
            <a:r>
              <a:rPr lang="en-US" sz="5199" dirty="0">
                <a:solidFill>
                  <a:srgbClr val="FFFFFF"/>
                </a:solidFill>
                <a:latin typeface="Canva Sans 2"/>
              </a:rPr>
              <a:t>Electronic Magnifiers</a:t>
            </a:r>
          </a:p>
        </p:txBody>
      </p:sp>
      <p:sp>
        <p:nvSpPr>
          <p:cNvPr id="16" name="TextBox 16"/>
          <p:cNvSpPr txBox="1"/>
          <p:nvPr/>
        </p:nvSpPr>
        <p:spPr>
          <a:xfrm>
            <a:off x="5363034" y="4259249"/>
            <a:ext cx="3030587" cy="879111"/>
          </a:xfrm>
          <a:prstGeom prst="rect">
            <a:avLst/>
          </a:prstGeom>
        </p:spPr>
        <p:txBody>
          <a:bodyPr lIns="0" tIns="0" rIns="0" bIns="0" rtlCol="0" anchor="t">
            <a:spAutoFit/>
          </a:bodyPr>
          <a:lstStyle/>
          <a:p>
            <a:pPr algn="ctr">
              <a:lnSpc>
                <a:spcPts val="3520"/>
              </a:lnSpc>
            </a:pPr>
            <a:r>
              <a:rPr lang="en-US" sz="2514">
                <a:solidFill>
                  <a:srgbClr val="FFF9EB"/>
                </a:solidFill>
                <a:latin typeface="Canva Sans 2"/>
              </a:rPr>
              <a:t>Explore 8 </a:t>
            </a:r>
          </a:p>
          <a:p>
            <a:pPr algn="ctr">
              <a:lnSpc>
                <a:spcPts val="3520"/>
              </a:lnSpc>
            </a:pPr>
            <a:r>
              <a:rPr lang="en-US" sz="2514">
                <a:solidFill>
                  <a:srgbClr val="FFF9EB"/>
                </a:solidFill>
                <a:latin typeface="Canva Sans 2"/>
              </a:rPr>
              <a:t>Handheld Magnifier</a:t>
            </a:r>
          </a:p>
        </p:txBody>
      </p:sp>
      <p:sp>
        <p:nvSpPr>
          <p:cNvPr id="17" name="TextBox 17"/>
          <p:cNvSpPr txBox="1"/>
          <p:nvPr/>
        </p:nvSpPr>
        <p:spPr>
          <a:xfrm>
            <a:off x="5432239" y="7181530"/>
            <a:ext cx="2892177" cy="879111"/>
          </a:xfrm>
          <a:prstGeom prst="rect">
            <a:avLst/>
          </a:prstGeom>
        </p:spPr>
        <p:txBody>
          <a:bodyPr lIns="0" tIns="0" rIns="0" bIns="0" rtlCol="0" anchor="t">
            <a:spAutoFit/>
          </a:bodyPr>
          <a:lstStyle/>
          <a:p>
            <a:pPr algn="ctr">
              <a:lnSpc>
                <a:spcPts val="3520"/>
              </a:lnSpc>
            </a:pPr>
            <a:r>
              <a:rPr lang="en-US" sz="2514">
                <a:solidFill>
                  <a:srgbClr val="FFF9EB"/>
                </a:solidFill>
                <a:latin typeface="Canva Sans 2"/>
              </a:rPr>
              <a:t>Reveal 16 Portable</a:t>
            </a:r>
          </a:p>
          <a:p>
            <a:pPr algn="ctr">
              <a:lnSpc>
                <a:spcPts val="3520"/>
              </a:lnSpc>
            </a:pPr>
            <a:r>
              <a:rPr lang="en-US" sz="2514">
                <a:solidFill>
                  <a:srgbClr val="FFF9EB"/>
                </a:solidFill>
                <a:latin typeface="Canva Sans 2"/>
              </a:rPr>
              <a:t> Desktop Magnifier</a:t>
            </a:r>
          </a:p>
        </p:txBody>
      </p:sp>
      <p:sp>
        <p:nvSpPr>
          <p:cNvPr id="15" name="TextBox 15"/>
          <p:cNvSpPr txBox="1"/>
          <p:nvPr/>
        </p:nvSpPr>
        <p:spPr>
          <a:xfrm>
            <a:off x="9356010" y="3406867"/>
            <a:ext cx="8341743" cy="5811291"/>
          </a:xfrm>
          <a:prstGeom prst="rect">
            <a:avLst/>
          </a:prstGeom>
        </p:spPr>
        <p:txBody>
          <a:bodyPr lIns="0" tIns="0" rIns="0" bIns="0" rtlCol="0" anchor="t">
            <a:spAutoFit/>
          </a:bodyPr>
          <a:lstStyle/>
          <a:p>
            <a:pPr>
              <a:lnSpc>
                <a:spcPts val="5117"/>
              </a:lnSpc>
            </a:pPr>
            <a:r>
              <a:rPr lang="en-US" sz="3655">
                <a:solidFill>
                  <a:srgbClr val="000000"/>
                </a:solidFill>
                <a:latin typeface="Canva Sans 2"/>
              </a:rPr>
              <a:t>Electronic magnifiers allow users with low vision to increase the size of written and printed text, allowing for easier viewing. </a:t>
            </a:r>
          </a:p>
          <a:p>
            <a:pPr>
              <a:lnSpc>
                <a:spcPts val="5117"/>
              </a:lnSpc>
            </a:pPr>
            <a:endParaRPr lang="en-US" sz="3655">
              <a:solidFill>
                <a:srgbClr val="000000"/>
              </a:solidFill>
              <a:latin typeface="Canva Sans 2"/>
            </a:endParaRPr>
          </a:p>
          <a:p>
            <a:pPr>
              <a:lnSpc>
                <a:spcPts val="5117"/>
              </a:lnSpc>
            </a:pPr>
            <a:r>
              <a:rPr lang="en-US" sz="3655">
                <a:solidFill>
                  <a:srgbClr val="000000"/>
                </a:solidFill>
                <a:latin typeface="Canva Sans 2"/>
              </a:rPr>
              <a:t>These magnifiers come in all shapes in sizes. They vary from small handheld devices to large desktop devices.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4801"/>
            <a:ext cx="18288001" cy="3280930"/>
            <a:chOff x="0" y="0"/>
            <a:chExt cx="4898165" cy="815177"/>
          </a:xfrm>
        </p:grpSpPr>
        <p:sp>
          <p:nvSpPr>
            <p:cNvPr id="3" name="Freeform 3"/>
            <p:cNvSpPr/>
            <p:nvPr/>
          </p:nvSpPr>
          <p:spPr>
            <a:xfrm>
              <a:off x="0" y="0"/>
              <a:ext cx="4898165" cy="815177"/>
            </a:xfrm>
            <a:custGeom>
              <a:avLst/>
              <a:gdLst/>
              <a:ahLst/>
              <a:cxnLst/>
              <a:rect l="l" t="t" r="r" b="b"/>
              <a:pathLst>
                <a:path w="4898165" h="815177">
                  <a:moveTo>
                    <a:pt x="0" y="0"/>
                  </a:moveTo>
                  <a:lnTo>
                    <a:pt x="4898165" y="0"/>
                  </a:lnTo>
                  <a:lnTo>
                    <a:pt x="4898165" y="815177"/>
                  </a:lnTo>
                  <a:lnTo>
                    <a:pt x="0" y="815177"/>
                  </a:lnTo>
                  <a:close/>
                </a:path>
              </a:pathLst>
            </a:custGeom>
            <a:solidFill>
              <a:srgbClr val="717E6C"/>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4870916" y="5381737"/>
            <a:ext cx="3906856" cy="2286257"/>
            <a:chOff x="0" y="0"/>
            <a:chExt cx="933837" cy="546473"/>
          </a:xfrm>
        </p:grpSpPr>
        <p:sp>
          <p:nvSpPr>
            <p:cNvPr id="6" name="Freeform 6"/>
            <p:cNvSpPr/>
            <p:nvPr/>
          </p:nvSpPr>
          <p:spPr>
            <a:xfrm>
              <a:off x="0" y="0"/>
              <a:ext cx="933837" cy="546473"/>
            </a:xfrm>
            <a:custGeom>
              <a:avLst/>
              <a:gdLst/>
              <a:ahLst/>
              <a:cxnLst/>
              <a:rect l="l" t="t" r="r" b="b"/>
              <a:pathLst>
                <a:path w="933837" h="546473">
                  <a:moveTo>
                    <a:pt x="0" y="0"/>
                  </a:moveTo>
                  <a:lnTo>
                    <a:pt x="933837" y="0"/>
                  </a:lnTo>
                  <a:lnTo>
                    <a:pt x="933837" y="546473"/>
                  </a:lnTo>
                  <a:lnTo>
                    <a:pt x="0" y="546473"/>
                  </a:lnTo>
                  <a:close/>
                </a:path>
              </a:pathLst>
            </a:custGeom>
            <a:solidFill>
              <a:srgbClr val="717E6C"/>
            </a:solidFill>
          </p:spPr>
          <p:txBody>
            <a:bodyPr/>
            <a:lstStyle/>
            <a:p>
              <a:endParaRPr lang="en-US"/>
            </a:p>
          </p:txBody>
        </p:sp>
        <p:sp>
          <p:nvSpPr>
            <p:cNvPr id="7" name="TextBox 7"/>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3975517" y="4982018"/>
            <a:ext cx="3630608" cy="3085695"/>
            <a:chOff x="0" y="0"/>
            <a:chExt cx="933837" cy="793679"/>
          </a:xfrm>
        </p:grpSpPr>
        <p:sp>
          <p:nvSpPr>
            <p:cNvPr id="9" name="Freeform 9"/>
            <p:cNvSpPr/>
            <p:nvPr/>
          </p:nvSpPr>
          <p:spPr>
            <a:xfrm>
              <a:off x="0" y="0"/>
              <a:ext cx="933837" cy="793679"/>
            </a:xfrm>
            <a:custGeom>
              <a:avLst/>
              <a:gdLst/>
              <a:ahLst/>
              <a:cxnLst/>
              <a:rect l="l" t="t" r="r" b="b"/>
              <a:pathLst>
                <a:path w="933837" h="793679">
                  <a:moveTo>
                    <a:pt x="0" y="0"/>
                  </a:moveTo>
                  <a:lnTo>
                    <a:pt x="933837" y="0"/>
                  </a:lnTo>
                  <a:lnTo>
                    <a:pt x="933837" y="793679"/>
                  </a:lnTo>
                  <a:lnTo>
                    <a:pt x="0" y="793679"/>
                  </a:lnTo>
                  <a:close/>
                </a:path>
              </a:pathLst>
            </a:custGeom>
            <a:solidFill>
              <a:srgbClr val="717E6C"/>
            </a:solidFill>
          </p:spPr>
          <p:txBody>
            <a:bodyPr/>
            <a:lstStyle/>
            <a:p>
              <a:endParaRPr lang="en-US"/>
            </a:p>
          </p:txBody>
        </p:sp>
        <p:sp>
          <p:nvSpPr>
            <p:cNvPr id="10" name="TextBox 10"/>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11" name="Freeform 11">
            <a:extLst>
              <a:ext uri="{C183D7F6-B498-43B3-948B-1728B52AA6E4}">
                <adec:decorative xmlns:adec="http://schemas.microsoft.com/office/drawing/2017/decorative" val="1"/>
              </a:ext>
            </a:extLst>
          </p:cNvPr>
          <p:cNvSpPr/>
          <p:nvPr/>
        </p:nvSpPr>
        <p:spPr>
          <a:xfrm>
            <a:off x="1028700" y="5381737"/>
            <a:ext cx="3427672" cy="2286257"/>
          </a:xfrm>
          <a:custGeom>
            <a:avLst/>
            <a:gdLst/>
            <a:ahLst/>
            <a:cxnLst/>
            <a:rect l="l" t="t" r="r" b="b"/>
            <a:pathLst>
              <a:path w="3427672" h="2286257">
                <a:moveTo>
                  <a:pt x="0" y="0"/>
                </a:moveTo>
                <a:lnTo>
                  <a:pt x="3427672" y="0"/>
                </a:lnTo>
                <a:lnTo>
                  <a:pt x="3427672" y="2286257"/>
                </a:lnTo>
                <a:lnTo>
                  <a:pt x="0" y="2286257"/>
                </a:lnTo>
                <a:lnTo>
                  <a:pt x="0" y="0"/>
                </a:lnTo>
                <a:close/>
              </a:path>
            </a:pathLst>
          </a:custGeom>
          <a:blipFill>
            <a:blip r:embed="rId2"/>
            <a:stretch>
              <a:fillRect t="-4030" b="-4030"/>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10404977" y="4982018"/>
            <a:ext cx="3185307" cy="3085695"/>
          </a:xfrm>
          <a:custGeom>
            <a:avLst/>
            <a:gdLst/>
            <a:ahLst/>
            <a:cxnLst/>
            <a:rect l="l" t="t" r="r" b="b"/>
            <a:pathLst>
              <a:path w="3185307" h="3085695">
                <a:moveTo>
                  <a:pt x="0" y="0"/>
                </a:moveTo>
                <a:lnTo>
                  <a:pt x="3185307" y="0"/>
                </a:lnTo>
                <a:lnTo>
                  <a:pt x="3185307" y="3085694"/>
                </a:lnTo>
                <a:lnTo>
                  <a:pt x="0" y="3085694"/>
                </a:lnTo>
                <a:lnTo>
                  <a:pt x="0" y="0"/>
                </a:lnTo>
                <a:close/>
              </a:path>
            </a:pathLst>
          </a:custGeom>
          <a:blipFill>
            <a:blip r:embed="rId3"/>
            <a:stretch>
              <a:fillRect l="-435" t="-13509" r="-435" b="-13992"/>
            </a:stretch>
          </a:blipFill>
        </p:spPr>
        <p:txBody>
          <a:bodyPr/>
          <a:lstStyle/>
          <a:p>
            <a:endParaRPr lang="en-US"/>
          </a:p>
        </p:txBody>
      </p:sp>
      <p:sp>
        <p:nvSpPr>
          <p:cNvPr id="13" name="TextBox 13"/>
          <p:cNvSpPr txBox="1">
            <a:spLocks noGrp="1"/>
          </p:cNvSpPr>
          <p:nvPr>
            <p:ph type="title" idx="4294967295"/>
          </p:nvPr>
        </p:nvSpPr>
        <p:spPr>
          <a:xfrm>
            <a:off x="357126" y="558962"/>
            <a:ext cx="17930874" cy="11372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FFF9EB"/>
                </a:solidFill>
                <a:effectLst/>
                <a:uLnTx/>
                <a:uFillTx/>
                <a:latin typeface="Forum Bold"/>
                <a:ea typeface="+mn-ea"/>
                <a:cs typeface="+mn-cs"/>
              </a:rPr>
              <a:t>Hardware Vision Products – Example #4</a:t>
            </a:r>
          </a:p>
        </p:txBody>
      </p:sp>
      <p:sp>
        <p:nvSpPr>
          <p:cNvPr id="14" name="TextBox 14"/>
          <p:cNvSpPr txBox="1"/>
          <p:nvPr/>
        </p:nvSpPr>
        <p:spPr>
          <a:xfrm>
            <a:off x="2514600" y="1905028"/>
            <a:ext cx="12870592" cy="874214"/>
          </a:xfrm>
          <a:prstGeom prst="rect">
            <a:avLst/>
          </a:prstGeom>
        </p:spPr>
        <p:txBody>
          <a:bodyPr wrap="square" lIns="0" tIns="0" rIns="0" bIns="0" rtlCol="0" anchor="t">
            <a:spAutoFit/>
          </a:bodyPr>
          <a:lstStyle/>
          <a:p>
            <a:pPr algn="ctr">
              <a:lnSpc>
                <a:spcPts val="7279"/>
              </a:lnSpc>
            </a:pPr>
            <a:r>
              <a:rPr lang="en-US" sz="5199" dirty="0">
                <a:solidFill>
                  <a:srgbClr val="FFFFFF"/>
                </a:solidFill>
                <a:latin typeface="Canva Sans 2"/>
              </a:rPr>
              <a:t>Electronic Magnifiers - Continued</a:t>
            </a:r>
          </a:p>
        </p:txBody>
      </p:sp>
      <p:sp>
        <p:nvSpPr>
          <p:cNvPr id="15" name="TextBox 15"/>
          <p:cNvSpPr txBox="1"/>
          <p:nvPr/>
        </p:nvSpPr>
        <p:spPr>
          <a:xfrm>
            <a:off x="5021695" y="5918839"/>
            <a:ext cx="3605299" cy="1059288"/>
          </a:xfrm>
          <a:prstGeom prst="rect">
            <a:avLst/>
          </a:prstGeom>
        </p:spPr>
        <p:txBody>
          <a:bodyPr lIns="0" tIns="0" rIns="0" bIns="0" rtlCol="0" anchor="t">
            <a:spAutoFit/>
          </a:bodyPr>
          <a:lstStyle/>
          <a:p>
            <a:pPr algn="ctr">
              <a:lnSpc>
                <a:spcPts val="4187"/>
              </a:lnSpc>
            </a:pPr>
            <a:r>
              <a:rPr lang="en-US" sz="2990">
                <a:solidFill>
                  <a:srgbClr val="FFF9EB"/>
                </a:solidFill>
                <a:latin typeface="Canva Sans 2"/>
              </a:rPr>
              <a:t>Pebble HD </a:t>
            </a:r>
          </a:p>
          <a:p>
            <a:pPr algn="ctr">
              <a:lnSpc>
                <a:spcPts val="4187"/>
              </a:lnSpc>
            </a:pPr>
            <a:r>
              <a:rPr lang="en-US" sz="2990">
                <a:solidFill>
                  <a:srgbClr val="FFF9EB"/>
                </a:solidFill>
                <a:latin typeface="Canva Sans 2"/>
              </a:rPr>
              <a:t>Handheld Magnifier</a:t>
            </a:r>
          </a:p>
        </p:txBody>
      </p:sp>
      <p:sp>
        <p:nvSpPr>
          <p:cNvPr id="16" name="TextBox 16"/>
          <p:cNvSpPr txBox="1"/>
          <p:nvPr/>
        </p:nvSpPr>
        <p:spPr>
          <a:xfrm>
            <a:off x="14619371" y="5932160"/>
            <a:ext cx="2342900" cy="1099685"/>
          </a:xfrm>
          <a:prstGeom prst="rect">
            <a:avLst/>
          </a:prstGeom>
        </p:spPr>
        <p:txBody>
          <a:bodyPr lIns="0" tIns="0" rIns="0" bIns="0" rtlCol="0" anchor="t">
            <a:spAutoFit/>
          </a:bodyPr>
          <a:lstStyle/>
          <a:p>
            <a:pPr algn="ctr">
              <a:lnSpc>
                <a:spcPts val="4321"/>
              </a:lnSpc>
            </a:pPr>
            <a:r>
              <a:rPr lang="en-US" sz="3086">
                <a:solidFill>
                  <a:srgbClr val="FFF9EB"/>
                </a:solidFill>
                <a:latin typeface="Canva Sans 2"/>
              </a:rPr>
              <a:t>Merlin Ultra </a:t>
            </a:r>
          </a:p>
          <a:p>
            <a:pPr algn="ctr">
              <a:lnSpc>
                <a:spcPts val="4321"/>
              </a:lnSpc>
            </a:pPr>
            <a:r>
              <a:rPr lang="en-US" sz="3086">
                <a:solidFill>
                  <a:srgbClr val="FFF9EB"/>
                </a:solidFill>
                <a:latin typeface="Canva Sans 2"/>
              </a:rPr>
              <a:t>HD CCTV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4527772" y="0"/>
            <a:ext cx="9773237" cy="4524588"/>
            <a:chOff x="0" y="0"/>
            <a:chExt cx="13030982" cy="6032784"/>
          </a:xfrm>
        </p:grpSpPr>
        <p:sp>
          <p:nvSpPr>
            <p:cNvPr id="3" name="AutoShape 3"/>
            <p:cNvSpPr/>
            <p:nvPr/>
          </p:nvSpPr>
          <p:spPr>
            <a:xfrm>
              <a:off x="64715" y="4197332"/>
              <a:ext cx="12901553" cy="11433"/>
            </a:xfrm>
            <a:prstGeom prst="rect">
              <a:avLst/>
            </a:prstGeom>
            <a:solidFill>
              <a:srgbClr val="FFF9EB"/>
            </a:solidFill>
          </p:spPr>
          <p:txBody>
            <a:bodyPr/>
            <a:lstStyle/>
            <a:p>
              <a:endParaRPr lang="en-US"/>
            </a:p>
          </p:txBody>
        </p:sp>
        <p:sp>
          <p:nvSpPr>
            <p:cNvPr id="4" name="TextBox 4"/>
            <p:cNvSpPr txBox="1"/>
            <p:nvPr/>
          </p:nvSpPr>
          <p:spPr>
            <a:xfrm>
              <a:off x="0" y="114300"/>
              <a:ext cx="13030982" cy="3584513"/>
            </a:xfrm>
            <a:prstGeom prst="rect">
              <a:avLst/>
            </a:prstGeom>
          </p:spPr>
          <p:txBody>
            <a:bodyPr lIns="0" tIns="0" rIns="0" bIns="0" rtlCol="0" anchor="t">
              <a:spAutoFit/>
            </a:bodyPr>
            <a:lstStyle/>
            <a:p>
              <a:pPr algn="ctr">
                <a:lnSpc>
                  <a:spcPts val="6841"/>
                </a:lnSpc>
              </a:pPr>
              <a:r>
                <a:rPr lang="en-US" sz="6841" dirty="0">
                  <a:solidFill>
                    <a:srgbClr val="FFF9EB"/>
                  </a:solidFill>
                  <a:latin typeface="Forum Bold"/>
                </a:rPr>
                <a:t>Video Example: </a:t>
              </a:r>
            </a:p>
            <a:p>
              <a:pPr algn="ctr">
                <a:lnSpc>
                  <a:spcPts val="6841"/>
                </a:lnSpc>
              </a:pPr>
              <a:r>
                <a:rPr lang="en-US" sz="6841" dirty="0">
                  <a:solidFill>
                    <a:srgbClr val="FFFFFF"/>
                  </a:solidFill>
                  <a:latin typeface="Forum Bold"/>
                </a:rPr>
                <a:t>Pebble HD Handheld Magnifier</a:t>
              </a:r>
            </a:p>
          </p:txBody>
        </p:sp>
        <p:sp>
          <p:nvSpPr>
            <p:cNvPr id="5" name="TextBox 5"/>
            <p:cNvSpPr txBox="1"/>
            <p:nvPr/>
          </p:nvSpPr>
          <p:spPr>
            <a:xfrm>
              <a:off x="0" y="5655498"/>
              <a:ext cx="13030982" cy="377286"/>
            </a:xfrm>
            <a:prstGeom prst="rect">
              <a:avLst/>
            </a:prstGeom>
          </p:spPr>
          <p:txBody>
            <a:bodyPr lIns="0" tIns="0" rIns="0" bIns="0" rtlCol="0" anchor="t">
              <a:spAutoFit/>
            </a:bodyPr>
            <a:lstStyle/>
            <a:p>
              <a:pPr algn="ctr">
                <a:lnSpc>
                  <a:spcPts val="2268"/>
                </a:lnSpc>
              </a:pPr>
              <a:r>
                <a:rPr lang="en-US" sz="1890">
                  <a:solidFill>
                    <a:srgbClr val="FFF9EB"/>
                  </a:solidFill>
                  <a:latin typeface="Assistant Regular"/>
                </a:rPr>
                <a:t>  </a:t>
              </a:r>
            </a:p>
          </p:txBody>
        </p:sp>
      </p:grpSp>
      <p:sp>
        <p:nvSpPr>
          <p:cNvPr id="8" name="Rectangle 7">
            <a:extLst>
              <a:ext uri="{FF2B5EF4-FFF2-40B4-BE49-F238E27FC236}">
                <a16:creationId xmlns:a16="http://schemas.microsoft.com/office/drawing/2014/main" id="{D9CB04F6-CF6D-09DE-234A-55015D549CB7}"/>
              </a:ext>
              <a:ext uri="{C183D7F6-B498-43B3-948B-1728B52AA6E4}">
                <adec:decorative xmlns:adec="http://schemas.microsoft.com/office/drawing/2017/decorative" val="1"/>
              </a:ext>
            </a:extLst>
          </p:cNvPr>
          <p:cNvSpPr/>
          <p:nvPr/>
        </p:nvSpPr>
        <p:spPr>
          <a:xfrm>
            <a:off x="4838700" y="3848100"/>
            <a:ext cx="8921528" cy="48682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597EDAA1-3F67-69C2-528B-C0D607D9D41E}"/>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pPr>
              <a:lnSpc>
                <a:spcPts val="6841"/>
              </a:lnSpc>
            </a:pPr>
            <a:r>
              <a:rPr lang="en-US" dirty="0">
                <a:solidFill>
                  <a:srgbClr val="FFF9EB"/>
                </a:solidFill>
                <a:latin typeface="Forum Bold"/>
              </a:rPr>
              <a:t>Video Example: </a:t>
            </a:r>
            <a:br>
              <a:rPr lang="en-US" dirty="0">
                <a:solidFill>
                  <a:srgbClr val="FFF9EB"/>
                </a:solidFill>
                <a:latin typeface="Forum Bold"/>
              </a:rPr>
            </a:br>
            <a:r>
              <a:rPr lang="en-US" dirty="0">
                <a:solidFill>
                  <a:srgbClr val="FFFFFF"/>
                </a:solidFill>
                <a:latin typeface="Forum Bold"/>
              </a:rPr>
              <a:t>Pebble HD Handheld Magnifier</a:t>
            </a:r>
          </a:p>
        </p:txBody>
      </p:sp>
      <p:sp>
        <p:nvSpPr>
          <p:cNvPr id="7" name="TextBox 6">
            <a:extLst>
              <a:ext uri="{FF2B5EF4-FFF2-40B4-BE49-F238E27FC236}">
                <a16:creationId xmlns:a16="http://schemas.microsoft.com/office/drawing/2014/main" id="{D79BC66E-C6FD-5F11-6C70-D7114D82AFE4}"/>
              </a:ext>
            </a:extLst>
          </p:cNvPr>
          <p:cNvSpPr txBox="1"/>
          <p:nvPr/>
        </p:nvSpPr>
        <p:spPr>
          <a:xfrm>
            <a:off x="4838700" y="9385876"/>
            <a:ext cx="8610600" cy="461665"/>
          </a:xfrm>
          <a:prstGeom prst="rect">
            <a:avLst/>
          </a:prstGeom>
          <a:noFill/>
        </p:spPr>
        <p:txBody>
          <a:bodyPr wrap="square" rtlCol="0">
            <a:spAutoFit/>
          </a:bodyPr>
          <a:lstStyle/>
          <a:p>
            <a:r>
              <a:rPr lang="en-US" sz="2400" dirty="0"/>
              <a:t>Video link: https://www.youtube.com/watch?v=3VZa8aSSV-M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 y="-32290"/>
            <a:ext cx="18288000" cy="3095126"/>
            <a:chOff x="0" y="0"/>
            <a:chExt cx="4898165" cy="815177"/>
          </a:xfrm>
        </p:grpSpPr>
        <p:sp>
          <p:nvSpPr>
            <p:cNvPr id="3" name="Freeform 3"/>
            <p:cNvSpPr/>
            <p:nvPr/>
          </p:nvSpPr>
          <p:spPr>
            <a:xfrm>
              <a:off x="0" y="0"/>
              <a:ext cx="4898165" cy="815177"/>
            </a:xfrm>
            <a:custGeom>
              <a:avLst/>
              <a:gdLst/>
              <a:ahLst/>
              <a:cxnLst/>
              <a:rect l="l" t="t" r="r" b="b"/>
              <a:pathLst>
                <a:path w="4898165" h="815177">
                  <a:moveTo>
                    <a:pt x="0" y="0"/>
                  </a:moveTo>
                  <a:lnTo>
                    <a:pt x="4898165" y="0"/>
                  </a:lnTo>
                  <a:lnTo>
                    <a:pt x="4898165" y="815177"/>
                  </a:lnTo>
                  <a:lnTo>
                    <a:pt x="0" y="815177"/>
                  </a:lnTo>
                  <a:close/>
                </a:path>
              </a:pathLst>
            </a:custGeom>
            <a:solidFill>
              <a:srgbClr val="717E6C"/>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3209075" y="3986377"/>
            <a:ext cx="2539692" cy="888976"/>
            <a:chOff x="0" y="0"/>
            <a:chExt cx="933837" cy="326874"/>
          </a:xfrm>
        </p:grpSpPr>
        <p:sp>
          <p:nvSpPr>
            <p:cNvPr id="6" name="Freeform 6"/>
            <p:cNvSpPr/>
            <p:nvPr/>
          </p:nvSpPr>
          <p:spPr>
            <a:xfrm>
              <a:off x="0" y="0"/>
              <a:ext cx="933837" cy="326874"/>
            </a:xfrm>
            <a:custGeom>
              <a:avLst/>
              <a:gdLst/>
              <a:ahLst/>
              <a:cxnLst/>
              <a:rect l="l" t="t" r="r" b="b"/>
              <a:pathLst>
                <a:path w="933837" h="326874">
                  <a:moveTo>
                    <a:pt x="0" y="0"/>
                  </a:moveTo>
                  <a:lnTo>
                    <a:pt x="933837" y="0"/>
                  </a:lnTo>
                  <a:lnTo>
                    <a:pt x="933837" y="326874"/>
                  </a:lnTo>
                  <a:lnTo>
                    <a:pt x="0" y="326874"/>
                  </a:lnTo>
                  <a:close/>
                </a:path>
              </a:pathLst>
            </a:custGeom>
            <a:solidFill>
              <a:srgbClr val="717E6C"/>
            </a:solidFill>
          </p:spPr>
          <p:txBody>
            <a:bodyPr/>
            <a:lstStyle/>
            <a:p>
              <a:endParaRPr lang="en-US"/>
            </a:p>
          </p:txBody>
        </p:sp>
        <p:sp>
          <p:nvSpPr>
            <p:cNvPr id="7" name="TextBox 7"/>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3209075" y="4995850"/>
            <a:ext cx="2539692" cy="1486205"/>
            <a:chOff x="0" y="0"/>
            <a:chExt cx="933837" cy="546473"/>
          </a:xfrm>
        </p:grpSpPr>
        <p:sp>
          <p:nvSpPr>
            <p:cNvPr id="10" name="Freeform 10"/>
            <p:cNvSpPr/>
            <p:nvPr/>
          </p:nvSpPr>
          <p:spPr>
            <a:xfrm>
              <a:off x="0" y="0"/>
              <a:ext cx="933837" cy="546473"/>
            </a:xfrm>
            <a:custGeom>
              <a:avLst/>
              <a:gdLst/>
              <a:ahLst/>
              <a:cxnLst/>
              <a:rect l="l" t="t" r="r" b="b"/>
              <a:pathLst>
                <a:path w="933837" h="546473">
                  <a:moveTo>
                    <a:pt x="0" y="0"/>
                  </a:moveTo>
                  <a:lnTo>
                    <a:pt x="933837" y="0"/>
                  </a:lnTo>
                  <a:lnTo>
                    <a:pt x="933837" y="546473"/>
                  </a:lnTo>
                  <a:lnTo>
                    <a:pt x="0" y="546473"/>
                  </a:lnTo>
                  <a:close/>
                </a:path>
              </a:pathLst>
            </a:custGeom>
            <a:solidFill>
              <a:srgbClr val="717E6C"/>
            </a:solidFill>
          </p:spPr>
          <p:txBody>
            <a:bodyPr/>
            <a:lstStyle/>
            <a:p>
              <a:endParaRPr lang="en-US"/>
            </a:p>
          </p:txBody>
        </p:sp>
        <p:sp>
          <p:nvSpPr>
            <p:cNvPr id="11" name="TextBox 11"/>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12" name="Freeform 12">
            <a:extLst>
              <a:ext uri="{C183D7F6-B498-43B3-948B-1728B52AA6E4}">
                <adec:decorative xmlns:adec="http://schemas.microsoft.com/office/drawing/2017/decorative" val="1"/>
              </a:ext>
            </a:extLst>
          </p:cNvPr>
          <p:cNvSpPr/>
          <p:nvPr/>
        </p:nvSpPr>
        <p:spPr>
          <a:xfrm>
            <a:off x="552372" y="4995850"/>
            <a:ext cx="2228194" cy="1486205"/>
          </a:xfrm>
          <a:custGeom>
            <a:avLst/>
            <a:gdLst/>
            <a:ahLst/>
            <a:cxnLst/>
            <a:rect l="l" t="t" r="r" b="b"/>
            <a:pathLst>
              <a:path w="2228194" h="1486205">
                <a:moveTo>
                  <a:pt x="0" y="0"/>
                </a:moveTo>
                <a:lnTo>
                  <a:pt x="2228193" y="0"/>
                </a:lnTo>
                <a:lnTo>
                  <a:pt x="2228193" y="1486205"/>
                </a:lnTo>
                <a:lnTo>
                  <a:pt x="0" y="1486205"/>
                </a:lnTo>
                <a:lnTo>
                  <a:pt x="0" y="0"/>
                </a:lnTo>
                <a:close/>
              </a:path>
            </a:pathLst>
          </a:custGeom>
          <a:blipFill>
            <a:blip r:embed="rId2"/>
            <a:stretch>
              <a:fillRect t="-8791" b="-8791"/>
            </a:stretch>
          </a:blipFill>
        </p:spPr>
        <p:txBody>
          <a:bodyPr/>
          <a:lstStyle/>
          <a:p>
            <a:endParaRPr lang="en-US"/>
          </a:p>
        </p:txBody>
      </p:sp>
      <p:grpSp>
        <p:nvGrpSpPr>
          <p:cNvPr id="13" name="Group 13">
            <a:extLst>
              <a:ext uri="{C183D7F6-B498-43B3-948B-1728B52AA6E4}">
                <adec:decorative xmlns:adec="http://schemas.microsoft.com/office/drawing/2017/decorative" val="1"/>
              </a:ext>
            </a:extLst>
          </p:cNvPr>
          <p:cNvGrpSpPr/>
          <p:nvPr/>
        </p:nvGrpSpPr>
        <p:grpSpPr>
          <a:xfrm>
            <a:off x="3209075" y="6605880"/>
            <a:ext cx="2539692" cy="1486205"/>
            <a:chOff x="0" y="0"/>
            <a:chExt cx="933837" cy="546473"/>
          </a:xfrm>
        </p:grpSpPr>
        <p:sp>
          <p:nvSpPr>
            <p:cNvPr id="14" name="Freeform 14"/>
            <p:cNvSpPr/>
            <p:nvPr/>
          </p:nvSpPr>
          <p:spPr>
            <a:xfrm>
              <a:off x="0" y="0"/>
              <a:ext cx="933837" cy="546473"/>
            </a:xfrm>
            <a:custGeom>
              <a:avLst/>
              <a:gdLst/>
              <a:ahLst/>
              <a:cxnLst/>
              <a:rect l="l" t="t" r="r" b="b"/>
              <a:pathLst>
                <a:path w="933837" h="546473">
                  <a:moveTo>
                    <a:pt x="0" y="0"/>
                  </a:moveTo>
                  <a:lnTo>
                    <a:pt x="933837" y="0"/>
                  </a:lnTo>
                  <a:lnTo>
                    <a:pt x="933837" y="546473"/>
                  </a:lnTo>
                  <a:lnTo>
                    <a:pt x="0" y="546473"/>
                  </a:lnTo>
                  <a:close/>
                </a:path>
              </a:pathLst>
            </a:custGeom>
            <a:solidFill>
              <a:srgbClr val="717E6C"/>
            </a:solidFill>
          </p:spPr>
          <p:txBody>
            <a:bodyPr/>
            <a:lstStyle/>
            <a:p>
              <a:endParaRPr lang="en-US"/>
            </a:p>
          </p:txBody>
        </p:sp>
        <p:sp>
          <p:nvSpPr>
            <p:cNvPr id="15" name="TextBox 15"/>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16" name="Freeform 16">
            <a:extLst>
              <a:ext uri="{C183D7F6-B498-43B3-948B-1728B52AA6E4}">
                <adec:decorative xmlns:adec="http://schemas.microsoft.com/office/drawing/2017/decorative" val="1"/>
              </a:ext>
            </a:extLst>
          </p:cNvPr>
          <p:cNvSpPr/>
          <p:nvPr/>
        </p:nvSpPr>
        <p:spPr>
          <a:xfrm>
            <a:off x="552372" y="6605880"/>
            <a:ext cx="2228194" cy="1486205"/>
          </a:xfrm>
          <a:custGeom>
            <a:avLst/>
            <a:gdLst/>
            <a:ahLst/>
            <a:cxnLst/>
            <a:rect l="l" t="t" r="r" b="b"/>
            <a:pathLst>
              <a:path w="2228194" h="1486205">
                <a:moveTo>
                  <a:pt x="0" y="0"/>
                </a:moveTo>
                <a:lnTo>
                  <a:pt x="2228193" y="0"/>
                </a:lnTo>
                <a:lnTo>
                  <a:pt x="2228193" y="1486205"/>
                </a:lnTo>
                <a:lnTo>
                  <a:pt x="0" y="1486205"/>
                </a:lnTo>
                <a:lnTo>
                  <a:pt x="0" y="0"/>
                </a:lnTo>
                <a:close/>
              </a:path>
            </a:pathLst>
          </a:custGeom>
          <a:blipFill>
            <a:blip r:embed="rId3"/>
            <a:stretch>
              <a:fillRect t="-6139" b="-6139"/>
            </a:stretch>
          </a:blipFill>
        </p:spPr>
        <p:txBody>
          <a:bodyPr/>
          <a:lstStyle/>
          <a:p>
            <a:endParaRPr lang="en-US"/>
          </a:p>
        </p:txBody>
      </p:sp>
      <p:grpSp>
        <p:nvGrpSpPr>
          <p:cNvPr id="18" name="Group 18">
            <a:extLst>
              <a:ext uri="{C183D7F6-B498-43B3-948B-1728B52AA6E4}">
                <adec:decorative xmlns:adec="http://schemas.microsoft.com/office/drawing/2017/decorative" val="1"/>
              </a:ext>
            </a:extLst>
          </p:cNvPr>
          <p:cNvGrpSpPr/>
          <p:nvPr/>
        </p:nvGrpSpPr>
        <p:grpSpPr>
          <a:xfrm>
            <a:off x="3209075" y="8212583"/>
            <a:ext cx="2539692" cy="1486205"/>
            <a:chOff x="0" y="0"/>
            <a:chExt cx="933837" cy="546473"/>
          </a:xfrm>
        </p:grpSpPr>
        <p:sp>
          <p:nvSpPr>
            <p:cNvPr id="19" name="Freeform 19"/>
            <p:cNvSpPr/>
            <p:nvPr/>
          </p:nvSpPr>
          <p:spPr>
            <a:xfrm>
              <a:off x="0" y="0"/>
              <a:ext cx="933837" cy="546473"/>
            </a:xfrm>
            <a:custGeom>
              <a:avLst/>
              <a:gdLst/>
              <a:ahLst/>
              <a:cxnLst/>
              <a:rect l="l" t="t" r="r" b="b"/>
              <a:pathLst>
                <a:path w="933837" h="546473">
                  <a:moveTo>
                    <a:pt x="0" y="0"/>
                  </a:moveTo>
                  <a:lnTo>
                    <a:pt x="933837" y="0"/>
                  </a:lnTo>
                  <a:lnTo>
                    <a:pt x="933837" y="546473"/>
                  </a:lnTo>
                  <a:lnTo>
                    <a:pt x="0" y="546473"/>
                  </a:lnTo>
                  <a:close/>
                </a:path>
              </a:pathLst>
            </a:custGeom>
            <a:solidFill>
              <a:srgbClr val="717E6C"/>
            </a:solidFill>
          </p:spPr>
          <p:txBody>
            <a:bodyPr/>
            <a:lstStyle/>
            <a:p>
              <a:endParaRPr lang="en-US"/>
            </a:p>
          </p:txBody>
        </p:sp>
        <p:sp>
          <p:nvSpPr>
            <p:cNvPr id="20" name="TextBox 20"/>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21" name="Group 21">
            <a:extLst>
              <a:ext uri="{C183D7F6-B498-43B3-948B-1728B52AA6E4}">
                <adec:decorative xmlns:adec="http://schemas.microsoft.com/office/drawing/2017/decorative" val="1"/>
              </a:ext>
            </a:extLst>
          </p:cNvPr>
          <p:cNvGrpSpPr/>
          <p:nvPr/>
        </p:nvGrpSpPr>
        <p:grpSpPr>
          <a:xfrm>
            <a:off x="5915068" y="3986377"/>
            <a:ext cx="2539692" cy="888976"/>
            <a:chOff x="0" y="0"/>
            <a:chExt cx="933837" cy="326874"/>
          </a:xfrm>
        </p:grpSpPr>
        <p:sp>
          <p:nvSpPr>
            <p:cNvPr id="22" name="Freeform 22"/>
            <p:cNvSpPr/>
            <p:nvPr/>
          </p:nvSpPr>
          <p:spPr>
            <a:xfrm>
              <a:off x="0" y="0"/>
              <a:ext cx="933837" cy="326874"/>
            </a:xfrm>
            <a:custGeom>
              <a:avLst/>
              <a:gdLst/>
              <a:ahLst/>
              <a:cxnLst/>
              <a:rect l="l" t="t" r="r" b="b"/>
              <a:pathLst>
                <a:path w="933837" h="326874">
                  <a:moveTo>
                    <a:pt x="0" y="0"/>
                  </a:moveTo>
                  <a:lnTo>
                    <a:pt x="933837" y="0"/>
                  </a:lnTo>
                  <a:lnTo>
                    <a:pt x="933837" y="326874"/>
                  </a:lnTo>
                  <a:lnTo>
                    <a:pt x="0" y="326874"/>
                  </a:lnTo>
                  <a:close/>
                </a:path>
              </a:pathLst>
            </a:custGeom>
            <a:solidFill>
              <a:srgbClr val="717E6C"/>
            </a:solidFill>
          </p:spPr>
          <p:txBody>
            <a:bodyPr/>
            <a:lstStyle/>
            <a:p>
              <a:endParaRPr lang="en-US"/>
            </a:p>
          </p:txBody>
        </p:sp>
        <p:sp>
          <p:nvSpPr>
            <p:cNvPr id="23" name="TextBox 23"/>
            <p:cNvSpPr txBox="1"/>
            <p:nvPr/>
          </p:nvSpPr>
          <p:spPr>
            <a:xfrm>
              <a:off x="0" y="28575"/>
              <a:ext cx="812800" cy="784225"/>
            </a:xfrm>
            <a:prstGeom prst="rect">
              <a:avLst/>
            </a:prstGeom>
          </p:spPr>
          <p:txBody>
            <a:bodyPr lIns="50800" tIns="50800" rIns="50800" bIns="50800" rtlCol="0" anchor="ctr"/>
            <a:lstStyle/>
            <a:p>
              <a:pPr algn="ctr">
                <a:lnSpc>
                  <a:spcPts val="2749"/>
                </a:lnSpc>
              </a:pPr>
              <a:r>
                <a:rPr lang="en-US" sz="2499">
                  <a:solidFill>
                    <a:srgbClr val="FFFFFF"/>
                  </a:solidFill>
                  <a:latin typeface="Assistant Regular Bold"/>
                </a:rPr>
                <a:t> </a:t>
              </a:r>
            </a:p>
          </p:txBody>
        </p:sp>
      </p:grpSp>
      <p:grpSp>
        <p:nvGrpSpPr>
          <p:cNvPr id="25" name="Group 25">
            <a:extLst>
              <a:ext uri="{C183D7F6-B498-43B3-948B-1728B52AA6E4}">
                <adec:decorative xmlns:adec="http://schemas.microsoft.com/office/drawing/2017/decorative" val="1"/>
              </a:ext>
            </a:extLst>
          </p:cNvPr>
          <p:cNvGrpSpPr/>
          <p:nvPr/>
        </p:nvGrpSpPr>
        <p:grpSpPr>
          <a:xfrm>
            <a:off x="5915068" y="4995850"/>
            <a:ext cx="2539692" cy="1486205"/>
            <a:chOff x="0" y="0"/>
            <a:chExt cx="933837" cy="546473"/>
          </a:xfrm>
        </p:grpSpPr>
        <p:sp>
          <p:nvSpPr>
            <p:cNvPr id="26" name="Freeform 26"/>
            <p:cNvSpPr/>
            <p:nvPr/>
          </p:nvSpPr>
          <p:spPr>
            <a:xfrm>
              <a:off x="0" y="0"/>
              <a:ext cx="933837" cy="546473"/>
            </a:xfrm>
            <a:custGeom>
              <a:avLst/>
              <a:gdLst/>
              <a:ahLst/>
              <a:cxnLst/>
              <a:rect l="l" t="t" r="r" b="b"/>
              <a:pathLst>
                <a:path w="933837" h="546473">
                  <a:moveTo>
                    <a:pt x="0" y="0"/>
                  </a:moveTo>
                  <a:lnTo>
                    <a:pt x="933837" y="0"/>
                  </a:lnTo>
                  <a:lnTo>
                    <a:pt x="933837" y="546473"/>
                  </a:lnTo>
                  <a:lnTo>
                    <a:pt x="0" y="546473"/>
                  </a:lnTo>
                  <a:close/>
                </a:path>
              </a:pathLst>
            </a:custGeom>
            <a:solidFill>
              <a:srgbClr val="717E6C"/>
            </a:solidFill>
          </p:spPr>
          <p:txBody>
            <a:bodyPr/>
            <a:lstStyle/>
            <a:p>
              <a:endParaRPr lang="en-US"/>
            </a:p>
          </p:txBody>
        </p:sp>
        <p:sp>
          <p:nvSpPr>
            <p:cNvPr id="27" name="TextBox 27"/>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28" name="Group 28">
            <a:extLst>
              <a:ext uri="{C183D7F6-B498-43B3-948B-1728B52AA6E4}">
                <adec:decorative xmlns:adec="http://schemas.microsoft.com/office/drawing/2017/decorative" val="1"/>
              </a:ext>
            </a:extLst>
          </p:cNvPr>
          <p:cNvGrpSpPr/>
          <p:nvPr/>
        </p:nvGrpSpPr>
        <p:grpSpPr>
          <a:xfrm>
            <a:off x="5915068" y="6605880"/>
            <a:ext cx="2539692" cy="1486205"/>
            <a:chOff x="0" y="0"/>
            <a:chExt cx="933837" cy="546473"/>
          </a:xfrm>
        </p:grpSpPr>
        <p:sp>
          <p:nvSpPr>
            <p:cNvPr id="29" name="Freeform 29"/>
            <p:cNvSpPr/>
            <p:nvPr/>
          </p:nvSpPr>
          <p:spPr>
            <a:xfrm>
              <a:off x="0" y="0"/>
              <a:ext cx="933837" cy="546473"/>
            </a:xfrm>
            <a:custGeom>
              <a:avLst/>
              <a:gdLst/>
              <a:ahLst/>
              <a:cxnLst/>
              <a:rect l="l" t="t" r="r" b="b"/>
              <a:pathLst>
                <a:path w="933837" h="546473">
                  <a:moveTo>
                    <a:pt x="0" y="0"/>
                  </a:moveTo>
                  <a:lnTo>
                    <a:pt x="933837" y="0"/>
                  </a:lnTo>
                  <a:lnTo>
                    <a:pt x="933837" y="546473"/>
                  </a:lnTo>
                  <a:lnTo>
                    <a:pt x="0" y="546473"/>
                  </a:lnTo>
                  <a:close/>
                </a:path>
              </a:pathLst>
            </a:custGeom>
            <a:solidFill>
              <a:srgbClr val="717E6C"/>
            </a:solidFill>
          </p:spPr>
          <p:txBody>
            <a:bodyPr/>
            <a:lstStyle/>
            <a:p>
              <a:endParaRPr lang="en-US"/>
            </a:p>
          </p:txBody>
        </p:sp>
        <p:sp>
          <p:nvSpPr>
            <p:cNvPr id="30" name="TextBox 30"/>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32" name="Group 32">
            <a:extLst>
              <a:ext uri="{C183D7F6-B498-43B3-948B-1728B52AA6E4}">
                <adec:decorative xmlns:adec="http://schemas.microsoft.com/office/drawing/2017/decorative" val="1"/>
              </a:ext>
            </a:extLst>
          </p:cNvPr>
          <p:cNvGrpSpPr/>
          <p:nvPr/>
        </p:nvGrpSpPr>
        <p:grpSpPr>
          <a:xfrm>
            <a:off x="5915068" y="8212583"/>
            <a:ext cx="2539692" cy="1486205"/>
            <a:chOff x="0" y="0"/>
            <a:chExt cx="933837" cy="546473"/>
          </a:xfrm>
        </p:grpSpPr>
        <p:sp>
          <p:nvSpPr>
            <p:cNvPr id="33" name="Freeform 33"/>
            <p:cNvSpPr/>
            <p:nvPr/>
          </p:nvSpPr>
          <p:spPr>
            <a:xfrm>
              <a:off x="0" y="0"/>
              <a:ext cx="933837" cy="546473"/>
            </a:xfrm>
            <a:custGeom>
              <a:avLst/>
              <a:gdLst/>
              <a:ahLst/>
              <a:cxnLst/>
              <a:rect l="l" t="t" r="r" b="b"/>
              <a:pathLst>
                <a:path w="933837" h="546473">
                  <a:moveTo>
                    <a:pt x="0" y="0"/>
                  </a:moveTo>
                  <a:lnTo>
                    <a:pt x="933837" y="0"/>
                  </a:lnTo>
                  <a:lnTo>
                    <a:pt x="933837" y="546473"/>
                  </a:lnTo>
                  <a:lnTo>
                    <a:pt x="0" y="546473"/>
                  </a:lnTo>
                  <a:close/>
                </a:path>
              </a:pathLst>
            </a:custGeom>
            <a:solidFill>
              <a:srgbClr val="717E6C"/>
            </a:solidFill>
          </p:spPr>
          <p:txBody>
            <a:bodyPr/>
            <a:lstStyle/>
            <a:p>
              <a:endParaRPr lang="en-US"/>
            </a:p>
          </p:txBody>
        </p:sp>
        <p:sp>
          <p:nvSpPr>
            <p:cNvPr id="34" name="TextBox 3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35" name="Group 35">
            <a:extLst>
              <a:ext uri="{C183D7F6-B498-43B3-948B-1728B52AA6E4}">
                <adec:decorative xmlns:adec="http://schemas.microsoft.com/office/drawing/2017/decorative" val="1"/>
              </a:ext>
            </a:extLst>
          </p:cNvPr>
          <p:cNvGrpSpPr/>
          <p:nvPr/>
        </p:nvGrpSpPr>
        <p:grpSpPr>
          <a:xfrm>
            <a:off x="552372" y="8215910"/>
            <a:ext cx="2228194" cy="1482878"/>
            <a:chOff x="0" y="0"/>
            <a:chExt cx="2970925" cy="1977170"/>
          </a:xfrm>
        </p:grpSpPr>
        <p:grpSp>
          <p:nvGrpSpPr>
            <p:cNvPr id="36" name="Group 36"/>
            <p:cNvGrpSpPr/>
            <p:nvPr/>
          </p:nvGrpSpPr>
          <p:grpSpPr>
            <a:xfrm>
              <a:off x="0" y="0"/>
              <a:ext cx="2970925" cy="1977170"/>
              <a:chOff x="0" y="0"/>
              <a:chExt cx="586849" cy="390552"/>
            </a:xfrm>
          </p:grpSpPr>
          <p:sp>
            <p:nvSpPr>
              <p:cNvPr id="37" name="Freeform 37"/>
              <p:cNvSpPr/>
              <p:nvPr/>
            </p:nvSpPr>
            <p:spPr>
              <a:xfrm>
                <a:off x="0" y="0"/>
                <a:ext cx="586849" cy="390552"/>
              </a:xfrm>
              <a:custGeom>
                <a:avLst/>
                <a:gdLst/>
                <a:ahLst/>
                <a:cxnLst/>
                <a:rect l="l" t="t" r="r" b="b"/>
                <a:pathLst>
                  <a:path w="586849" h="390552">
                    <a:moveTo>
                      <a:pt x="0" y="0"/>
                    </a:moveTo>
                    <a:lnTo>
                      <a:pt x="586849" y="0"/>
                    </a:lnTo>
                    <a:lnTo>
                      <a:pt x="586849" y="390552"/>
                    </a:lnTo>
                    <a:lnTo>
                      <a:pt x="0" y="390552"/>
                    </a:lnTo>
                    <a:close/>
                  </a:path>
                </a:pathLst>
              </a:custGeom>
              <a:solidFill>
                <a:srgbClr val="FFFFFF"/>
              </a:solidFill>
            </p:spPr>
            <p:txBody>
              <a:bodyPr/>
              <a:lstStyle/>
              <a:p>
                <a:endParaRPr lang="en-US"/>
              </a:p>
            </p:txBody>
          </p:sp>
          <p:sp>
            <p:nvSpPr>
              <p:cNvPr id="38" name="TextBox 38"/>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39" name="Freeform 39"/>
            <p:cNvSpPr/>
            <p:nvPr/>
          </p:nvSpPr>
          <p:spPr>
            <a:xfrm>
              <a:off x="214356" y="727925"/>
              <a:ext cx="2756568" cy="521320"/>
            </a:xfrm>
            <a:custGeom>
              <a:avLst/>
              <a:gdLst/>
              <a:ahLst/>
              <a:cxnLst/>
              <a:rect l="l" t="t" r="r" b="b"/>
              <a:pathLst>
                <a:path w="2756568" h="521320">
                  <a:moveTo>
                    <a:pt x="0" y="0"/>
                  </a:moveTo>
                  <a:lnTo>
                    <a:pt x="2756569" y="0"/>
                  </a:lnTo>
                  <a:lnTo>
                    <a:pt x="2756569" y="521320"/>
                  </a:lnTo>
                  <a:lnTo>
                    <a:pt x="0" y="521320"/>
                  </a:lnTo>
                  <a:lnTo>
                    <a:pt x="0" y="0"/>
                  </a:lnTo>
                  <a:close/>
                </a:path>
              </a:pathLst>
            </a:custGeom>
            <a:blipFill>
              <a:blip r:embed="rId4"/>
              <a:stretch>
                <a:fillRect l="-5171" t="-18532" r="-6205" b="-36092"/>
              </a:stretch>
            </a:blipFill>
          </p:spPr>
          <p:txBody>
            <a:bodyPr/>
            <a:lstStyle/>
            <a:p>
              <a:endParaRPr lang="en-US"/>
            </a:p>
          </p:txBody>
        </p:sp>
      </p:grpSp>
      <p:sp>
        <p:nvSpPr>
          <p:cNvPr id="40" name="TextBox 40"/>
          <p:cNvSpPr txBox="1">
            <a:spLocks noGrp="1"/>
          </p:cNvSpPr>
          <p:nvPr>
            <p:ph type="title" idx="4294967295"/>
          </p:nvPr>
        </p:nvSpPr>
        <p:spPr>
          <a:xfrm>
            <a:off x="1028700" y="686912"/>
            <a:ext cx="17930874" cy="11372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FFF9EB"/>
                </a:solidFill>
                <a:effectLst/>
                <a:uLnTx/>
                <a:uFillTx/>
                <a:latin typeface="Forum Bold"/>
                <a:ea typeface="+mn-ea"/>
                <a:cs typeface="+mn-cs"/>
              </a:rPr>
              <a:t>Software Vision Products - Examples</a:t>
            </a:r>
          </a:p>
        </p:txBody>
      </p:sp>
      <p:grpSp>
        <p:nvGrpSpPr>
          <p:cNvPr id="61" name="Group 61">
            <a:extLst>
              <a:ext uri="{C183D7F6-B498-43B3-948B-1728B52AA6E4}">
                <adec:decorative xmlns:adec="http://schemas.microsoft.com/office/drawing/2017/decorative" val="1"/>
              </a:ext>
            </a:extLst>
          </p:cNvPr>
          <p:cNvGrpSpPr/>
          <p:nvPr/>
        </p:nvGrpSpPr>
        <p:grpSpPr>
          <a:xfrm>
            <a:off x="3209075" y="3389147"/>
            <a:ext cx="2539692" cy="548640"/>
            <a:chOff x="0" y="0"/>
            <a:chExt cx="933837" cy="201733"/>
          </a:xfrm>
        </p:grpSpPr>
        <p:sp>
          <p:nvSpPr>
            <p:cNvPr id="62" name="Freeform 62"/>
            <p:cNvSpPr/>
            <p:nvPr/>
          </p:nvSpPr>
          <p:spPr>
            <a:xfrm>
              <a:off x="0" y="0"/>
              <a:ext cx="933837" cy="201733"/>
            </a:xfrm>
            <a:custGeom>
              <a:avLst/>
              <a:gdLst/>
              <a:ahLst/>
              <a:cxnLst/>
              <a:rect l="l" t="t" r="r" b="b"/>
              <a:pathLst>
                <a:path w="933837" h="201733">
                  <a:moveTo>
                    <a:pt x="0" y="0"/>
                  </a:moveTo>
                  <a:lnTo>
                    <a:pt x="933837" y="0"/>
                  </a:lnTo>
                  <a:lnTo>
                    <a:pt x="933837" y="201733"/>
                  </a:lnTo>
                  <a:lnTo>
                    <a:pt x="0" y="201733"/>
                  </a:lnTo>
                  <a:close/>
                </a:path>
              </a:pathLst>
            </a:custGeom>
            <a:solidFill>
              <a:srgbClr val="FFFFFF"/>
            </a:solidFill>
          </p:spPr>
          <p:txBody>
            <a:bodyPr/>
            <a:lstStyle/>
            <a:p>
              <a:endParaRPr lang="en-US"/>
            </a:p>
          </p:txBody>
        </p:sp>
        <p:sp>
          <p:nvSpPr>
            <p:cNvPr id="63" name="TextBox 63"/>
            <p:cNvSpPr txBox="1"/>
            <p:nvPr/>
          </p:nvSpPr>
          <p:spPr>
            <a:xfrm>
              <a:off x="0" y="28575"/>
              <a:ext cx="812800" cy="784225"/>
            </a:xfrm>
            <a:prstGeom prst="rect">
              <a:avLst/>
            </a:prstGeom>
          </p:spPr>
          <p:txBody>
            <a:bodyPr lIns="50800" tIns="50800" rIns="50800" bIns="50800" rtlCol="0" anchor="ctr"/>
            <a:lstStyle/>
            <a:p>
              <a:pPr algn="ctr">
                <a:lnSpc>
                  <a:spcPts val="2749"/>
                </a:lnSpc>
              </a:pPr>
              <a:r>
                <a:rPr lang="en-US" sz="2499">
                  <a:solidFill>
                    <a:srgbClr val="FFFFFF"/>
                  </a:solidFill>
                  <a:latin typeface="Assistant Regular Bold"/>
                </a:rPr>
                <a:t> </a:t>
              </a:r>
            </a:p>
          </p:txBody>
        </p:sp>
      </p:grpSp>
      <p:sp>
        <p:nvSpPr>
          <p:cNvPr id="64" name="TextBox 64"/>
          <p:cNvSpPr txBox="1"/>
          <p:nvPr/>
        </p:nvSpPr>
        <p:spPr>
          <a:xfrm>
            <a:off x="3887632" y="3424612"/>
            <a:ext cx="1255812" cy="416707"/>
          </a:xfrm>
          <a:prstGeom prst="rect">
            <a:avLst/>
          </a:prstGeom>
        </p:spPr>
        <p:txBody>
          <a:bodyPr lIns="0" tIns="0" rIns="0" bIns="0" rtlCol="0" anchor="t">
            <a:spAutoFit/>
          </a:bodyPr>
          <a:lstStyle/>
          <a:p>
            <a:pPr algn="ctr">
              <a:lnSpc>
                <a:spcPts val="3281"/>
              </a:lnSpc>
            </a:pPr>
            <a:r>
              <a:rPr lang="en-US" sz="2344">
                <a:solidFill>
                  <a:srgbClr val="717E6C"/>
                </a:solidFill>
                <a:latin typeface="Canva Sans 2 Bold"/>
              </a:rPr>
              <a:t>Product:</a:t>
            </a:r>
          </a:p>
        </p:txBody>
      </p:sp>
      <p:grpSp>
        <p:nvGrpSpPr>
          <p:cNvPr id="56" name="Group 56">
            <a:extLst>
              <a:ext uri="{C183D7F6-B498-43B3-948B-1728B52AA6E4}">
                <adec:decorative xmlns:adec="http://schemas.microsoft.com/office/drawing/2017/decorative" val="1"/>
              </a:ext>
            </a:extLst>
          </p:cNvPr>
          <p:cNvGrpSpPr/>
          <p:nvPr/>
        </p:nvGrpSpPr>
        <p:grpSpPr>
          <a:xfrm>
            <a:off x="5915068" y="3389147"/>
            <a:ext cx="2539692" cy="548640"/>
            <a:chOff x="0" y="0"/>
            <a:chExt cx="933837" cy="201733"/>
          </a:xfrm>
        </p:grpSpPr>
        <p:sp>
          <p:nvSpPr>
            <p:cNvPr id="57" name="Freeform 57"/>
            <p:cNvSpPr/>
            <p:nvPr/>
          </p:nvSpPr>
          <p:spPr>
            <a:xfrm>
              <a:off x="0" y="0"/>
              <a:ext cx="933837" cy="201733"/>
            </a:xfrm>
            <a:custGeom>
              <a:avLst/>
              <a:gdLst/>
              <a:ahLst/>
              <a:cxnLst/>
              <a:rect l="l" t="t" r="r" b="b"/>
              <a:pathLst>
                <a:path w="933837" h="201733">
                  <a:moveTo>
                    <a:pt x="0" y="0"/>
                  </a:moveTo>
                  <a:lnTo>
                    <a:pt x="933837" y="0"/>
                  </a:lnTo>
                  <a:lnTo>
                    <a:pt x="933837" y="201733"/>
                  </a:lnTo>
                  <a:lnTo>
                    <a:pt x="0" y="201733"/>
                  </a:lnTo>
                  <a:close/>
                </a:path>
              </a:pathLst>
            </a:custGeom>
            <a:solidFill>
              <a:srgbClr val="FFFFFF"/>
            </a:solidFill>
          </p:spPr>
          <p:txBody>
            <a:bodyPr/>
            <a:lstStyle/>
            <a:p>
              <a:endParaRPr lang="en-US"/>
            </a:p>
          </p:txBody>
        </p:sp>
        <p:sp>
          <p:nvSpPr>
            <p:cNvPr id="58" name="TextBox 58"/>
            <p:cNvSpPr txBox="1"/>
            <p:nvPr/>
          </p:nvSpPr>
          <p:spPr>
            <a:xfrm>
              <a:off x="0" y="28575"/>
              <a:ext cx="812800" cy="784225"/>
            </a:xfrm>
            <a:prstGeom prst="rect">
              <a:avLst/>
            </a:prstGeom>
          </p:spPr>
          <p:txBody>
            <a:bodyPr lIns="50800" tIns="50800" rIns="50800" bIns="50800" rtlCol="0" anchor="ctr"/>
            <a:lstStyle/>
            <a:p>
              <a:pPr algn="ctr">
                <a:lnSpc>
                  <a:spcPts val="2749"/>
                </a:lnSpc>
              </a:pPr>
              <a:r>
                <a:rPr lang="en-US" sz="2499">
                  <a:solidFill>
                    <a:srgbClr val="FFFFFF"/>
                  </a:solidFill>
                  <a:latin typeface="Assistant Regular Bold"/>
                </a:rPr>
                <a:t> </a:t>
              </a:r>
            </a:p>
          </p:txBody>
        </p:sp>
      </p:grpSp>
      <p:sp>
        <p:nvSpPr>
          <p:cNvPr id="59" name="TextBox 59"/>
          <p:cNvSpPr txBox="1"/>
          <p:nvPr/>
        </p:nvSpPr>
        <p:spPr>
          <a:xfrm>
            <a:off x="6521889" y="3424612"/>
            <a:ext cx="1399282" cy="416707"/>
          </a:xfrm>
          <a:prstGeom prst="rect">
            <a:avLst/>
          </a:prstGeom>
        </p:spPr>
        <p:txBody>
          <a:bodyPr lIns="0" tIns="0" rIns="0" bIns="0" rtlCol="0" anchor="t">
            <a:spAutoFit/>
          </a:bodyPr>
          <a:lstStyle/>
          <a:p>
            <a:pPr algn="ctr">
              <a:lnSpc>
                <a:spcPts val="3281"/>
              </a:lnSpc>
            </a:pPr>
            <a:r>
              <a:rPr lang="en-US" sz="2344">
                <a:solidFill>
                  <a:srgbClr val="717E6C"/>
                </a:solidFill>
                <a:latin typeface="Canva Sans 2 Bold"/>
              </a:rPr>
              <a:t>Use Case:</a:t>
            </a:r>
          </a:p>
        </p:txBody>
      </p:sp>
      <p:sp>
        <p:nvSpPr>
          <p:cNvPr id="41" name="TextBox 41">
            <a:extLst>
              <a:ext uri="{C183D7F6-B498-43B3-948B-1728B52AA6E4}">
                <adec:decorative xmlns:adec="http://schemas.microsoft.com/office/drawing/2017/decorative" val="1"/>
              </a:ext>
            </a:extLst>
          </p:cNvPr>
          <p:cNvSpPr txBox="1"/>
          <p:nvPr/>
        </p:nvSpPr>
        <p:spPr>
          <a:xfrm>
            <a:off x="8758993" y="1865171"/>
            <a:ext cx="9525" cy="934720"/>
          </a:xfrm>
          <a:prstGeom prst="rect">
            <a:avLst/>
          </a:prstGeom>
        </p:spPr>
        <p:txBody>
          <a:bodyPr lIns="0" tIns="0" rIns="0" bIns="0" rtlCol="0" anchor="t">
            <a:spAutoFit/>
          </a:bodyPr>
          <a:lstStyle/>
          <a:p>
            <a:pPr algn="ctr">
              <a:lnSpc>
                <a:spcPts val="7279"/>
              </a:lnSpc>
            </a:pPr>
            <a:endParaRPr/>
          </a:p>
        </p:txBody>
      </p:sp>
      <p:grpSp>
        <p:nvGrpSpPr>
          <p:cNvPr id="51" name="Group 51">
            <a:extLst>
              <a:ext uri="{C183D7F6-B498-43B3-948B-1728B52AA6E4}">
                <adec:decorative xmlns:adec="http://schemas.microsoft.com/office/drawing/2017/decorative" val="1"/>
              </a:ext>
            </a:extLst>
          </p:cNvPr>
          <p:cNvGrpSpPr/>
          <p:nvPr/>
        </p:nvGrpSpPr>
        <p:grpSpPr>
          <a:xfrm>
            <a:off x="552372" y="3389147"/>
            <a:ext cx="2228194" cy="1482878"/>
            <a:chOff x="0" y="0"/>
            <a:chExt cx="2970925" cy="1977170"/>
          </a:xfrm>
        </p:grpSpPr>
        <p:grpSp>
          <p:nvGrpSpPr>
            <p:cNvPr id="52" name="Group 52"/>
            <p:cNvGrpSpPr/>
            <p:nvPr/>
          </p:nvGrpSpPr>
          <p:grpSpPr>
            <a:xfrm>
              <a:off x="0" y="0"/>
              <a:ext cx="2970925" cy="1977170"/>
              <a:chOff x="0" y="0"/>
              <a:chExt cx="586849" cy="390552"/>
            </a:xfrm>
          </p:grpSpPr>
          <p:sp>
            <p:nvSpPr>
              <p:cNvPr id="53" name="Freeform 53"/>
              <p:cNvSpPr/>
              <p:nvPr/>
            </p:nvSpPr>
            <p:spPr>
              <a:xfrm>
                <a:off x="0" y="0"/>
                <a:ext cx="586849" cy="390552"/>
              </a:xfrm>
              <a:custGeom>
                <a:avLst/>
                <a:gdLst/>
                <a:ahLst/>
                <a:cxnLst/>
                <a:rect l="l" t="t" r="r" b="b"/>
                <a:pathLst>
                  <a:path w="586849" h="390552">
                    <a:moveTo>
                      <a:pt x="0" y="0"/>
                    </a:moveTo>
                    <a:lnTo>
                      <a:pt x="586849" y="0"/>
                    </a:lnTo>
                    <a:lnTo>
                      <a:pt x="586849" y="390552"/>
                    </a:lnTo>
                    <a:lnTo>
                      <a:pt x="0" y="390552"/>
                    </a:lnTo>
                    <a:close/>
                  </a:path>
                </a:pathLst>
              </a:custGeom>
              <a:solidFill>
                <a:srgbClr val="FFFFFF"/>
              </a:solidFill>
            </p:spPr>
            <p:txBody>
              <a:bodyPr/>
              <a:lstStyle/>
              <a:p>
                <a:endParaRPr lang="en-US"/>
              </a:p>
            </p:txBody>
          </p:sp>
          <p:sp>
            <p:nvSpPr>
              <p:cNvPr id="54" name="TextBox 5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55" name="Freeform 55"/>
            <p:cNvSpPr/>
            <p:nvPr/>
          </p:nvSpPr>
          <p:spPr>
            <a:xfrm>
              <a:off x="214356" y="781743"/>
              <a:ext cx="2674307" cy="436480"/>
            </a:xfrm>
            <a:custGeom>
              <a:avLst/>
              <a:gdLst/>
              <a:ahLst/>
              <a:cxnLst/>
              <a:rect l="l" t="t" r="r" b="b"/>
              <a:pathLst>
                <a:path w="2674307" h="436480">
                  <a:moveTo>
                    <a:pt x="0" y="0"/>
                  </a:moveTo>
                  <a:lnTo>
                    <a:pt x="2674308" y="0"/>
                  </a:lnTo>
                  <a:lnTo>
                    <a:pt x="2674308" y="436480"/>
                  </a:lnTo>
                  <a:lnTo>
                    <a:pt x="0" y="436480"/>
                  </a:lnTo>
                  <a:lnTo>
                    <a:pt x="0" y="0"/>
                  </a:lnTo>
                  <a:close/>
                </a:path>
              </a:pathLst>
            </a:custGeom>
            <a:blipFill>
              <a:blip r:embed="rId5"/>
              <a:stretch>
                <a:fillRect b="-5034"/>
              </a:stretch>
            </a:blipFill>
          </p:spPr>
          <p:txBody>
            <a:bodyPr/>
            <a:lstStyle/>
            <a:p>
              <a:endParaRPr lang="en-US"/>
            </a:p>
          </p:txBody>
        </p:sp>
      </p:grpSp>
      <p:sp>
        <p:nvSpPr>
          <p:cNvPr id="43" name="TextBox 43"/>
          <p:cNvSpPr txBox="1"/>
          <p:nvPr/>
        </p:nvSpPr>
        <p:spPr>
          <a:xfrm>
            <a:off x="3875660" y="4166387"/>
            <a:ext cx="1243415" cy="699550"/>
          </a:xfrm>
          <a:prstGeom prst="rect">
            <a:avLst/>
          </a:prstGeom>
        </p:spPr>
        <p:txBody>
          <a:bodyPr lIns="0" tIns="0" rIns="0" bIns="0" rtlCol="0" anchor="t">
            <a:spAutoFit/>
          </a:bodyPr>
          <a:lstStyle/>
          <a:p>
            <a:pPr algn="ctr">
              <a:lnSpc>
                <a:spcPts val="2721"/>
              </a:lnSpc>
            </a:pPr>
            <a:r>
              <a:rPr lang="en-US" sz="1944">
                <a:solidFill>
                  <a:srgbClr val="FFF9EB"/>
                </a:solidFill>
                <a:latin typeface="Canva Sans 2"/>
              </a:rPr>
              <a:t>ZoomText </a:t>
            </a:r>
          </a:p>
          <a:p>
            <a:pPr algn="ctr">
              <a:lnSpc>
                <a:spcPts val="2721"/>
              </a:lnSpc>
            </a:pPr>
            <a:endParaRPr lang="en-US" sz="1944">
              <a:solidFill>
                <a:srgbClr val="FFF9EB"/>
              </a:solidFill>
              <a:latin typeface="Canva Sans 2"/>
            </a:endParaRPr>
          </a:p>
        </p:txBody>
      </p:sp>
      <p:sp>
        <p:nvSpPr>
          <p:cNvPr id="45" name="TextBox 45"/>
          <p:cNvSpPr txBox="1"/>
          <p:nvPr/>
        </p:nvSpPr>
        <p:spPr>
          <a:xfrm>
            <a:off x="6005621" y="3987765"/>
            <a:ext cx="2358586" cy="699550"/>
          </a:xfrm>
          <a:prstGeom prst="rect">
            <a:avLst/>
          </a:prstGeom>
        </p:spPr>
        <p:txBody>
          <a:bodyPr lIns="0" tIns="0" rIns="0" bIns="0" rtlCol="0" anchor="t">
            <a:spAutoFit/>
          </a:bodyPr>
          <a:lstStyle/>
          <a:p>
            <a:pPr algn="ctr">
              <a:lnSpc>
                <a:spcPts val="2721"/>
              </a:lnSpc>
            </a:pPr>
            <a:r>
              <a:rPr lang="en-US" sz="1944">
                <a:solidFill>
                  <a:srgbClr val="FFF9EB"/>
                </a:solidFill>
                <a:latin typeface="Canva Sans 2"/>
              </a:rPr>
              <a:t>Magnifier  </a:t>
            </a:r>
          </a:p>
          <a:p>
            <a:pPr algn="ctr">
              <a:lnSpc>
                <a:spcPts val="2721"/>
              </a:lnSpc>
            </a:pPr>
            <a:r>
              <a:rPr lang="en-US" sz="1944">
                <a:solidFill>
                  <a:srgbClr val="FFF9EB"/>
                </a:solidFill>
                <a:latin typeface="Canva Sans 2"/>
              </a:rPr>
              <a:t>for low vision users.</a:t>
            </a:r>
          </a:p>
        </p:txBody>
      </p:sp>
      <p:sp>
        <p:nvSpPr>
          <p:cNvPr id="47" name="TextBox 47"/>
          <p:cNvSpPr txBox="1"/>
          <p:nvPr/>
        </p:nvSpPr>
        <p:spPr>
          <a:xfrm>
            <a:off x="4143815" y="5481956"/>
            <a:ext cx="744087" cy="699550"/>
          </a:xfrm>
          <a:prstGeom prst="rect">
            <a:avLst/>
          </a:prstGeom>
        </p:spPr>
        <p:txBody>
          <a:bodyPr lIns="0" tIns="0" rIns="0" bIns="0" rtlCol="0" anchor="t">
            <a:spAutoFit/>
          </a:bodyPr>
          <a:lstStyle/>
          <a:p>
            <a:pPr algn="ctr">
              <a:lnSpc>
                <a:spcPts val="2721"/>
              </a:lnSpc>
            </a:pPr>
            <a:r>
              <a:rPr lang="en-US" sz="1944">
                <a:solidFill>
                  <a:srgbClr val="FFF9EB"/>
                </a:solidFill>
                <a:latin typeface="Canva Sans 2"/>
              </a:rPr>
              <a:t>JAWS </a:t>
            </a:r>
          </a:p>
          <a:p>
            <a:pPr algn="ctr">
              <a:lnSpc>
                <a:spcPts val="2721"/>
              </a:lnSpc>
            </a:pPr>
            <a:endParaRPr lang="en-US" sz="1944">
              <a:solidFill>
                <a:srgbClr val="FFF9EB"/>
              </a:solidFill>
              <a:latin typeface="Canva Sans 2"/>
            </a:endParaRPr>
          </a:p>
        </p:txBody>
      </p:sp>
      <p:sp>
        <p:nvSpPr>
          <p:cNvPr id="49" name="TextBox 49"/>
          <p:cNvSpPr txBox="1"/>
          <p:nvPr/>
        </p:nvSpPr>
        <p:spPr>
          <a:xfrm>
            <a:off x="6258690" y="5400956"/>
            <a:ext cx="1828502" cy="1008389"/>
          </a:xfrm>
          <a:prstGeom prst="rect">
            <a:avLst/>
          </a:prstGeom>
        </p:spPr>
        <p:txBody>
          <a:bodyPr lIns="0" tIns="0" rIns="0" bIns="0" rtlCol="0" anchor="t">
            <a:spAutoFit/>
          </a:bodyPr>
          <a:lstStyle/>
          <a:p>
            <a:pPr algn="ctr">
              <a:lnSpc>
                <a:spcPts val="2694"/>
              </a:lnSpc>
            </a:pPr>
            <a:r>
              <a:rPr lang="en-US" sz="1924">
                <a:solidFill>
                  <a:srgbClr val="FFF9EB"/>
                </a:solidFill>
                <a:latin typeface="Canva Sans 2"/>
              </a:rPr>
              <a:t>Screen Reader </a:t>
            </a:r>
          </a:p>
          <a:p>
            <a:pPr algn="ctr">
              <a:lnSpc>
                <a:spcPts val="2694"/>
              </a:lnSpc>
            </a:pPr>
            <a:r>
              <a:rPr lang="en-US" sz="1924">
                <a:solidFill>
                  <a:srgbClr val="FFF9EB"/>
                </a:solidFill>
                <a:latin typeface="Canva Sans 2"/>
              </a:rPr>
              <a:t> for blind users.</a:t>
            </a:r>
          </a:p>
          <a:p>
            <a:pPr algn="ctr">
              <a:lnSpc>
                <a:spcPts val="2694"/>
              </a:lnSpc>
            </a:pPr>
            <a:endParaRPr lang="en-US" sz="1924">
              <a:solidFill>
                <a:srgbClr val="FFF9EB"/>
              </a:solidFill>
              <a:latin typeface="Canva Sans 2"/>
            </a:endParaRPr>
          </a:p>
        </p:txBody>
      </p:sp>
      <p:sp>
        <p:nvSpPr>
          <p:cNvPr id="44" name="TextBox 44"/>
          <p:cNvSpPr txBox="1"/>
          <p:nvPr/>
        </p:nvSpPr>
        <p:spPr>
          <a:xfrm>
            <a:off x="4055868" y="7136435"/>
            <a:ext cx="846106" cy="358421"/>
          </a:xfrm>
          <a:prstGeom prst="rect">
            <a:avLst/>
          </a:prstGeom>
        </p:spPr>
        <p:txBody>
          <a:bodyPr lIns="0" tIns="0" rIns="0" bIns="0" rtlCol="0" anchor="t">
            <a:spAutoFit/>
          </a:bodyPr>
          <a:lstStyle/>
          <a:p>
            <a:pPr algn="ctr">
              <a:lnSpc>
                <a:spcPts val="2721"/>
              </a:lnSpc>
            </a:pPr>
            <a:r>
              <a:rPr lang="en-US" sz="1944">
                <a:solidFill>
                  <a:srgbClr val="FFF9EB"/>
                </a:solidFill>
                <a:latin typeface="Canva Sans 2"/>
              </a:rPr>
              <a:t>Fusion </a:t>
            </a:r>
          </a:p>
        </p:txBody>
      </p:sp>
      <p:sp>
        <p:nvSpPr>
          <p:cNvPr id="46" name="TextBox 46"/>
          <p:cNvSpPr txBox="1"/>
          <p:nvPr/>
        </p:nvSpPr>
        <p:spPr>
          <a:xfrm>
            <a:off x="6209740" y="6677235"/>
            <a:ext cx="1999637" cy="1222211"/>
          </a:xfrm>
          <a:prstGeom prst="rect">
            <a:avLst/>
          </a:prstGeom>
        </p:spPr>
        <p:txBody>
          <a:bodyPr lIns="0" tIns="0" rIns="0" bIns="0" rtlCol="0" anchor="t">
            <a:spAutoFit/>
          </a:bodyPr>
          <a:lstStyle/>
          <a:p>
            <a:pPr algn="ctr">
              <a:lnSpc>
                <a:spcPts val="2459"/>
              </a:lnSpc>
            </a:pPr>
            <a:r>
              <a:rPr lang="en-US" sz="1756">
                <a:solidFill>
                  <a:srgbClr val="FFF9EB"/>
                </a:solidFill>
                <a:latin typeface="Canva Sans 2"/>
              </a:rPr>
              <a:t>Screen Reader and Magnifier</a:t>
            </a:r>
          </a:p>
          <a:p>
            <a:pPr algn="ctr">
              <a:lnSpc>
                <a:spcPts val="2459"/>
              </a:lnSpc>
            </a:pPr>
            <a:r>
              <a:rPr lang="en-US" sz="1756">
                <a:solidFill>
                  <a:srgbClr val="FFF9EB"/>
                </a:solidFill>
                <a:latin typeface="Canva Sans 2"/>
              </a:rPr>
              <a:t>  for blind and low vision users.</a:t>
            </a:r>
          </a:p>
        </p:txBody>
      </p:sp>
      <p:sp>
        <p:nvSpPr>
          <p:cNvPr id="48" name="TextBox 48"/>
          <p:cNvSpPr txBox="1"/>
          <p:nvPr/>
        </p:nvSpPr>
        <p:spPr>
          <a:xfrm>
            <a:off x="3659466" y="8568335"/>
            <a:ext cx="1712787" cy="699550"/>
          </a:xfrm>
          <a:prstGeom prst="rect">
            <a:avLst/>
          </a:prstGeom>
        </p:spPr>
        <p:txBody>
          <a:bodyPr lIns="0" tIns="0" rIns="0" bIns="0" rtlCol="0" anchor="t">
            <a:spAutoFit/>
          </a:bodyPr>
          <a:lstStyle/>
          <a:p>
            <a:pPr algn="ctr">
              <a:lnSpc>
                <a:spcPts val="2721"/>
              </a:lnSpc>
            </a:pPr>
            <a:r>
              <a:rPr lang="en-US" sz="1944">
                <a:solidFill>
                  <a:srgbClr val="FFF9EB"/>
                </a:solidFill>
                <a:latin typeface="Canva Sans 2"/>
              </a:rPr>
              <a:t>Dolphin </a:t>
            </a:r>
          </a:p>
          <a:p>
            <a:pPr algn="ctr">
              <a:lnSpc>
                <a:spcPts val="2721"/>
              </a:lnSpc>
            </a:pPr>
            <a:r>
              <a:rPr lang="en-US" sz="1944">
                <a:solidFill>
                  <a:srgbClr val="FFF9EB"/>
                </a:solidFill>
                <a:latin typeface="Canva Sans 2"/>
              </a:rPr>
              <a:t>GuideConnect</a:t>
            </a:r>
          </a:p>
        </p:txBody>
      </p:sp>
      <p:sp>
        <p:nvSpPr>
          <p:cNvPr id="50" name="TextBox 50"/>
          <p:cNvSpPr txBox="1"/>
          <p:nvPr/>
        </p:nvSpPr>
        <p:spPr>
          <a:xfrm>
            <a:off x="6087237" y="8212583"/>
            <a:ext cx="2171408" cy="1269023"/>
          </a:xfrm>
          <a:prstGeom prst="rect">
            <a:avLst/>
          </a:prstGeom>
        </p:spPr>
        <p:txBody>
          <a:bodyPr lIns="0" tIns="0" rIns="0" bIns="0" rtlCol="0" anchor="t">
            <a:spAutoFit/>
          </a:bodyPr>
          <a:lstStyle/>
          <a:p>
            <a:pPr algn="ctr">
              <a:lnSpc>
                <a:spcPts val="2503"/>
              </a:lnSpc>
            </a:pPr>
            <a:endParaRPr dirty="0"/>
          </a:p>
          <a:p>
            <a:pPr algn="ctr">
              <a:lnSpc>
                <a:spcPts val="2503"/>
              </a:lnSpc>
            </a:pPr>
            <a:r>
              <a:rPr lang="en-US" sz="1788" dirty="0">
                <a:solidFill>
                  <a:srgbClr val="FFF9EB"/>
                </a:solidFill>
                <a:latin typeface="Canva Sans 2"/>
              </a:rPr>
              <a:t>All-In-One Software </a:t>
            </a:r>
          </a:p>
          <a:p>
            <a:pPr algn="ctr">
              <a:lnSpc>
                <a:spcPts val="2503"/>
              </a:lnSpc>
            </a:pPr>
            <a:r>
              <a:rPr lang="en-US" sz="1788" dirty="0">
                <a:solidFill>
                  <a:srgbClr val="FFF9EB"/>
                </a:solidFill>
                <a:latin typeface="Canva Sans 2"/>
              </a:rPr>
              <a:t>for blind and low vision users.</a:t>
            </a:r>
          </a:p>
        </p:txBody>
      </p:sp>
      <p:sp>
        <p:nvSpPr>
          <p:cNvPr id="42" name="TextBox 42"/>
          <p:cNvSpPr txBox="1"/>
          <p:nvPr/>
        </p:nvSpPr>
        <p:spPr>
          <a:xfrm>
            <a:off x="9331060" y="3806945"/>
            <a:ext cx="7966340" cy="6075758"/>
          </a:xfrm>
          <a:prstGeom prst="rect">
            <a:avLst/>
          </a:prstGeom>
        </p:spPr>
        <p:txBody>
          <a:bodyPr lIns="0" tIns="0" rIns="0" bIns="0" rtlCol="0" anchor="t">
            <a:spAutoFit/>
          </a:bodyPr>
          <a:lstStyle/>
          <a:p>
            <a:pPr>
              <a:lnSpc>
                <a:spcPts val="3740"/>
              </a:lnSpc>
            </a:pPr>
            <a:r>
              <a:rPr lang="en-US" sz="2671">
                <a:solidFill>
                  <a:srgbClr val="000000"/>
                </a:solidFill>
                <a:latin typeface="Canva Sans 2"/>
              </a:rPr>
              <a:t>Magnifying software makes images and text larger for low-vision computer users.</a:t>
            </a:r>
          </a:p>
          <a:p>
            <a:pPr>
              <a:lnSpc>
                <a:spcPts val="3740"/>
              </a:lnSpc>
            </a:pPr>
            <a:endParaRPr lang="en-US" sz="2671">
              <a:solidFill>
                <a:srgbClr val="000000"/>
              </a:solidFill>
              <a:latin typeface="Canva Sans 2"/>
            </a:endParaRPr>
          </a:p>
          <a:p>
            <a:pPr>
              <a:lnSpc>
                <a:spcPts val="3740"/>
              </a:lnSpc>
            </a:pPr>
            <a:r>
              <a:rPr lang="en-US" sz="2671">
                <a:solidFill>
                  <a:srgbClr val="000000"/>
                </a:solidFill>
                <a:latin typeface="Canva Sans 2"/>
              </a:rPr>
              <a:t>Screen reading software reads the contents of the screen for blind computer users.</a:t>
            </a:r>
          </a:p>
          <a:p>
            <a:pPr>
              <a:lnSpc>
                <a:spcPts val="3740"/>
              </a:lnSpc>
            </a:pPr>
            <a:endParaRPr lang="en-US" sz="2671">
              <a:solidFill>
                <a:srgbClr val="000000"/>
              </a:solidFill>
              <a:latin typeface="Canva Sans 2"/>
            </a:endParaRPr>
          </a:p>
          <a:p>
            <a:pPr>
              <a:lnSpc>
                <a:spcPts val="3740"/>
              </a:lnSpc>
            </a:pPr>
            <a:r>
              <a:rPr lang="en-US" sz="2671">
                <a:solidFill>
                  <a:srgbClr val="000000"/>
                </a:solidFill>
                <a:latin typeface="Canva Sans 2"/>
              </a:rPr>
              <a:t>Other software, such as Dolphin Guide, resembles an operating system that has been designed for blind and low vision users. Dolphin has its own native applications, including email, notes, browsing, and more.</a:t>
            </a:r>
          </a:p>
          <a:p>
            <a:pPr>
              <a:lnSpc>
                <a:spcPts val="3740"/>
              </a:lnSpc>
            </a:pPr>
            <a:endParaRPr lang="en-US" sz="2671">
              <a:solidFill>
                <a:srgbClr val="000000"/>
              </a:solidFill>
              <a:latin typeface="Canva Sans 2"/>
            </a:endParaRPr>
          </a:p>
          <a:p>
            <a:pPr>
              <a:lnSpc>
                <a:spcPts val="3740"/>
              </a:lnSpc>
            </a:pPr>
            <a:endParaRPr lang="en-US" sz="2671">
              <a:solidFill>
                <a:srgbClr val="000000"/>
              </a:solidFill>
              <a:latin typeface="Canva Sans 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FA1FF9-269E-EC6F-01B0-8FA4C5B20844}"/>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pPr>
              <a:lnSpc>
                <a:spcPts val="6841"/>
              </a:lnSpc>
            </a:pPr>
            <a:r>
              <a:rPr lang="en-US" dirty="0">
                <a:solidFill>
                  <a:srgbClr val="FFF9EB"/>
                </a:solidFill>
                <a:latin typeface="Forum Bold"/>
              </a:rPr>
              <a:t>Video Example </a:t>
            </a:r>
            <a:br>
              <a:rPr lang="en-US" dirty="0">
                <a:solidFill>
                  <a:srgbClr val="FFF9EB"/>
                </a:solidFill>
                <a:latin typeface="Forum Bold"/>
              </a:rPr>
            </a:br>
            <a:r>
              <a:rPr lang="en-US" dirty="0">
                <a:solidFill>
                  <a:srgbClr val="FFFFFF"/>
                </a:solidFill>
                <a:latin typeface="Forum Bold"/>
              </a:rPr>
              <a:t>Dolphin Guide Connect All-In-One Software</a:t>
            </a:r>
          </a:p>
        </p:txBody>
      </p:sp>
      <p:grpSp>
        <p:nvGrpSpPr>
          <p:cNvPr id="2" name="Group 2">
            <a:extLst>
              <a:ext uri="{C183D7F6-B498-43B3-948B-1728B52AA6E4}">
                <adec:decorative xmlns:adec="http://schemas.microsoft.com/office/drawing/2017/decorative" val="1"/>
              </a:ext>
            </a:extLst>
          </p:cNvPr>
          <p:cNvGrpSpPr/>
          <p:nvPr/>
        </p:nvGrpSpPr>
        <p:grpSpPr>
          <a:xfrm>
            <a:off x="4527773" y="114340"/>
            <a:ext cx="9773237" cy="4524588"/>
            <a:chOff x="0" y="0"/>
            <a:chExt cx="13030982" cy="6032784"/>
          </a:xfrm>
        </p:grpSpPr>
        <p:sp>
          <p:nvSpPr>
            <p:cNvPr id="3" name="AutoShape 3"/>
            <p:cNvSpPr/>
            <p:nvPr/>
          </p:nvSpPr>
          <p:spPr>
            <a:xfrm>
              <a:off x="64715" y="4197332"/>
              <a:ext cx="12901553" cy="11433"/>
            </a:xfrm>
            <a:prstGeom prst="rect">
              <a:avLst/>
            </a:prstGeom>
            <a:solidFill>
              <a:srgbClr val="FFF9EB"/>
            </a:solidFill>
          </p:spPr>
          <p:txBody>
            <a:bodyPr/>
            <a:lstStyle/>
            <a:p>
              <a:endParaRPr lang="en-US"/>
            </a:p>
          </p:txBody>
        </p:sp>
        <p:sp>
          <p:nvSpPr>
            <p:cNvPr id="4" name="TextBox 4"/>
            <p:cNvSpPr txBox="1"/>
            <p:nvPr/>
          </p:nvSpPr>
          <p:spPr>
            <a:xfrm>
              <a:off x="0" y="114300"/>
              <a:ext cx="13030982" cy="3584513"/>
            </a:xfrm>
            <a:prstGeom prst="rect">
              <a:avLst/>
            </a:prstGeom>
          </p:spPr>
          <p:txBody>
            <a:bodyPr lIns="0" tIns="0" rIns="0" bIns="0" rtlCol="0" anchor="t">
              <a:spAutoFit/>
            </a:bodyPr>
            <a:lstStyle/>
            <a:p>
              <a:pPr algn="ctr">
                <a:lnSpc>
                  <a:spcPts val="6841"/>
                </a:lnSpc>
              </a:pPr>
              <a:r>
                <a:rPr lang="en-US" sz="6841" dirty="0">
                  <a:solidFill>
                    <a:srgbClr val="FFF9EB"/>
                  </a:solidFill>
                  <a:latin typeface="Forum Bold"/>
                </a:rPr>
                <a:t>Video Example </a:t>
              </a:r>
            </a:p>
            <a:p>
              <a:pPr algn="ctr">
                <a:lnSpc>
                  <a:spcPts val="6841"/>
                </a:lnSpc>
              </a:pPr>
              <a:r>
                <a:rPr lang="en-US" sz="6841" dirty="0">
                  <a:solidFill>
                    <a:srgbClr val="FFFFFF"/>
                  </a:solidFill>
                  <a:latin typeface="Forum Bold"/>
                </a:rPr>
                <a:t>Dolphin Guide Connect All-In-One Software</a:t>
              </a:r>
            </a:p>
          </p:txBody>
        </p:sp>
        <p:sp>
          <p:nvSpPr>
            <p:cNvPr id="5" name="TextBox 5"/>
            <p:cNvSpPr txBox="1"/>
            <p:nvPr/>
          </p:nvSpPr>
          <p:spPr>
            <a:xfrm>
              <a:off x="0" y="5655498"/>
              <a:ext cx="13030982" cy="377286"/>
            </a:xfrm>
            <a:prstGeom prst="rect">
              <a:avLst/>
            </a:prstGeom>
          </p:spPr>
          <p:txBody>
            <a:bodyPr lIns="0" tIns="0" rIns="0" bIns="0" rtlCol="0" anchor="t">
              <a:spAutoFit/>
            </a:bodyPr>
            <a:lstStyle/>
            <a:p>
              <a:pPr algn="ctr">
                <a:lnSpc>
                  <a:spcPts val="2268"/>
                </a:lnSpc>
              </a:pPr>
              <a:r>
                <a:rPr lang="en-US" sz="1890">
                  <a:solidFill>
                    <a:srgbClr val="FFF9EB"/>
                  </a:solidFill>
                  <a:latin typeface="Assistant Regular"/>
                </a:rPr>
                <a:t>  </a:t>
              </a:r>
            </a:p>
          </p:txBody>
        </p:sp>
      </p:grpSp>
      <p:sp>
        <p:nvSpPr>
          <p:cNvPr id="7" name="TextBox 6">
            <a:extLst>
              <a:ext uri="{FF2B5EF4-FFF2-40B4-BE49-F238E27FC236}">
                <a16:creationId xmlns:a16="http://schemas.microsoft.com/office/drawing/2014/main" id="{8A27134B-F5FE-A859-18A8-D5A875838098}"/>
              </a:ext>
            </a:extLst>
          </p:cNvPr>
          <p:cNvSpPr txBox="1"/>
          <p:nvPr/>
        </p:nvSpPr>
        <p:spPr>
          <a:xfrm>
            <a:off x="5486400" y="8474348"/>
            <a:ext cx="8305800" cy="461665"/>
          </a:xfrm>
          <a:prstGeom prst="rect">
            <a:avLst/>
          </a:prstGeom>
          <a:noFill/>
        </p:spPr>
        <p:txBody>
          <a:bodyPr wrap="square" rtlCol="0">
            <a:spAutoFit/>
          </a:bodyPr>
          <a:lstStyle/>
          <a:p>
            <a:r>
              <a:rPr lang="en-US" sz="2400" dirty="0"/>
              <a:t>Video link: https://www.youtube.com/watch?v=diWiUKOqNmY</a:t>
            </a:r>
          </a:p>
        </p:txBody>
      </p:sp>
      <p:sp>
        <p:nvSpPr>
          <p:cNvPr id="8" name="Rectangle 7">
            <a:extLst>
              <a:ext uri="{FF2B5EF4-FFF2-40B4-BE49-F238E27FC236}">
                <a16:creationId xmlns:a16="http://schemas.microsoft.com/office/drawing/2014/main" id="{8120A07D-3E39-9A97-3BC0-CFF4B76E6E23}"/>
              </a:ext>
              <a:ext uri="{C183D7F6-B498-43B3-948B-1728B52AA6E4}">
                <adec:decorative xmlns:adec="http://schemas.microsoft.com/office/drawing/2017/decorative" val="1"/>
              </a:ext>
            </a:extLst>
          </p:cNvPr>
          <p:cNvSpPr/>
          <p:nvPr/>
        </p:nvSpPr>
        <p:spPr>
          <a:xfrm>
            <a:off x="5178536" y="3457187"/>
            <a:ext cx="8921528" cy="48682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E90969-A112-56D7-F098-55C4DF18E157}"/>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pPr>
              <a:lnSpc>
                <a:spcPts val="6841"/>
              </a:lnSpc>
            </a:pPr>
            <a:r>
              <a:rPr lang="en-US" dirty="0">
                <a:solidFill>
                  <a:srgbClr val="FFF9EB"/>
                </a:solidFill>
                <a:latin typeface="Forum Bold"/>
              </a:rPr>
              <a:t>Video Example: </a:t>
            </a:r>
            <a:br>
              <a:rPr lang="en-US" dirty="0">
                <a:solidFill>
                  <a:srgbClr val="FFF9EB"/>
                </a:solidFill>
                <a:latin typeface="Forum Bold"/>
              </a:rPr>
            </a:br>
            <a:r>
              <a:rPr lang="en-US" dirty="0">
                <a:solidFill>
                  <a:srgbClr val="FFFFFF"/>
                </a:solidFill>
                <a:latin typeface="Forum Bold"/>
              </a:rPr>
              <a:t>ZoomText Magnifier</a:t>
            </a:r>
          </a:p>
        </p:txBody>
      </p:sp>
      <p:grpSp>
        <p:nvGrpSpPr>
          <p:cNvPr id="2" name="Group 2">
            <a:extLst>
              <a:ext uri="{C183D7F6-B498-43B3-948B-1728B52AA6E4}">
                <adec:decorative xmlns:adec="http://schemas.microsoft.com/office/drawing/2017/decorative" val="1"/>
              </a:ext>
            </a:extLst>
          </p:cNvPr>
          <p:cNvGrpSpPr/>
          <p:nvPr/>
        </p:nvGrpSpPr>
        <p:grpSpPr>
          <a:xfrm>
            <a:off x="4606244" y="571500"/>
            <a:ext cx="9833108" cy="3819333"/>
            <a:chOff x="0" y="-215360"/>
            <a:chExt cx="13110810" cy="5092444"/>
          </a:xfrm>
        </p:grpSpPr>
        <p:sp>
          <p:nvSpPr>
            <p:cNvPr id="3" name="AutoShape 3"/>
            <p:cNvSpPr/>
            <p:nvPr/>
          </p:nvSpPr>
          <p:spPr>
            <a:xfrm>
              <a:off x="209257" y="1962097"/>
              <a:ext cx="12901553" cy="11433"/>
            </a:xfrm>
            <a:prstGeom prst="rect">
              <a:avLst/>
            </a:prstGeom>
            <a:solidFill>
              <a:srgbClr val="FFF9EB"/>
            </a:solidFill>
          </p:spPr>
          <p:txBody>
            <a:bodyPr/>
            <a:lstStyle/>
            <a:p>
              <a:endParaRPr lang="en-US"/>
            </a:p>
          </p:txBody>
        </p:sp>
        <p:sp>
          <p:nvSpPr>
            <p:cNvPr id="4" name="TextBox 4"/>
            <p:cNvSpPr txBox="1"/>
            <p:nvPr/>
          </p:nvSpPr>
          <p:spPr>
            <a:xfrm>
              <a:off x="50800" y="-215360"/>
              <a:ext cx="13030982" cy="2428813"/>
            </a:xfrm>
            <a:prstGeom prst="rect">
              <a:avLst/>
            </a:prstGeom>
          </p:spPr>
          <p:txBody>
            <a:bodyPr lIns="0" tIns="0" rIns="0" bIns="0" rtlCol="0" anchor="t">
              <a:spAutoFit/>
            </a:bodyPr>
            <a:lstStyle/>
            <a:p>
              <a:pPr algn="ctr">
                <a:lnSpc>
                  <a:spcPts val="6841"/>
                </a:lnSpc>
              </a:pPr>
              <a:r>
                <a:rPr lang="en-US" sz="6841" dirty="0">
                  <a:solidFill>
                    <a:srgbClr val="FFF9EB"/>
                  </a:solidFill>
                  <a:latin typeface="Forum Bold"/>
                </a:rPr>
                <a:t>Video Example: </a:t>
              </a:r>
            </a:p>
            <a:p>
              <a:pPr algn="ctr">
                <a:lnSpc>
                  <a:spcPts val="6841"/>
                </a:lnSpc>
              </a:pPr>
              <a:r>
                <a:rPr lang="en-US" sz="6841" dirty="0">
                  <a:solidFill>
                    <a:srgbClr val="FFFFFF"/>
                  </a:solidFill>
                  <a:latin typeface="Forum Bold"/>
                </a:rPr>
                <a:t>ZoomText Magnifier</a:t>
              </a:r>
            </a:p>
          </p:txBody>
        </p:sp>
        <p:sp>
          <p:nvSpPr>
            <p:cNvPr id="5" name="TextBox 5"/>
            <p:cNvSpPr txBox="1"/>
            <p:nvPr/>
          </p:nvSpPr>
          <p:spPr>
            <a:xfrm>
              <a:off x="0" y="4499798"/>
              <a:ext cx="13030982" cy="377286"/>
            </a:xfrm>
            <a:prstGeom prst="rect">
              <a:avLst/>
            </a:prstGeom>
          </p:spPr>
          <p:txBody>
            <a:bodyPr lIns="0" tIns="0" rIns="0" bIns="0" rtlCol="0" anchor="t">
              <a:spAutoFit/>
            </a:bodyPr>
            <a:lstStyle/>
            <a:p>
              <a:pPr algn="ctr">
                <a:lnSpc>
                  <a:spcPts val="2268"/>
                </a:lnSpc>
              </a:pPr>
              <a:r>
                <a:rPr lang="en-US" sz="1890">
                  <a:solidFill>
                    <a:srgbClr val="FFF9EB"/>
                  </a:solidFill>
                  <a:latin typeface="Assistant Regular"/>
                </a:rPr>
                <a:t>  </a:t>
              </a:r>
            </a:p>
          </p:txBody>
        </p:sp>
      </p:grpSp>
      <p:sp>
        <p:nvSpPr>
          <p:cNvPr id="7" name="TextBox 6">
            <a:extLst>
              <a:ext uri="{FF2B5EF4-FFF2-40B4-BE49-F238E27FC236}">
                <a16:creationId xmlns:a16="http://schemas.microsoft.com/office/drawing/2014/main" id="{5149F9C5-63EB-DF54-AA7D-BE745978BF60}"/>
              </a:ext>
            </a:extLst>
          </p:cNvPr>
          <p:cNvSpPr txBox="1"/>
          <p:nvPr/>
        </p:nvSpPr>
        <p:spPr>
          <a:xfrm>
            <a:off x="5282612" y="7658100"/>
            <a:ext cx="9773237" cy="830997"/>
          </a:xfrm>
          <a:prstGeom prst="rect">
            <a:avLst/>
          </a:prstGeom>
          <a:noFill/>
        </p:spPr>
        <p:txBody>
          <a:bodyPr wrap="square" rtlCol="0">
            <a:spAutoFit/>
          </a:bodyPr>
          <a:lstStyle/>
          <a:p>
            <a:r>
              <a:rPr lang="en-US" sz="2400" dirty="0"/>
              <a:t>Video link: https://www.youtube.com/watch?v=fhigvPHmHkQ&amp;list=PLk-npwu4WEBQRbTt4YGaGCfDh3IQzUYtJ&amp;index=4</a:t>
            </a:r>
          </a:p>
        </p:txBody>
      </p:sp>
      <p:sp>
        <p:nvSpPr>
          <p:cNvPr id="8" name="Rectangle 7">
            <a:extLst>
              <a:ext uri="{FF2B5EF4-FFF2-40B4-BE49-F238E27FC236}">
                <a16:creationId xmlns:a16="http://schemas.microsoft.com/office/drawing/2014/main" id="{7896B33B-890B-FF3A-5277-C42F56593964}"/>
              </a:ext>
              <a:ext uri="{C183D7F6-B498-43B3-948B-1728B52AA6E4}">
                <adec:decorative xmlns:adec="http://schemas.microsoft.com/office/drawing/2017/decorative" val="1"/>
              </a:ext>
            </a:extLst>
          </p:cNvPr>
          <p:cNvSpPr/>
          <p:nvPr/>
        </p:nvSpPr>
        <p:spPr>
          <a:xfrm>
            <a:off x="5140505" y="2592615"/>
            <a:ext cx="8921528" cy="48682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chemeClr val="bg1"/>
          </a:solidFill>
          <a:ln>
            <a:solidFill>
              <a:schemeClr val="bg1"/>
            </a:solidFill>
          </a:ln>
        </p:spPr>
        <p:txBody>
          <a:bodyPr wrap="square" lIns="0" tIns="0" rIns="0" bIns="0" rtlCol="0"/>
          <a:lstStyle/>
          <a:p>
            <a:endParaRPr sz="2700"/>
          </a:p>
        </p:txBody>
      </p:sp>
      <p:grpSp>
        <p:nvGrpSpPr>
          <p:cNvPr id="3" name="object 3">
            <a:extLst>
              <a:ext uri="{C183D7F6-B498-43B3-948B-1728B52AA6E4}">
                <adec:decorative xmlns:adec="http://schemas.microsoft.com/office/drawing/2017/decorative" val="1"/>
              </a:ext>
            </a:extLst>
          </p:cNvPr>
          <p:cNvGrpSpPr/>
          <p:nvPr/>
        </p:nvGrpSpPr>
        <p:grpSpPr>
          <a:xfrm>
            <a:off x="-57150" y="-57150"/>
            <a:ext cx="18402300" cy="10401300"/>
            <a:chOff x="-38100" y="-38100"/>
            <a:chExt cx="12268200" cy="6934200"/>
          </a:xfrm>
        </p:grpSpPr>
        <p:sp>
          <p:nvSpPr>
            <p:cNvPr id="4" name="object 4"/>
            <p:cNvSpPr/>
            <p:nvPr/>
          </p:nvSpPr>
          <p:spPr>
            <a:xfrm>
              <a:off x="0" y="0"/>
              <a:ext cx="12192000" cy="6858000"/>
            </a:xfrm>
            <a:custGeom>
              <a:avLst/>
              <a:gdLst/>
              <a:ahLst/>
              <a:cxnLst/>
              <a:rect l="l" t="t" r="r" b="b"/>
              <a:pathLst>
                <a:path w="12192000" h="6858000">
                  <a:moveTo>
                    <a:pt x="0" y="0"/>
                  </a:moveTo>
                  <a:lnTo>
                    <a:pt x="12192000" y="0"/>
                  </a:lnTo>
                  <a:lnTo>
                    <a:pt x="12192000" y="6857999"/>
                  </a:lnTo>
                </a:path>
                <a:path w="12192000" h="6858000">
                  <a:moveTo>
                    <a:pt x="0" y="6857999"/>
                  </a:moveTo>
                  <a:lnTo>
                    <a:pt x="0" y="0"/>
                  </a:lnTo>
                </a:path>
              </a:pathLst>
            </a:custGeom>
            <a:ln w="76200">
              <a:solidFill>
                <a:schemeClr val="tx1"/>
              </a:solidFill>
            </a:ln>
          </p:spPr>
          <p:txBody>
            <a:bodyPr wrap="square" lIns="0" tIns="0" rIns="0" bIns="0" rtlCol="0"/>
            <a:lstStyle/>
            <a:p>
              <a:endParaRPr sz="2700"/>
            </a:p>
          </p:txBody>
        </p:sp>
        <p:sp>
          <p:nvSpPr>
            <p:cNvPr id="5" name="object 5"/>
            <p:cNvSpPr/>
            <p:nvPr/>
          </p:nvSpPr>
          <p:spPr>
            <a:xfrm>
              <a:off x="234695" y="237743"/>
              <a:ext cx="11722735" cy="6383020"/>
            </a:xfrm>
            <a:custGeom>
              <a:avLst/>
              <a:gdLst/>
              <a:ahLst/>
              <a:cxnLst/>
              <a:rect l="l" t="t" r="r" b="b"/>
              <a:pathLst>
                <a:path w="11722735" h="6383020">
                  <a:moveTo>
                    <a:pt x="11722608" y="0"/>
                  </a:moveTo>
                  <a:lnTo>
                    <a:pt x="0" y="0"/>
                  </a:lnTo>
                  <a:lnTo>
                    <a:pt x="0" y="6382511"/>
                  </a:lnTo>
                  <a:lnTo>
                    <a:pt x="11722608" y="6382511"/>
                  </a:lnTo>
                  <a:lnTo>
                    <a:pt x="11722608" y="0"/>
                  </a:lnTo>
                  <a:close/>
                </a:path>
              </a:pathLst>
            </a:custGeom>
            <a:solidFill>
              <a:srgbClr val="FFFFFF"/>
            </a:solidFill>
          </p:spPr>
          <p:txBody>
            <a:bodyPr wrap="square" lIns="0" tIns="0" rIns="0" bIns="0" rtlCol="0"/>
            <a:lstStyle/>
            <a:p>
              <a:endParaRPr sz="2700"/>
            </a:p>
          </p:txBody>
        </p:sp>
        <p:pic>
          <p:nvPicPr>
            <p:cNvPr id="6" name="object 6"/>
            <p:cNvPicPr/>
            <p:nvPr/>
          </p:nvPicPr>
          <p:blipFill>
            <a:blip r:embed="rId2" cstate="print"/>
            <a:stretch>
              <a:fillRect/>
            </a:stretch>
          </p:blipFill>
          <p:spPr>
            <a:xfrm>
              <a:off x="643466" y="643467"/>
              <a:ext cx="10905065" cy="5571065"/>
            </a:xfrm>
            <a:prstGeom prst="rect">
              <a:avLst/>
            </a:prstGeom>
          </p:spPr>
        </p:pic>
      </p:grpSp>
      <p:sp>
        <p:nvSpPr>
          <p:cNvPr id="7" name="Title 6">
            <a:extLst>
              <a:ext uri="{FF2B5EF4-FFF2-40B4-BE49-F238E27FC236}">
                <a16:creationId xmlns:a16="http://schemas.microsoft.com/office/drawing/2014/main" id="{B620442F-6319-C108-27B3-A4ADB934F902}"/>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Advancing Access &amp; Equity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609040" y="701110"/>
            <a:ext cx="5045046" cy="2827878"/>
            <a:chOff x="0" y="0"/>
            <a:chExt cx="6726728" cy="3770504"/>
          </a:xfrm>
        </p:grpSpPr>
        <p:grpSp>
          <p:nvGrpSpPr>
            <p:cNvPr id="3" name="Group 3"/>
            <p:cNvGrpSpPr/>
            <p:nvPr/>
          </p:nvGrpSpPr>
          <p:grpSpPr>
            <a:xfrm>
              <a:off x="26049" y="774761"/>
              <a:ext cx="6700679" cy="2220982"/>
              <a:chOff x="0" y="0"/>
              <a:chExt cx="1455905" cy="482569"/>
            </a:xfrm>
          </p:grpSpPr>
          <p:sp>
            <p:nvSpPr>
              <p:cNvPr id="4" name="Freeform 4"/>
              <p:cNvSpPr/>
              <p:nvPr/>
            </p:nvSpPr>
            <p:spPr>
              <a:xfrm>
                <a:off x="0" y="0"/>
                <a:ext cx="1455905" cy="482569"/>
              </a:xfrm>
              <a:custGeom>
                <a:avLst/>
                <a:gdLst/>
                <a:ahLst/>
                <a:cxnLst/>
                <a:rect l="l" t="t" r="r" b="b"/>
                <a:pathLst>
                  <a:path w="1455905" h="482569">
                    <a:moveTo>
                      <a:pt x="0" y="0"/>
                    </a:moveTo>
                    <a:lnTo>
                      <a:pt x="1455905" y="0"/>
                    </a:lnTo>
                    <a:lnTo>
                      <a:pt x="1455905" y="482569"/>
                    </a:lnTo>
                    <a:lnTo>
                      <a:pt x="0" y="482569"/>
                    </a:lnTo>
                    <a:close/>
                  </a:path>
                </a:pathLst>
              </a:custGeom>
              <a:solidFill>
                <a:srgbClr val="FFFFFF"/>
              </a:solidFill>
            </p:spPr>
            <p:txBody>
              <a:bodyPr/>
              <a:lstStyle/>
              <a:p>
                <a:endParaRPr lang="en-US"/>
              </a:p>
            </p:txBody>
          </p:sp>
          <p:sp>
            <p:nvSpPr>
              <p:cNvPr id="5" name="TextBox 5"/>
              <p:cNvSpPr txBox="1"/>
              <p:nvPr/>
            </p:nvSpPr>
            <p:spPr>
              <a:xfrm>
                <a:off x="0" y="19050"/>
                <a:ext cx="812800" cy="793750"/>
              </a:xfrm>
              <a:prstGeom prst="rect">
                <a:avLst/>
              </a:prstGeom>
            </p:spPr>
            <p:txBody>
              <a:bodyPr lIns="50800" tIns="50800" rIns="50800" bIns="50800" rtlCol="0" anchor="ctr"/>
              <a:lstStyle/>
              <a:p>
                <a:pPr algn="ctr">
                  <a:lnSpc>
                    <a:spcPts val="2500"/>
                  </a:lnSpc>
                </a:pPr>
                <a:endParaRPr/>
              </a:p>
            </p:txBody>
          </p:sp>
        </p:grpSp>
        <p:sp>
          <p:nvSpPr>
            <p:cNvPr id="6" name="Freeform 6"/>
            <p:cNvSpPr/>
            <p:nvPr/>
          </p:nvSpPr>
          <p:spPr>
            <a:xfrm>
              <a:off x="0" y="0"/>
              <a:ext cx="6648582" cy="3770504"/>
            </a:xfrm>
            <a:custGeom>
              <a:avLst/>
              <a:gdLst/>
              <a:ahLst/>
              <a:cxnLst/>
              <a:rect l="l" t="t" r="r" b="b"/>
              <a:pathLst>
                <a:path w="6648582" h="3770504">
                  <a:moveTo>
                    <a:pt x="0" y="0"/>
                  </a:moveTo>
                  <a:lnTo>
                    <a:pt x="6648582" y="0"/>
                  </a:lnTo>
                  <a:lnTo>
                    <a:pt x="6648582" y="3770504"/>
                  </a:lnTo>
                  <a:lnTo>
                    <a:pt x="0" y="3770504"/>
                  </a:lnTo>
                  <a:lnTo>
                    <a:pt x="0" y="0"/>
                  </a:lnTo>
                  <a:close/>
                </a:path>
              </a:pathLst>
            </a:custGeom>
            <a:blipFill>
              <a:blip r:embed="rId2"/>
              <a:stretch>
                <a:fillRect l="-410" r="-410"/>
              </a:stretch>
            </a:blipFill>
          </p:spPr>
          <p:txBody>
            <a:bodyPr/>
            <a:lstStyle/>
            <a:p>
              <a:endParaRPr lang="en-US"/>
            </a:p>
          </p:txBody>
        </p:sp>
      </p:grpSp>
      <p:grpSp>
        <p:nvGrpSpPr>
          <p:cNvPr id="7" name="Group 7">
            <a:extLst>
              <a:ext uri="{C183D7F6-B498-43B3-948B-1728B52AA6E4}">
                <adec:decorative xmlns:adec="http://schemas.microsoft.com/office/drawing/2017/decorative" val="1"/>
              </a:ext>
            </a:extLst>
          </p:cNvPr>
          <p:cNvGrpSpPr/>
          <p:nvPr/>
        </p:nvGrpSpPr>
        <p:grpSpPr>
          <a:xfrm>
            <a:off x="8626037" y="0"/>
            <a:ext cx="9661963" cy="10286997"/>
            <a:chOff x="0" y="0"/>
            <a:chExt cx="2544714" cy="3524149"/>
          </a:xfrm>
        </p:grpSpPr>
        <p:sp>
          <p:nvSpPr>
            <p:cNvPr id="8" name="Freeform 8"/>
            <p:cNvSpPr/>
            <p:nvPr/>
          </p:nvSpPr>
          <p:spPr>
            <a:xfrm>
              <a:off x="0" y="0"/>
              <a:ext cx="2544714" cy="3524149"/>
            </a:xfrm>
            <a:custGeom>
              <a:avLst/>
              <a:gdLst/>
              <a:ahLst/>
              <a:cxnLst/>
              <a:rect l="l" t="t" r="r" b="b"/>
              <a:pathLst>
                <a:path w="2544714" h="3524149">
                  <a:moveTo>
                    <a:pt x="0" y="0"/>
                  </a:moveTo>
                  <a:lnTo>
                    <a:pt x="2544714" y="0"/>
                  </a:lnTo>
                  <a:lnTo>
                    <a:pt x="2544714" y="3524149"/>
                  </a:lnTo>
                  <a:lnTo>
                    <a:pt x="0" y="3524149"/>
                  </a:lnTo>
                  <a:close/>
                </a:path>
              </a:pathLst>
            </a:custGeom>
            <a:solidFill>
              <a:srgbClr val="FFF9EB"/>
            </a:solidFill>
          </p:spPr>
          <p:txBody>
            <a:bodyPr/>
            <a:lstStyle/>
            <a:p>
              <a:endParaRPr lang="en-US"/>
            </a:p>
          </p:txBody>
        </p:sp>
        <p:sp>
          <p:nvSpPr>
            <p:cNvPr id="9" name="TextBox 9"/>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10" name="AutoShape 10">
            <a:extLst>
              <a:ext uri="{C183D7F6-B498-43B3-948B-1728B52AA6E4}">
                <adec:decorative xmlns:adec="http://schemas.microsoft.com/office/drawing/2017/decorative" val="1"/>
              </a:ext>
            </a:extLst>
          </p:cNvPr>
          <p:cNvSpPr/>
          <p:nvPr/>
        </p:nvSpPr>
        <p:spPr>
          <a:xfrm>
            <a:off x="8185884" y="1994663"/>
            <a:ext cx="10102116" cy="0"/>
          </a:xfrm>
          <a:prstGeom prst="line">
            <a:avLst/>
          </a:prstGeom>
          <a:ln w="38100" cap="flat">
            <a:solidFill>
              <a:srgbClr val="717E6C"/>
            </a:solidFill>
            <a:prstDash val="solid"/>
            <a:headEnd type="none" w="sm" len="sm"/>
            <a:tailEnd type="none" w="sm" len="sm"/>
          </a:ln>
        </p:spPr>
        <p:txBody>
          <a:bodyPr/>
          <a:lstStyle/>
          <a:p>
            <a:endParaRPr lang="en-US"/>
          </a:p>
        </p:txBody>
      </p:sp>
      <p:sp>
        <p:nvSpPr>
          <p:cNvPr id="11" name="Freeform 11">
            <a:extLst>
              <a:ext uri="{C183D7F6-B498-43B3-948B-1728B52AA6E4}">
                <adec:decorative xmlns:adec="http://schemas.microsoft.com/office/drawing/2017/decorative" val="1"/>
              </a:ext>
            </a:extLst>
          </p:cNvPr>
          <p:cNvSpPr/>
          <p:nvPr/>
        </p:nvSpPr>
        <p:spPr>
          <a:xfrm>
            <a:off x="1609040" y="3289936"/>
            <a:ext cx="5045046" cy="3120647"/>
          </a:xfrm>
          <a:custGeom>
            <a:avLst/>
            <a:gdLst/>
            <a:ahLst/>
            <a:cxnLst/>
            <a:rect l="l" t="t" r="r" b="b"/>
            <a:pathLst>
              <a:path w="5045046" h="3120647">
                <a:moveTo>
                  <a:pt x="0" y="0"/>
                </a:moveTo>
                <a:lnTo>
                  <a:pt x="5045047" y="0"/>
                </a:lnTo>
                <a:lnTo>
                  <a:pt x="5045047" y="3120647"/>
                </a:lnTo>
                <a:lnTo>
                  <a:pt x="0" y="3120647"/>
                </a:lnTo>
                <a:lnTo>
                  <a:pt x="0" y="0"/>
                </a:lnTo>
                <a:close/>
              </a:path>
            </a:pathLst>
          </a:custGeom>
          <a:blipFill>
            <a:blip r:embed="rId3"/>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1609040" y="6724723"/>
            <a:ext cx="5045046" cy="2256048"/>
          </a:xfrm>
          <a:custGeom>
            <a:avLst/>
            <a:gdLst/>
            <a:ahLst/>
            <a:cxnLst/>
            <a:rect l="l" t="t" r="r" b="b"/>
            <a:pathLst>
              <a:path w="5045046" h="2256048">
                <a:moveTo>
                  <a:pt x="0" y="0"/>
                </a:moveTo>
                <a:lnTo>
                  <a:pt x="5045047" y="0"/>
                </a:lnTo>
                <a:lnTo>
                  <a:pt x="5045047" y="2256048"/>
                </a:lnTo>
                <a:lnTo>
                  <a:pt x="0" y="2256048"/>
                </a:lnTo>
                <a:lnTo>
                  <a:pt x="0" y="0"/>
                </a:lnTo>
                <a:close/>
              </a:path>
            </a:pathLst>
          </a:custGeom>
          <a:blipFill>
            <a:blip r:embed="rId4"/>
            <a:stretch>
              <a:fillRect t="-63515" r="-2200" b="-65028"/>
            </a:stretch>
          </a:blipFill>
        </p:spPr>
        <p:txBody>
          <a:bodyPr/>
          <a:lstStyle/>
          <a:p>
            <a:endParaRPr lang="en-US"/>
          </a:p>
        </p:txBody>
      </p:sp>
      <p:sp>
        <p:nvSpPr>
          <p:cNvPr id="13" name="TextBox 13"/>
          <p:cNvSpPr txBox="1">
            <a:spLocks noGrp="1"/>
          </p:cNvSpPr>
          <p:nvPr>
            <p:ph type="title" idx="4294967295"/>
          </p:nvPr>
        </p:nvSpPr>
        <p:spPr>
          <a:xfrm>
            <a:off x="8885019" y="524239"/>
            <a:ext cx="9144000" cy="11613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636"/>
              </a:lnSpc>
              <a:spcBef>
                <a:spcPts val="0"/>
              </a:spcBef>
              <a:spcAft>
                <a:spcPts val="0"/>
              </a:spcAft>
              <a:buClrTx/>
              <a:buSzTx/>
              <a:buFontTx/>
              <a:buNone/>
              <a:tabLst/>
              <a:defRPr/>
            </a:pPr>
            <a:r>
              <a:rPr kumimoji="0" lang="en-US" sz="8636" b="0" i="0" u="none" strike="noStrike" kern="1200" cap="none" spc="0" normalizeH="0" baseline="0" noProof="0" dirty="0">
                <a:ln>
                  <a:noFill/>
                </a:ln>
                <a:solidFill>
                  <a:srgbClr val="717E6C"/>
                </a:solidFill>
                <a:effectLst/>
                <a:uLnTx/>
                <a:uFillTx/>
                <a:latin typeface="Forum Bold"/>
                <a:ea typeface="+mn-ea"/>
                <a:cs typeface="+mn-cs"/>
              </a:rPr>
              <a:t>Learning Products</a:t>
            </a:r>
          </a:p>
        </p:txBody>
      </p:sp>
      <p:sp>
        <p:nvSpPr>
          <p:cNvPr id="14" name="TextBox 14"/>
          <p:cNvSpPr txBox="1"/>
          <p:nvPr/>
        </p:nvSpPr>
        <p:spPr>
          <a:xfrm>
            <a:off x="8953974" y="3289936"/>
            <a:ext cx="9006089" cy="5136574"/>
          </a:xfrm>
          <a:prstGeom prst="rect">
            <a:avLst/>
          </a:prstGeom>
        </p:spPr>
        <p:txBody>
          <a:bodyPr lIns="0" tIns="0" rIns="0" bIns="0" rtlCol="0" anchor="t">
            <a:spAutoFit/>
          </a:bodyPr>
          <a:lstStyle/>
          <a:p>
            <a:pPr>
              <a:lnSpc>
                <a:spcPts val="4117"/>
              </a:lnSpc>
            </a:pPr>
            <a:r>
              <a:rPr lang="en-US" sz="3431">
                <a:solidFill>
                  <a:srgbClr val="717E6C"/>
                </a:solidFill>
                <a:latin typeface="Assistant Regular"/>
              </a:rPr>
              <a:t>There are thousands of learning products, ranging from hardware to software. For every learning need, there is likely a product designed for it.</a:t>
            </a:r>
          </a:p>
          <a:p>
            <a:pPr>
              <a:lnSpc>
                <a:spcPts val="4117"/>
              </a:lnSpc>
            </a:pPr>
            <a:endParaRPr lang="en-US" sz="3431">
              <a:solidFill>
                <a:srgbClr val="717E6C"/>
              </a:solidFill>
              <a:latin typeface="Assistant Regular"/>
            </a:endParaRPr>
          </a:p>
          <a:p>
            <a:pPr>
              <a:lnSpc>
                <a:spcPts val="4117"/>
              </a:lnSpc>
            </a:pPr>
            <a:r>
              <a:rPr lang="en-US" sz="3431">
                <a:solidFill>
                  <a:srgbClr val="717E6C"/>
                </a:solidFill>
                <a:latin typeface="Assistant Regular"/>
              </a:rPr>
              <a:t>Because this category is very broad, this presentation will focus on a handful of effective and popular learning products.  These products provide solutions for literacy, dyslexia, and note taking.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672909" y="4196102"/>
            <a:ext cx="4850358" cy="1467566"/>
            <a:chOff x="0" y="0"/>
            <a:chExt cx="1399434" cy="423425"/>
          </a:xfrm>
        </p:grpSpPr>
        <p:sp>
          <p:nvSpPr>
            <p:cNvPr id="3" name="Freeform 3"/>
            <p:cNvSpPr/>
            <p:nvPr/>
          </p:nvSpPr>
          <p:spPr>
            <a:xfrm>
              <a:off x="0" y="0"/>
              <a:ext cx="1399434" cy="423425"/>
            </a:xfrm>
            <a:custGeom>
              <a:avLst/>
              <a:gdLst/>
              <a:ahLst/>
              <a:cxnLst/>
              <a:rect l="l" t="t" r="r" b="b"/>
              <a:pathLst>
                <a:path w="1399434" h="423425">
                  <a:moveTo>
                    <a:pt x="0" y="0"/>
                  </a:moveTo>
                  <a:lnTo>
                    <a:pt x="1399434" y="0"/>
                  </a:lnTo>
                  <a:lnTo>
                    <a:pt x="1399434" y="423425"/>
                  </a:lnTo>
                  <a:lnTo>
                    <a:pt x="0" y="423425"/>
                  </a:lnTo>
                  <a:close/>
                </a:path>
              </a:pathLst>
            </a:custGeom>
            <a:solidFill>
              <a:srgbClr val="FFFFFF"/>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5" name="Freeform 5">
            <a:extLst>
              <a:ext uri="{C183D7F6-B498-43B3-948B-1728B52AA6E4}">
                <adec:decorative xmlns:adec="http://schemas.microsoft.com/office/drawing/2017/decorative" val="1"/>
              </a:ext>
            </a:extLst>
          </p:cNvPr>
          <p:cNvSpPr/>
          <p:nvPr/>
        </p:nvSpPr>
        <p:spPr>
          <a:xfrm>
            <a:off x="2672909" y="4192396"/>
            <a:ext cx="4708996" cy="1467566"/>
          </a:xfrm>
          <a:custGeom>
            <a:avLst/>
            <a:gdLst/>
            <a:ahLst/>
            <a:cxnLst/>
            <a:rect l="l" t="t" r="r" b="b"/>
            <a:pathLst>
              <a:path w="4708996" h="1467566">
                <a:moveTo>
                  <a:pt x="0" y="0"/>
                </a:moveTo>
                <a:lnTo>
                  <a:pt x="4708996" y="0"/>
                </a:lnTo>
                <a:lnTo>
                  <a:pt x="4708996" y="1467566"/>
                </a:lnTo>
                <a:lnTo>
                  <a:pt x="0" y="1467566"/>
                </a:lnTo>
                <a:lnTo>
                  <a:pt x="0" y="0"/>
                </a:lnTo>
                <a:close/>
              </a:path>
            </a:pathLst>
          </a:custGeom>
          <a:blipFill>
            <a:blip r:embed="rId2"/>
            <a:stretch>
              <a:fillRect t="-40245" b="-40245"/>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0" y="-114136"/>
            <a:ext cx="18288000" cy="3095126"/>
            <a:chOff x="0" y="0"/>
            <a:chExt cx="4898165" cy="815177"/>
          </a:xfrm>
        </p:grpSpPr>
        <p:sp>
          <p:nvSpPr>
            <p:cNvPr id="7" name="Freeform 7"/>
            <p:cNvSpPr/>
            <p:nvPr/>
          </p:nvSpPr>
          <p:spPr>
            <a:xfrm>
              <a:off x="0" y="0"/>
              <a:ext cx="4898165" cy="815177"/>
            </a:xfrm>
            <a:custGeom>
              <a:avLst/>
              <a:gdLst/>
              <a:ahLst/>
              <a:cxnLst/>
              <a:rect l="l" t="t" r="r" b="b"/>
              <a:pathLst>
                <a:path w="4898165" h="815177">
                  <a:moveTo>
                    <a:pt x="0" y="0"/>
                  </a:moveTo>
                  <a:lnTo>
                    <a:pt x="4898165" y="0"/>
                  </a:lnTo>
                  <a:lnTo>
                    <a:pt x="4898165" y="815177"/>
                  </a:lnTo>
                  <a:lnTo>
                    <a:pt x="0" y="815177"/>
                  </a:lnTo>
                  <a:close/>
                </a:path>
              </a:pathLst>
            </a:custGeom>
            <a:solidFill>
              <a:srgbClr val="717E6C"/>
            </a:solidFill>
          </p:spPr>
          <p:txBody>
            <a:bodyPr/>
            <a:lstStyle/>
            <a:p>
              <a:endParaRPr lang="en-US"/>
            </a:p>
          </p:txBody>
        </p:sp>
        <p:sp>
          <p:nvSpPr>
            <p:cNvPr id="8" name="TextBox 8"/>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9" name="Freeform 9">
            <a:extLst>
              <a:ext uri="{C183D7F6-B498-43B3-948B-1728B52AA6E4}">
                <adec:decorative xmlns:adec="http://schemas.microsoft.com/office/drawing/2017/decorative" val="1"/>
              </a:ext>
            </a:extLst>
          </p:cNvPr>
          <p:cNvSpPr/>
          <p:nvPr/>
        </p:nvSpPr>
        <p:spPr>
          <a:xfrm>
            <a:off x="2814271" y="6263609"/>
            <a:ext cx="4708996" cy="1490695"/>
          </a:xfrm>
          <a:custGeom>
            <a:avLst/>
            <a:gdLst/>
            <a:ahLst/>
            <a:cxnLst/>
            <a:rect l="l" t="t" r="r" b="b"/>
            <a:pathLst>
              <a:path w="4708996" h="1490695">
                <a:moveTo>
                  <a:pt x="0" y="0"/>
                </a:moveTo>
                <a:lnTo>
                  <a:pt x="4708996" y="0"/>
                </a:lnTo>
                <a:lnTo>
                  <a:pt x="4708996" y="1490695"/>
                </a:lnTo>
                <a:lnTo>
                  <a:pt x="0" y="1490695"/>
                </a:lnTo>
                <a:lnTo>
                  <a:pt x="0" y="0"/>
                </a:lnTo>
                <a:close/>
              </a:path>
            </a:pathLst>
          </a:custGeom>
          <a:blipFill>
            <a:blip r:embed="rId3"/>
            <a:stretch>
              <a:fillRect t="-107946" b="-107946"/>
            </a:stretch>
          </a:blipFill>
        </p:spPr>
        <p:txBody>
          <a:bodyPr/>
          <a:lstStyle/>
          <a:p>
            <a:endParaRPr lang="en-US"/>
          </a:p>
        </p:txBody>
      </p:sp>
      <p:grpSp>
        <p:nvGrpSpPr>
          <p:cNvPr id="10" name="Group 10">
            <a:extLst>
              <a:ext uri="{C183D7F6-B498-43B3-948B-1728B52AA6E4}">
                <adec:decorative xmlns:adec="http://schemas.microsoft.com/office/drawing/2017/decorative" val="1"/>
              </a:ext>
            </a:extLst>
          </p:cNvPr>
          <p:cNvGrpSpPr/>
          <p:nvPr/>
        </p:nvGrpSpPr>
        <p:grpSpPr>
          <a:xfrm>
            <a:off x="7523267" y="4196102"/>
            <a:ext cx="2924777" cy="1467566"/>
            <a:chOff x="0" y="0"/>
            <a:chExt cx="843862" cy="423425"/>
          </a:xfrm>
        </p:grpSpPr>
        <p:sp>
          <p:nvSpPr>
            <p:cNvPr id="11" name="Freeform 11"/>
            <p:cNvSpPr/>
            <p:nvPr/>
          </p:nvSpPr>
          <p:spPr>
            <a:xfrm>
              <a:off x="0" y="0"/>
              <a:ext cx="843862" cy="423425"/>
            </a:xfrm>
            <a:custGeom>
              <a:avLst/>
              <a:gdLst/>
              <a:ahLst/>
              <a:cxnLst/>
              <a:rect l="l" t="t" r="r" b="b"/>
              <a:pathLst>
                <a:path w="843862" h="423425">
                  <a:moveTo>
                    <a:pt x="0" y="0"/>
                  </a:moveTo>
                  <a:lnTo>
                    <a:pt x="843862" y="0"/>
                  </a:lnTo>
                  <a:lnTo>
                    <a:pt x="843862" y="423425"/>
                  </a:lnTo>
                  <a:lnTo>
                    <a:pt x="0" y="423425"/>
                  </a:lnTo>
                  <a:close/>
                </a:path>
              </a:pathLst>
            </a:custGeom>
            <a:solidFill>
              <a:srgbClr val="717E6C"/>
            </a:solidFill>
          </p:spPr>
          <p:txBody>
            <a:bodyPr/>
            <a:lstStyle/>
            <a:p>
              <a:endParaRPr lang="en-US"/>
            </a:p>
          </p:txBody>
        </p:sp>
        <p:sp>
          <p:nvSpPr>
            <p:cNvPr id="12" name="TextBox 12"/>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7523267" y="6275174"/>
            <a:ext cx="2924777" cy="1467566"/>
            <a:chOff x="0" y="0"/>
            <a:chExt cx="843862" cy="423425"/>
          </a:xfrm>
        </p:grpSpPr>
        <p:sp>
          <p:nvSpPr>
            <p:cNvPr id="14" name="Freeform 14"/>
            <p:cNvSpPr/>
            <p:nvPr/>
          </p:nvSpPr>
          <p:spPr>
            <a:xfrm>
              <a:off x="0" y="0"/>
              <a:ext cx="843862" cy="423425"/>
            </a:xfrm>
            <a:custGeom>
              <a:avLst/>
              <a:gdLst/>
              <a:ahLst/>
              <a:cxnLst/>
              <a:rect l="l" t="t" r="r" b="b"/>
              <a:pathLst>
                <a:path w="843862" h="423425">
                  <a:moveTo>
                    <a:pt x="0" y="0"/>
                  </a:moveTo>
                  <a:lnTo>
                    <a:pt x="843862" y="0"/>
                  </a:lnTo>
                  <a:lnTo>
                    <a:pt x="843862" y="423425"/>
                  </a:lnTo>
                  <a:lnTo>
                    <a:pt x="0" y="423425"/>
                  </a:lnTo>
                  <a:close/>
                </a:path>
              </a:pathLst>
            </a:custGeom>
            <a:solidFill>
              <a:srgbClr val="717E6C"/>
            </a:solidFill>
          </p:spPr>
          <p:txBody>
            <a:bodyPr/>
            <a:lstStyle/>
            <a:p>
              <a:endParaRPr lang="en-US"/>
            </a:p>
          </p:txBody>
        </p:sp>
        <p:sp>
          <p:nvSpPr>
            <p:cNvPr id="15" name="TextBox 15"/>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16" name="Group 16">
            <a:extLst>
              <a:ext uri="{C183D7F6-B498-43B3-948B-1728B52AA6E4}">
                <adec:decorative xmlns:adec="http://schemas.microsoft.com/office/drawing/2017/decorative" val="1"/>
              </a:ext>
            </a:extLst>
          </p:cNvPr>
          <p:cNvGrpSpPr/>
          <p:nvPr/>
        </p:nvGrpSpPr>
        <p:grpSpPr>
          <a:xfrm>
            <a:off x="7523267" y="8371636"/>
            <a:ext cx="2924777" cy="1424794"/>
            <a:chOff x="0" y="0"/>
            <a:chExt cx="843862" cy="411084"/>
          </a:xfrm>
        </p:grpSpPr>
        <p:sp>
          <p:nvSpPr>
            <p:cNvPr id="17" name="Freeform 17"/>
            <p:cNvSpPr/>
            <p:nvPr/>
          </p:nvSpPr>
          <p:spPr>
            <a:xfrm>
              <a:off x="0" y="0"/>
              <a:ext cx="843862" cy="411084"/>
            </a:xfrm>
            <a:custGeom>
              <a:avLst/>
              <a:gdLst/>
              <a:ahLst/>
              <a:cxnLst/>
              <a:rect l="l" t="t" r="r" b="b"/>
              <a:pathLst>
                <a:path w="843862" h="411084">
                  <a:moveTo>
                    <a:pt x="0" y="0"/>
                  </a:moveTo>
                  <a:lnTo>
                    <a:pt x="843862" y="0"/>
                  </a:lnTo>
                  <a:lnTo>
                    <a:pt x="843862" y="411084"/>
                  </a:lnTo>
                  <a:lnTo>
                    <a:pt x="0" y="411084"/>
                  </a:lnTo>
                  <a:close/>
                </a:path>
              </a:pathLst>
            </a:custGeom>
            <a:solidFill>
              <a:srgbClr val="717E6C"/>
            </a:solidFill>
          </p:spPr>
          <p:txBody>
            <a:bodyPr/>
            <a:lstStyle/>
            <a:p>
              <a:endParaRPr lang="en-US"/>
            </a:p>
          </p:txBody>
        </p:sp>
        <p:sp>
          <p:nvSpPr>
            <p:cNvPr id="18" name="TextBox 18"/>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19" name="Group 19">
            <a:extLst>
              <a:ext uri="{C183D7F6-B498-43B3-948B-1728B52AA6E4}">
                <adec:decorative xmlns:adec="http://schemas.microsoft.com/office/drawing/2017/decorative" val="1"/>
              </a:ext>
            </a:extLst>
          </p:cNvPr>
          <p:cNvGrpSpPr/>
          <p:nvPr/>
        </p:nvGrpSpPr>
        <p:grpSpPr>
          <a:xfrm>
            <a:off x="2814271" y="8381569"/>
            <a:ext cx="4708996" cy="1424794"/>
            <a:chOff x="0" y="0"/>
            <a:chExt cx="1358648" cy="411084"/>
          </a:xfrm>
        </p:grpSpPr>
        <p:sp>
          <p:nvSpPr>
            <p:cNvPr id="20" name="Freeform 20"/>
            <p:cNvSpPr/>
            <p:nvPr/>
          </p:nvSpPr>
          <p:spPr>
            <a:xfrm>
              <a:off x="0" y="0"/>
              <a:ext cx="1358648" cy="411084"/>
            </a:xfrm>
            <a:custGeom>
              <a:avLst/>
              <a:gdLst/>
              <a:ahLst/>
              <a:cxnLst/>
              <a:rect l="l" t="t" r="r" b="b"/>
              <a:pathLst>
                <a:path w="1358648" h="411084">
                  <a:moveTo>
                    <a:pt x="0" y="0"/>
                  </a:moveTo>
                  <a:lnTo>
                    <a:pt x="1358648" y="0"/>
                  </a:lnTo>
                  <a:lnTo>
                    <a:pt x="1358648" y="411084"/>
                  </a:lnTo>
                  <a:lnTo>
                    <a:pt x="0" y="411084"/>
                  </a:lnTo>
                  <a:close/>
                </a:path>
              </a:pathLst>
            </a:custGeom>
            <a:solidFill>
              <a:srgbClr val="FFFFFF"/>
            </a:solidFill>
          </p:spPr>
          <p:txBody>
            <a:bodyPr/>
            <a:lstStyle/>
            <a:p>
              <a:endParaRPr lang="en-US"/>
            </a:p>
          </p:txBody>
        </p:sp>
        <p:sp>
          <p:nvSpPr>
            <p:cNvPr id="21" name="TextBox 21"/>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22" name="Freeform 22">
            <a:extLst>
              <a:ext uri="{C183D7F6-B498-43B3-948B-1728B52AA6E4}">
                <adec:decorative xmlns:adec="http://schemas.microsoft.com/office/drawing/2017/decorative" val="1"/>
              </a:ext>
            </a:extLst>
          </p:cNvPr>
          <p:cNvSpPr/>
          <p:nvPr/>
        </p:nvSpPr>
        <p:spPr>
          <a:xfrm>
            <a:off x="4119233" y="8381569"/>
            <a:ext cx="1694023" cy="1414861"/>
          </a:xfrm>
          <a:custGeom>
            <a:avLst/>
            <a:gdLst/>
            <a:ahLst/>
            <a:cxnLst/>
            <a:rect l="l" t="t" r="r" b="b"/>
            <a:pathLst>
              <a:path w="1694023" h="1414861">
                <a:moveTo>
                  <a:pt x="0" y="0"/>
                </a:moveTo>
                <a:lnTo>
                  <a:pt x="1694023" y="0"/>
                </a:lnTo>
                <a:lnTo>
                  <a:pt x="1694023" y="1414861"/>
                </a:lnTo>
                <a:lnTo>
                  <a:pt x="0" y="1414861"/>
                </a:lnTo>
                <a:lnTo>
                  <a:pt x="0" y="0"/>
                </a:lnTo>
                <a:close/>
              </a:path>
            </a:pathLst>
          </a:custGeom>
          <a:blipFill>
            <a:blip r:embed="rId4"/>
            <a:stretch>
              <a:fillRect l="-92188" t="-43812" r="-1993"/>
            </a:stretch>
          </a:blipFill>
        </p:spPr>
        <p:txBody>
          <a:bodyPr/>
          <a:lstStyle/>
          <a:p>
            <a:endParaRPr lang="en-US"/>
          </a:p>
        </p:txBody>
      </p:sp>
      <p:sp>
        <p:nvSpPr>
          <p:cNvPr id="23" name="TextBox 23"/>
          <p:cNvSpPr txBox="1">
            <a:spLocks noGrp="1"/>
          </p:cNvSpPr>
          <p:nvPr>
            <p:ph type="title" idx="4294967295"/>
          </p:nvPr>
        </p:nvSpPr>
        <p:spPr>
          <a:xfrm>
            <a:off x="2470467" y="764285"/>
            <a:ext cx="17930874" cy="11372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FFF9EB"/>
                </a:solidFill>
                <a:effectLst/>
                <a:uLnTx/>
                <a:uFillTx/>
                <a:latin typeface="Forum Bold"/>
                <a:ea typeface="+mn-ea"/>
                <a:cs typeface="+mn-cs"/>
              </a:rPr>
              <a:t>Learning Products - Examples</a:t>
            </a:r>
          </a:p>
        </p:txBody>
      </p:sp>
      <p:grpSp>
        <p:nvGrpSpPr>
          <p:cNvPr id="44" name="Group 44">
            <a:extLst>
              <a:ext uri="{C183D7F6-B498-43B3-948B-1728B52AA6E4}">
                <adec:decorative xmlns:adec="http://schemas.microsoft.com/office/drawing/2017/decorative" val="1"/>
              </a:ext>
            </a:extLst>
          </p:cNvPr>
          <p:cNvGrpSpPr/>
          <p:nvPr/>
        </p:nvGrpSpPr>
        <p:grpSpPr>
          <a:xfrm>
            <a:off x="7523267" y="3295438"/>
            <a:ext cx="2924777" cy="665790"/>
            <a:chOff x="0" y="0"/>
            <a:chExt cx="890784" cy="202776"/>
          </a:xfrm>
        </p:grpSpPr>
        <p:sp>
          <p:nvSpPr>
            <p:cNvPr id="45" name="Freeform 45"/>
            <p:cNvSpPr/>
            <p:nvPr/>
          </p:nvSpPr>
          <p:spPr>
            <a:xfrm>
              <a:off x="0" y="0"/>
              <a:ext cx="890784" cy="202776"/>
            </a:xfrm>
            <a:custGeom>
              <a:avLst/>
              <a:gdLst/>
              <a:ahLst/>
              <a:cxnLst/>
              <a:rect l="l" t="t" r="r" b="b"/>
              <a:pathLst>
                <a:path w="890784" h="202776">
                  <a:moveTo>
                    <a:pt x="0" y="0"/>
                  </a:moveTo>
                  <a:lnTo>
                    <a:pt x="890784" y="0"/>
                  </a:lnTo>
                  <a:lnTo>
                    <a:pt x="890784" y="202776"/>
                  </a:lnTo>
                  <a:lnTo>
                    <a:pt x="0" y="202776"/>
                  </a:lnTo>
                  <a:close/>
                </a:path>
              </a:pathLst>
            </a:custGeom>
            <a:solidFill>
              <a:srgbClr val="FFFFFF"/>
            </a:solidFill>
          </p:spPr>
          <p:txBody>
            <a:bodyPr/>
            <a:lstStyle/>
            <a:p>
              <a:endParaRPr lang="en-US"/>
            </a:p>
          </p:txBody>
        </p:sp>
        <p:sp>
          <p:nvSpPr>
            <p:cNvPr id="46" name="TextBox 46"/>
            <p:cNvSpPr txBox="1"/>
            <p:nvPr/>
          </p:nvSpPr>
          <p:spPr>
            <a:xfrm>
              <a:off x="0" y="28575"/>
              <a:ext cx="812800" cy="784225"/>
            </a:xfrm>
            <a:prstGeom prst="rect">
              <a:avLst/>
            </a:prstGeom>
          </p:spPr>
          <p:txBody>
            <a:bodyPr lIns="50800" tIns="50800" rIns="50800" bIns="50800" rtlCol="0" anchor="ctr"/>
            <a:lstStyle/>
            <a:p>
              <a:pPr algn="ctr">
                <a:lnSpc>
                  <a:spcPts val="2749"/>
                </a:lnSpc>
              </a:pPr>
              <a:r>
                <a:rPr lang="en-US" sz="2499">
                  <a:solidFill>
                    <a:srgbClr val="FFFFFF"/>
                  </a:solidFill>
                  <a:latin typeface="Assistant Regular Bold"/>
                </a:rPr>
                <a:t> </a:t>
              </a:r>
            </a:p>
          </p:txBody>
        </p:sp>
      </p:grpSp>
      <p:sp>
        <p:nvSpPr>
          <p:cNvPr id="47" name="TextBox 47"/>
          <p:cNvSpPr txBox="1"/>
          <p:nvPr/>
        </p:nvSpPr>
        <p:spPr>
          <a:xfrm>
            <a:off x="8317733" y="3331313"/>
            <a:ext cx="1516126" cy="508315"/>
          </a:xfrm>
          <a:prstGeom prst="rect">
            <a:avLst/>
          </a:prstGeom>
        </p:spPr>
        <p:txBody>
          <a:bodyPr lIns="0" tIns="0" rIns="0" bIns="0" rtlCol="0" anchor="t">
            <a:spAutoFit/>
          </a:bodyPr>
          <a:lstStyle/>
          <a:p>
            <a:pPr algn="ctr">
              <a:lnSpc>
                <a:spcPts val="3962"/>
              </a:lnSpc>
            </a:pPr>
            <a:r>
              <a:rPr lang="en-US" sz="2830" dirty="0">
                <a:solidFill>
                  <a:srgbClr val="717E6C"/>
                </a:solidFill>
                <a:latin typeface="Canva Sans 2 Bold"/>
              </a:rPr>
              <a:t>Product:</a:t>
            </a:r>
          </a:p>
        </p:txBody>
      </p:sp>
      <p:grpSp>
        <p:nvGrpSpPr>
          <p:cNvPr id="39" name="Group 39">
            <a:extLst>
              <a:ext uri="{C183D7F6-B498-43B3-948B-1728B52AA6E4}">
                <adec:decorative xmlns:adec="http://schemas.microsoft.com/office/drawing/2017/decorative" val="1"/>
              </a:ext>
            </a:extLst>
          </p:cNvPr>
          <p:cNvGrpSpPr/>
          <p:nvPr/>
        </p:nvGrpSpPr>
        <p:grpSpPr>
          <a:xfrm>
            <a:off x="11212025" y="3308076"/>
            <a:ext cx="3229212" cy="640513"/>
            <a:chOff x="0" y="0"/>
            <a:chExt cx="951386" cy="188707"/>
          </a:xfrm>
        </p:grpSpPr>
        <p:sp>
          <p:nvSpPr>
            <p:cNvPr id="40" name="Freeform 40"/>
            <p:cNvSpPr/>
            <p:nvPr/>
          </p:nvSpPr>
          <p:spPr>
            <a:xfrm>
              <a:off x="0" y="0"/>
              <a:ext cx="951386" cy="188707"/>
            </a:xfrm>
            <a:custGeom>
              <a:avLst/>
              <a:gdLst/>
              <a:ahLst/>
              <a:cxnLst/>
              <a:rect l="l" t="t" r="r" b="b"/>
              <a:pathLst>
                <a:path w="951386" h="188707">
                  <a:moveTo>
                    <a:pt x="0" y="0"/>
                  </a:moveTo>
                  <a:lnTo>
                    <a:pt x="951386" y="0"/>
                  </a:lnTo>
                  <a:lnTo>
                    <a:pt x="951386" y="188707"/>
                  </a:lnTo>
                  <a:lnTo>
                    <a:pt x="0" y="188707"/>
                  </a:lnTo>
                  <a:close/>
                </a:path>
              </a:pathLst>
            </a:custGeom>
            <a:solidFill>
              <a:srgbClr val="FFFFFF"/>
            </a:solidFill>
          </p:spPr>
          <p:txBody>
            <a:bodyPr/>
            <a:lstStyle/>
            <a:p>
              <a:endParaRPr lang="en-US"/>
            </a:p>
          </p:txBody>
        </p:sp>
        <p:sp>
          <p:nvSpPr>
            <p:cNvPr id="41" name="TextBox 41"/>
            <p:cNvSpPr txBox="1"/>
            <p:nvPr/>
          </p:nvSpPr>
          <p:spPr>
            <a:xfrm>
              <a:off x="0" y="28575"/>
              <a:ext cx="812800" cy="784225"/>
            </a:xfrm>
            <a:prstGeom prst="rect">
              <a:avLst/>
            </a:prstGeom>
          </p:spPr>
          <p:txBody>
            <a:bodyPr lIns="50800" tIns="50800" rIns="50800" bIns="50800" rtlCol="0" anchor="ctr"/>
            <a:lstStyle/>
            <a:p>
              <a:pPr algn="ctr">
                <a:lnSpc>
                  <a:spcPts val="2749"/>
                </a:lnSpc>
              </a:pPr>
              <a:r>
                <a:rPr lang="en-US" sz="2499">
                  <a:solidFill>
                    <a:srgbClr val="FFFFFF"/>
                  </a:solidFill>
                  <a:latin typeface="Assistant Regular Bold"/>
                </a:rPr>
                <a:t> </a:t>
              </a:r>
            </a:p>
          </p:txBody>
        </p:sp>
      </p:grpSp>
      <p:sp>
        <p:nvSpPr>
          <p:cNvPr id="42" name="TextBox 42"/>
          <p:cNvSpPr txBox="1"/>
          <p:nvPr/>
        </p:nvSpPr>
        <p:spPr>
          <a:xfrm>
            <a:off x="11949739" y="3326571"/>
            <a:ext cx="1746366" cy="513056"/>
          </a:xfrm>
          <a:prstGeom prst="rect">
            <a:avLst/>
          </a:prstGeom>
        </p:spPr>
        <p:txBody>
          <a:bodyPr lIns="0" tIns="0" rIns="0" bIns="0" rtlCol="0" anchor="t">
            <a:spAutoFit/>
          </a:bodyPr>
          <a:lstStyle/>
          <a:p>
            <a:pPr algn="ctr">
              <a:lnSpc>
                <a:spcPts val="4095"/>
              </a:lnSpc>
            </a:pPr>
            <a:r>
              <a:rPr lang="en-US" sz="2925">
                <a:solidFill>
                  <a:srgbClr val="717E6C"/>
                </a:solidFill>
                <a:latin typeface="Canva Sans 2 Bold"/>
              </a:rPr>
              <a:t>Use Case:</a:t>
            </a:r>
          </a:p>
        </p:txBody>
      </p:sp>
      <p:sp>
        <p:nvSpPr>
          <p:cNvPr id="24" name="TextBox 24"/>
          <p:cNvSpPr txBox="1"/>
          <p:nvPr/>
        </p:nvSpPr>
        <p:spPr>
          <a:xfrm>
            <a:off x="8114664" y="4710637"/>
            <a:ext cx="1692907" cy="371821"/>
          </a:xfrm>
          <a:prstGeom prst="rect">
            <a:avLst/>
          </a:prstGeom>
        </p:spPr>
        <p:txBody>
          <a:bodyPr lIns="0" tIns="0" rIns="0" bIns="0" rtlCol="0" anchor="t">
            <a:spAutoFit/>
          </a:bodyPr>
          <a:lstStyle/>
          <a:p>
            <a:pPr algn="ctr">
              <a:lnSpc>
                <a:spcPts val="2829"/>
              </a:lnSpc>
            </a:pPr>
            <a:r>
              <a:rPr lang="en-US" sz="2021">
                <a:solidFill>
                  <a:srgbClr val="FFF9EB"/>
                </a:solidFill>
                <a:latin typeface="Canva Sans 2"/>
              </a:rPr>
              <a:t>C-Pen Reader</a:t>
            </a:r>
          </a:p>
        </p:txBody>
      </p:sp>
      <p:grpSp>
        <p:nvGrpSpPr>
          <p:cNvPr id="27" name="Group 27">
            <a:extLst>
              <a:ext uri="{C183D7F6-B498-43B3-948B-1728B52AA6E4}">
                <adec:decorative xmlns:adec="http://schemas.microsoft.com/office/drawing/2017/decorative" val="1"/>
              </a:ext>
            </a:extLst>
          </p:cNvPr>
          <p:cNvGrpSpPr/>
          <p:nvPr/>
        </p:nvGrpSpPr>
        <p:grpSpPr>
          <a:xfrm>
            <a:off x="11212025" y="4208793"/>
            <a:ext cx="3236628" cy="1467566"/>
            <a:chOff x="0" y="0"/>
            <a:chExt cx="933837" cy="423425"/>
          </a:xfrm>
        </p:grpSpPr>
        <p:sp>
          <p:nvSpPr>
            <p:cNvPr id="28" name="Freeform 28"/>
            <p:cNvSpPr/>
            <p:nvPr/>
          </p:nvSpPr>
          <p:spPr>
            <a:xfrm>
              <a:off x="0" y="0"/>
              <a:ext cx="933837" cy="423425"/>
            </a:xfrm>
            <a:custGeom>
              <a:avLst/>
              <a:gdLst/>
              <a:ahLst/>
              <a:cxnLst/>
              <a:rect l="l" t="t" r="r" b="b"/>
              <a:pathLst>
                <a:path w="933837" h="423425">
                  <a:moveTo>
                    <a:pt x="0" y="0"/>
                  </a:moveTo>
                  <a:lnTo>
                    <a:pt x="933837" y="0"/>
                  </a:lnTo>
                  <a:lnTo>
                    <a:pt x="933837" y="423425"/>
                  </a:lnTo>
                  <a:lnTo>
                    <a:pt x="0" y="423425"/>
                  </a:lnTo>
                  <a:close/>
                </a:path>
              </a:pathLst>
            </a:custGeom>
            <a:solidFill>
              <a:srgbClr val="717E6C"/>
            </a:solidFill>
          </p:spPr>
          <p:txBody>
            <a:bodyPr/>
            <a:lstStyle/>
            <a:p>
              <a:endParaRPr lang="en-US"/>
            </a:p>
          </p:txBody>
        </p:sp>
        <p:sp>
          <p:nvSpPr>
            <p:cNvPr id="29" name="TextBox 29"/>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36" name="TextBox 36"/>
          <p:cNvSpPr txBox="1"/>
          <p:nvPr/>
        </p:nvSpPr>
        <p:spPr>
          <a:xfrm>
            <a:off x="11212025" y="4366841"/>
            <a:ext cx="3109006" cy="1084795"/>
          </a:xfrm>
          <a:prstGeom prst="rect">
            <a:avLst/>
          </a:prstGeom>
        </p:spPr>
        <p:txBody>
          <a:bodyPr lIns="0" tIns="0" rIns="0" bIns="0" rtlCol="0" anchor="t">
            <a:spAutoFit/>
          </a:bodyPr>
          <a:lstStyle/>
          <a:p>
            <a:pPr algn="ctr">
              <a:lnSpc>
                <a:spcPts val="2829"/>
              </a:lnSpc>
            </a:pPr>
            <a:r>
              <a:rPr lang="en-US" sz="2021">
                <a:solidFill>
                  <a:srgbClr val="FFF9EB"/>
                </a:solidFill>
                <a:latin typeface="Canva Sans 2"/>
              </a:rPr>
              <a:t>A smart pen that scans text and reads it out loud. </a:t>
            </a:r>
          </a:p>
        </p:txBody>
      </p:sp>
      <p:grpSp>
        <p:nvGrpSpPr>
          <p:cNvPr id="30" name="Group 30">
            <a:extLst>
              <a:ext uri="{C183D7F6-B498-43B3-948B-1728B52AA6E4}">
                <adec:decorative xmlns:adec="http://schemas.microsoft.com/office/drawing/2017/decorative" val="1"/>
              </a:ext>
            </a:extLst>
          </p:cNvPr>
          <p:cNvGrpSpPr/>
          <p:nvPr/>
        </p:nvGrpSpPr>
        <p:grpSpPr>
          <a:xfrm>
            <a:off x="11212025" y="6287865"/>
            <a:ext cx="3236628" cy="1467566"/>
            <a:chOff x="0" y="0"/>
            <a:chExt cx="933837" cy="423425"/>
          </a:xfrm>
        </p:grpSpPr>
        <p:sp>
          <p:nvSpPr>
            <p:cNvPr id="31" name="Freeform 31"/>
            <p:cNvSpPr/>
            <p:nvPr/>
          </p:nvSpPr>
          <p:spPr>
            <a:xfrm>
              <a:off x="0" y="0"/>
              <a:ext cx="933837" cy="423425"/>
            </a:xfrm>
            <a:custGeom>
              <a:avLst/>
              <a:gdLst/>
              <a:ahLst/>
              <a:cxnLst/>
              <a:rect l="l" t="t" r="r" b="b"/>
              <a:pathLst>
                <a:path w="933837" h="423425">
                  <a:moveTo>
                    <a:pt x="0" y="0"/>
                  </a:moveTo>
                  <a:lnTo>
                    <a:pt x="933837" y="0"/>
                  </a:lnTo>
                  <a:lnTo>
                    <a:pt x="933837" y="423425"/>
                  </a:lnTo>
                  <a:lnTo>
                    <a:pt x="0" y="423425"/>
                  </a:lnTo>
                  <a:close/>
                </a:path>
              </a:pathLst>
            </a:custGeom>
            <a:solidFill>
              <a:srgbClr val="717E6C"/>
            </a:solidFill>
          </p:spPr>
          <p:txBody>
            <a:bodyPr/>
            <a:lstStyle/>
            <a:p>
              <a:endParaRPr lang="en-US"/>
            </a:p>
          </p:txBody>
        </p:sp>
        <p:sp>
          <p:nvSpPr>
            <p:cNvPr id="32" name="TextBox 32"/>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25" name="TextBox 25"/>
          <p:cNvSpPr txBox="1"/>
          <p:nvPr/>
        </p:nvSpPr>
        <p:spPr>
          <a:xfrm>
            <a:off x="8245426" y="6789709"/>
            <a:ext cx="1588433" cy="371821"/>
          </a:xfrm>
          <a:prstGeom prst="rect">
            <a:avLst/>
          </a:prstGeom>
        </p:spPr>
        <p:txBody>
          <a:bodyPr lIns="0" tIns="0" rIns="0" bIns="0" rtlCol="0" anchor="t">
            <a:spAutoFit/>
          </a:bodyPr>
          <a:lstStyle/>
          <a:p>
            <a:pPr algn="ctr">
              <a:lnSpc>
                <a:spcPts val="2829"/>
              </a:lnSpc>
            </a:pPr>
            <a:r>
              <a:rPr lang="en-US" sz="2021">
                <a:solidFill>
                  <a:srgbClr val="FFF9EB"/>
                </a:solidFill>
                <a:latin typeface="Canva Sans 2"/>
              </a:rPr>
              <a:t>Read &amp; Write</a:t>
            </a:r>
          </a:p>
        </p:txBody>
      </p:sp>
      <p:sp>
        <p:nvSpPr>
          <p:cNvPr id="37" name="TextBox 37"/>
          <p:cNvSpPr txBox="1"/>
          <p:nvPr/>
        </p:nvSpPr>
        <p:spPr>
          <a:xfrm>
            <a:off x="11435904" y="6437857"/>
            <a:ext cx="2719623" cy="1119957"/>
          </a:xfrm>
          <a:prstGeom prst="rect">
            <a:avLst/>
          </a:prstGeom>
        </p:spPr>
        <p:txBody>
          <a:bodyPr lIns="0" tIns="0" rIns="0" bIns="0" rtlCol="0" anchor="t">
            <a:spAutoFit/>
          </a:bodyPr>
          <a:lstStyle/>
          <a:p>
            <a:pPr algn="ctr">
              <a:lnSpc>
                <a:spcPts val="2237"/>
              </a:lnSpc>
            </a:pPr>
            <a:r>
              <a:rPr lang="en-US" sz="1598">
                <a:solidFill>
                  <a:srgbClr val="FFF9EB"/>
                </a:solidFill>
                <a:latin typeface="Canva Sans 2"/>
              </a:rPr>
              <a:t>A software program that reads computer text out loud and provides suggestions for writing.</a:t>
            </a:r>
          </a:p>
        </p:txBody>
      </p:sp>
      <p:grpSp>
        <p:nvGrpSpPr>
          <p:cNvPr id="33" name="Group 33">
            <a:extLst>
              <a:ext uri="{C183D7F6-B498-43B3-948B-1728B52AA6E4}">
                <adec:decorative xmlns:adec="http://schemas.microsoft.com/office/drawing/2017/decorative" val="1"/>
              </a:ext>
            </a:extLst>
          </p:cNvPr>
          <p:cNvGrpSpPr/>
          <p:nvPr/>
        </p:nvGrpSpPr>
        <p:grpSpPr>
          <a:xfrm>
            <a:off x="11212025" y="8384327"/>
            <a:ext cx="3236628" cy="1424794"/>
            <a:chOff x="0" y="0"/>
            <a:chExt cx="933837" cy="411084"/>
          </a:xfrm>
        </p:grpSpPr>
        <p:sp>
          <p:nvSpPr>
            <p:cNvPr id="34" name="Freeform 34"/>
            <p:cNvSpPr/>
            <p:nvPr/>
          </p:nvSpPr>
          <p:spPr>
            <a:xfrm>
              <a:off x="0" y="0"/>
              <a:ext cx="933837" cy="411084"/>
            </a:xfrm>
            <a:custGeom>
              <a:avLst/>
              <a:gdLst/>
              <a:ahLst/>
              <a:cxnLst/>
              <a:rect l="l" t="t" r="r" b="b"/>
              <a:pathLst>
                <a:path w="933837" h="411084">
                  <a:moveTo>
                    <a:pt x="0" y="0"/>
                  </a:moveTo>
                  <a:lnTo>
                    <a:pt x="933837" y="0"/>
                  </a:lnTo>
                  <a:lnTo>
                    <a:pt x="933837" y="411084"/>
                  </a:lnTo>
                  <a:lnTo>
                    <a:pt x="0" y="411084"/>
                  </a:lnTo>
                  <a:close/>
                </a:path>
              </a:pathLst>
            </a:custGeom>
            <a:solidFill>
              <a:srgbClr val="717E6C"/>
            </a:solidFill>
          </p:spPr>
          <p:txBody>
            <a:bodyPr/>
            <a:lstStyle/>
            <a:p>
              <a:endParaRPr lang="en-US"/>
            </a:p>
          </p:txBody>
        </p:sp>
        <p:sp>
          <p:nvSpPr>
            <p:cNvPr id="35" name="TextBox 35"/>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26" name="TextBox 26"/>
          <p:cNvSpPr txBox="1"/>
          <p:nvPr/>
        </p:nvSpPr>
        <p:spPr>
          <a:xfrm>
            <a:off x="7679192" y="8864785"/>
            <a:ext cx="2612927" cy="371821"/>
          </a:xfrm>
          <a:prstGeom prst="rect">
            <a:avLst/>
          </a:prstGeom>
        </p:spPr>
        <p:txBody>
          <a:bodyPr lIns="0" tIns="0" rIns="0" bIns="0" rtlCol="0" anchor="t">
            <a:spAutoFit/>
          </a:bodyPr>
          <a:lstStyle/>
          <a:p>
            <a:pPr algn="ctr">
              <a:lnSpc>
                <a:spcPts val="2829"/>
              </a:lnSpc>
            </a:pPr>
            <a:r>
              <a:rPr lang="en-US" sz="2021">
                <a:solidFill>
                  <a:srgbClr val="FFF9EB"/>
                </a:solidFill>
                <a:latin typeface="Canva Sans 2"/>
              </a:rPr>
              <a:t>Livescribe Smart Pen</a:t>
            </a:r>
          </a:p>
        </p:txBody>
      </p:sp>
      <p:sp>
        <p:nvSpPr>
          <p:cNvPr id="38" name="TextBox 38"/>
          <p:cNvSpPr txBox="1"/>
          <p:nvPr/>
        </p:nvSpPr>
        <p:spPr>
          <a:xfrm>
            <a:off x="11435904" y="8489686"/>
            <a:ext cx="2788870" cy="1186961"/>
          </a:xfrm>
          <a:prstGeom prst="rect">
            <a:avLst/>
          </a:prstGeom>
        </p:spPr>
        <p:txBody>
          <a:bodyPr lIns="0" tIns="0" rIns="0" bIns="0" rtlCol="0" anchor="t">
            <a:spAutoFit/>
          </a:bodyPr>
          <a:lstStyle/>
          <a:p>
            <a:pPr algn="ctr">
              <a:lnSpc>
                <a:spcPts val="2378"/>
              </a:lnSpc>
            </a:pPr>
            <a:r>
              <a:rPr lang="en-US" sz="1699">
                <a:solidFill>
                  <a:srgbClr val="FFF9EB"/>
                </a:solidFill>
                <a:latin typeface="Canva Sans 2"/>
              </a:rPr>
              <a:t>A smart pen that transcribes written text and audio notes into a digital format.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DA33866-97FB-E696-978C-15603FDB2C2B}"/>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pPr>
              <a:lnSpc>
                <a:spcPts val="6841"/>
              </a:lnSpc>
            </a:pPr>
            <a:r>
              <a:rPr lang="en-US" dirty="0">
                <a:solidFill>
                  <a:srgbClr val="FFF9EB"/>
                </a:solidFill>
                <a:latin typeface="Forum Bold"/>
              </a:rPr>
              <a:t>Video Example:</a:t>
            </a:r>
            <a:br>
              <a:rPr lang="en-US" dirty="0">
                <a:solidFill>
                  <a:srgbClr val="FFF9EB"/>
                </a:solidFill>
                <a:latin typeface="Forum Bold"/>
              </a:rPr>
            </a:br>
            <a:r>
              <a:rPr lang="en-US" dirty="0" err="1">
                <a:solidFill>
                  <a:srgbClr val="FFFFFF"/>
                </a:solidFill>
                <a:latin typeface="Forum Bold"/>
              </a:rPr>
              <a:t>Livescribe</a:t>
            </a:r>
            <a:r>
              <a:rPr lang="en-US" dirty="0">
                <a:solidFill>
                  <a:srgbClr val="FFFFFF"/>
                </a:solidFill>
                <a:latin typeface="Forum Bold"/>
              </a:rPr>
              <a:t> Smart Pen</a:t>
            </a:r>
          </a:p>
        </p:txBody>
      </p:sp>
      <p:grpSp>
        <p:nvGrpSpPr>
          <p:cNvPr id="2" name="Group 2">
            <a:extLst>
              <a:ext uri="{C183D7F6-B498-43B3-948B-1728B52AA6E4}">
                <adec:decorative xmlns:adec="http://schemas.microsoft.com/office/drawing/2017/decorative" val="1"/>
              </a:ext>
            </a:extLst>
          </p:cNvPr>
          <p:cNvGrpSpPr/>
          <p:nvPr/>
        </p:nvGrpSpPr>
        <p:grpSpPr>
          <a:xfrm>
            <a:off x="4527772" y="342900"/>
            <a:ext cx="9773237" cy="3797267"/>
            <a:chOff x="0" y="-185939"/>
            <a:chExt cx="13030982" cy="5063023"/>
          </a:xfrm>
        </p:grpSpPr>
        <p:sp>
          <p:nvSpPr>
            <p:cNvPr id="3" name="AutoShape 3"/>
            <p:cNvSpPr/>
            <p:nvPr/>
          </p:nvSpPr>
          <p:spPr>
            <a:xfrm>
              <a:off x="64715" y="3041632"/>
              <a:ext cx="12901553" cy="11433"/>
            </a:xfrm>
            <a:prstGeom prst="rect">
              <a:avLst/>
            </a:prstGeom>
            <a:solidFill>
              <a:srgbClr val="FFF9EB"/>
            </a:solidFill>
          </p:spPr>
          <p:txBody>
            <a:bodyPr/>
            <a:lstStyle/>
            <a:p>
              <a:endParaRPr lang="en-US"/>
            </a:p>
          </p:txBody>
        </p:sp>
        <p:sp>
          <p:nvSpPr>
            <p:cNvPr id="4" name="TextBox 4"/>
            <p:cNvSpPr txBox="1"/>
            <p:nvPr/>
          </p:nvSpPr>
          <p:spPr>
            <a:xfrm>
              <a:off x="0" y="-185939"/>
              <a:ext cx="13030982" cy="2428813"/>
            </a:xfrm>
            <a:prstGeom prst="rect">
              <a:avLst/>
            </a:prstGeom>
          </p:spPr>
          <p:txBody>
            <a:bodyPr lIns="0" tIns="0" rIns="0" bIns="0" rtlCol="0" anchor="t">
              <a:spAutoFit/>
            </a:bodyPr>
            <a:lstStyle/>
            <a:p>
              <a:pPr algn="ctr">
                <a:lnSpc>
                  <a:spcPts val="6841"/>
                </a:lnSpc>
              </a:pPr>
              <a:r>
                <a:rPr lang="en-US" sz="6841" dirty="0">
                  <a:solidFill>
                    <a:srgbClr val="FFF9EB"/>
                  </a:solidFill>
                  <a:latin typeface="Forum Bold"/>
                </a:rPr>
                <a:t>Video Example:</a:t>
              </a:r>
            </a:p>
            <a:p>
              <a:pPr algn="ctr">
                <a:lnSpc>
                  <a:spcPts val="6841"/>
                </a:lnSpc>
              </a:pPr>
              <a:r>
                <a:rPr lang="en-US" sz="6841" dirty="0" err="1">
                  <a:solidFill>
                    <a:srgbClr val="FFFFFF"/>
                  </a:solidFill>
                  <a:latin typeface="Forum Bold"/>
                </a:rPr>
                <a:t>Livescribe</a:t>
              </a:r>
              <a:r>
                <a:rPr lang="en-US" sz="6841" dirty="0">
                  <a:solidFill>
                    <a:srgbClr val="FFFFFF"/>
                  </a:solidFill>
                  <a:latin typeface="Forum Bold"/>
                </a:rPr>
                <a:t> Smart Pen</a:t>
              </a:r>
            </a:p>
          </p:txBody>
        </p:sp>
        <p:sp>
          <p:nvSpPr>
            <p:cNvPr id="5" name="TextBox 5"/>
            <p:cNvSpPr txBox="1"/>
            <p:nvPr/>
          </p:nvSpPr>
          <p:spPr>
            <a:xfrm>
              <a:off x="0" y="4499798"/>
              <a:ext cx="13030982" cy="377286"/>
            </a:xfrm>
            <a:prstGeom prst="rect">
              <a:avLst/>
            </a:prstGeom>
          </p:spPr>
          <p:txBody>
            <a:bodyPr lIns="0" tIns="0" rIns="0" bIns="0" rtlCol="0" anchor="t">
              <a:spAutoFit/>
            </a:bodyPr>
            <a:lstStyle/>
            <a:p>
              <a:pPr algn="ctr">
                <a:lnSpc>
                  <a:spcPts val="2268"/>
                </a:lnSpc>
              </a:pPr>
              <a:r>
                <a:rPr lang="en-US" sz="1890">
                  <a:solidFill>
                    <a:srgbClr val="FFF9EB"/>
                  </a:solidFill>
                  <a:latin typeface="Assistant Regular"/>
                </a:rPr>
                <a:t>  </a:t>
              </a:r>
            </a:p>
          </p:txBody>
        </p:sp>
      </p:grpSp>
      <p:sp>
        <p:nvSpPr>
          <p:cNvPr id="7" name="TextBox 6">
            <a:extLst>
              <a:ext uri="{FF2B5EF4-FFF2-40B4-BE49-F238E27FC236}">
                <a16:creationId xmlns:a16="http://schemas.microsoft.com/office/drawing/2014/main" id="{294FF032-7DE7-7EBB-84D4-6F39333D152E}"/>
              </a:ext>
            </a:extLst>
          </p:cNvPr>
          <p:cNvSpPr txBox="1"/>
          <p:nvPr/>
        </p:nvSpPr>
        <p:spPr>
          <a:xfrm>
            <a:off x="5687336" y="8317599"/>
            <a:ext cx="8613673" cy="461665"/>
          </a:xfrm>
          <a:prstGeom prst="rect">
            <a:avLst/>
          </a:prstGeom>
          <a:noFill/>
        </p:spPr>
        <p:txBody>
          <a:bodyPr wrap="square" rtlCol="0">
            <a:spAutoFit/>
          </a:bodyPr>
          <a:lstStyle/>
          <a:p>
            <a:r>
              <a:rPr lang="en-US" sz="2400" dirty="0"/>
              <a:t>Video link: https://www.youtube.com/watch?v=WDE1G9Srz-s</a:t>
            </a:r>
          </a:p>
        </p:txBody>
      </p:sp>
      <p:sp>
        <p:nvSpPr>
          <p:cNvPr id="8" name="Rectangle 7">
            <a:extLst>
              <a:ext uri="{FF2B5EF4-FFF2-40B4-BE49-F238E27FC236}">
                <a16:creationId xmlns:a16="http://schemas.microsoft.com/office/drawing/2014/main" id="{3D04FDBD-8124-66BD-44C4-8BF786ABE267}"/>
              </a:ext>
              <a:ext uri="{C183D7F6-B498-43B3-948B-1728B52AA6E4}">
                <adec:decorative xmlns:adec="http://schemas.microsoft.com/office/drawing/2017/decorative" val="1"/>
              </a:ext>
            </a:extLst>
          </p:cNvPr>
          <p:cNvSpPr/>
          <p:nvPr/>
        </p:nvSpPr>
        <p:spPr>
          <a:xfrm>
            <a:off x="4953626" y="3162300"/>
            <a:ext cx="8921528" cy="48682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645087" y="1"/>
            <a:ext cx="9661963" cy="10287000"/>
            <a:chOff x="0" y="0"/>
            <a:chExt cx="2544714" cy="3524149"/>
          </a:xfrm>
        </p:grpSpPr>
        <p:sp>
          <p:nvSpPr>
            <p:cNvPr id="3" name="Freeform 3"/>
            <p:cNvSpPr/>
            <p:nvPr/>
          </p:nvSpPr>
          <p:spPr>
            <a:xfrm>
              <a:off x="0" y="0"/>
              <a:ext cx="2544714" cy="3524149"/>
            </a:xfrm>
            <a:custGeom>
              <a:avLst/>
              <a:gdLst/>
              <a:ahLst/>
              <a:cxnLst/>
              <a:rect l="l" t="t" r="r" b="b"/>
              <a:pathLst>
                <a:path w="2544714" h="3524149">
                  <a:moveTo>
                    <a:pt x="0" y="0"/>
                  </a:moveTo>
                  <a:lnTo>
                    <a:pt x="2544714" y="0"/>
                  </a:lnTo>
                  <a:lnTo>
                    <a:pt x="2544714" y="3524149"/>
                  </a:lnTo>
                  <a:lnTo>
                    <a:pt x="0" y="3524149"/>
                  </a:lnTo>
                  <a:close/>
                </a:path>
              </a:pathLst>
            </a:custGeom>
            <a:solidFill>
              <a:srgbClr val="FFF9EB"/>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5" name="AutoShape 5">
            <a:extLst>
              <a:ext uri="{C183D7F6-B498-43B3-948B-1728B52AA6E4}">
                <adec:decorative xmlns:adec="http://schemas.microsoft.com/office/drawing/2017/decorative" val="1"/>
              </a:ext>
            </a:extLst>
          </p:cNvPr>
          <p:cNvSpPr/>
          <p:nvPr/>
        </p:nvSpPr>
        <p:spPr>
          <a:xfrm>
            <a:off x="8185884" y="1994663"/>
            <a:ext cx="10102116" cy="0"/>
          </a:xfrm>
          <a:prstGeom prst="line">
            <a:avLst/>
          </a:prstGeom>
          <a:ln w="38100" cap="flat">
            <a:solidFill>
              <a:srgbClr val="717E6C"/>
            </a:solidFill>
            <a:prstDash val="solid"/>
            <a:headEnd type="none" w="sm" len="sm"/>
            <a:tailEnd type="none" w="sm" len="sm"/>
          </a:ln>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4359904" y="5773868"/>
            <a:ext cx="3153887" cy="3119481"/>
          </a:xfrm>
          <a:custGeom>
            <a:avLst/>
            <a:gdLst/>
            <a:ahLst/>
            <a:cxnLst/>
            <a:rect l="l" t="t" r="r" b="b"/>
            <a:pathLst>
              <a:path w="3153887" h="3119481">
                <a:moveTo>
                  <a:pt x="0" y="0"/>
                </a:moveTo>
                <a:lnTo>
                  <a:pt x="3153887" y="0"/>
                </a:lnTo>
                <a:lnTo>
                  <a:pt x="3153887" y="3119481"/>
                </a:lnTo>
                <a:lnTo>
                  <a:pt x="0" y="3119481"/>
                </a:lnTo>
                <a:lnTo>
                  <a:pt x="0" y="0"/>
                </a:lnTo>
                <a:close/>
              </a:path>
            </a:pathLst>
          </a:custGeom>
          <a:blipFill>
            <a:blip r:embed="rId2"/>
            <a:stretch>
              <a:fillRect t="-1102"/>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a:off x="1028700" y="5773868"/>
            <a:ext cx="3153887" cy="3119481"/>
          </a:xfrm>
          <a:custGeom>
            <a:avLst/>
            <a:gdLst/>
            <a:ahLst/>
            <a:cxnLst/>
            <a:rect l="l" t="t" r="r" b="b"/>
            <a:pathLst>
              <a:path w="3153887" h="3119481">
                <a:moveTo>
                  <a:pt x="0" y="0"/>
                </a:moveTo>
                <a:lnTo>
                  <a:pt x="3153887" y="0"/>
                </a:lnTo>
                <a:lnTo>
                  <a:pt x="3153887" y="3119481"/>
                </a:lnTo>
                <a:lnTo>
                  <a:pt x="0" y="3119481"/>
                </a:lnTo>
                <a:lnTo>
                  <a:pt x="0" y="0"/>
                </a:lnTo>
                <a:close/>
              </a:path>
            </a:pathLst>
          </a:custGeom>
          <a:blipFill>
            <a:blip r:embed="rId3"/>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a:off x="1028700" y="1175900"/>
            <a:ext cx="6485091" cy="4297244"/>
          </a:xfrm>
          <a:custGeom>
            <a:avLst/>
            <a:gdLst/>
            <a:ahLst/>
            <a:cxnLst/>
            <a:rect l="l" t="t" r="r" b="b"/>
            <a:pathLst>
              <a:path w="6485091" h="4297244">
                <a:moveTo>
                  <a:pt x="0" y="0"/>
                </a:moveTo>
                <a:lnTo>
                  <a:pt x="6485091" y="0"/>
                </a:lnTo>
                <a:lnTo>
                  <a:pt x="6485091" y="4297244"/>
                </a:lnTo>
                <a:lnTo>
                  <a:pt x="0" y="4297244"/>
                </a:lnTo>
                <a:lnTo>
                  <a:pt x="0" y="0"/>
                </a:lnTo>
                <a:close/>
              </a:path>
            </a:pathLst>
          </a:custGeom>
          <a:blipFill>
            <a:blip r:embed="rId4"/>
            <a:stretch>
              <a:fillRect t="-3579" b="-3579"/>
            </a:stretch>
          </a:blipFill>
        </p:spPr>
        <p:txBody>
          <a:bodyPr/>
          <a:lstStyle/>
          <a:p>
            <a:endParaRPr lang="en-US"/>
          </a:p>
        </p:txBody>
      </p:sp>
      <p:sp>
        <p:nvSpPr>
          <p:cNvPr id="9" name="TextBox 9"/>
          <p:cNvSpPr txBox="1">
            <a:spLocks noGrp="1"/>
          </p:cNvSpPr>
          <p:nvPr>
            <p:ph type="title" idx="4294967295"/>
          </p:nvPr>
        </p:nvSpPr>
        <p:spPr>
          <a:xfrm>
            <a:off x="9144000" y="437859"/>
            <a:ext cx="10744259" cy="13626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147"/>
              </a:lnSpc>
              <a:spcBef>
                <a:spcPts val="0"/>
              </a:spcBef>
              <a:spcAft>
                <a:spcPts val="0"/>
              </a:spcAft>
              <a:buClrTx/>
              <a:buSzTx/>
              <a:buFontTx/>
              <a:buNone/>
              <a:tabLst/>
              <a:defRPr/>
            </a:pPr>
            <a:r>
              <a:rPr kumimoji="0" lang="en-US" sz="10147" b="0" i="0" u="none" strike="noStrike" kern="1200" cap="none" spc="0" normalizeH="0" baseline="0" noProof="0" dirty="0">
                <a:ln>
                  <a:noFill/>
                </a:ln>
                <a:solidFill>
                  <a:srgbClr val="717E6C"/>
                </a:solidFill>
                <a:effectLst/>
                <a:uLnTx/>
                <a:uFillTx/>
                <a:latin typeface="Forum Bold"/>
                <a:ea typeface="+mn-ea"/>
                <a:cs typeface="+mn-cs"/>
              </a:rPr>
              <a:t>Hearing Products</a:t>
            </a:r>
          </a:p>
        </p:txBody>
      </p:sp>
      <p:sp>
        <p:nvSpPr>
          <p:cNvPr id="10" name="TextBox 10"/>
          <p:cNvSpPr txBox="1"/>
          <p:nvPr/>
        </p:nvSpPr>
        <p:spPr>
          <a:xfrm>
            <a:off x="8953974" y="3418514"/>
            <a:ext cx="9006089" cy="3595602"/>
          </a:xfrm>
          <a:prstGeom prst="rect">
            <a:avLst/>
          </a:prstGeom>
        </p:spPr>
        <p:txBody>
          <a:bodyPr lIns="0" tIns="0" rIns="0" bIns="0" rtlCol="0" anchor="t">
            <a:spAutoFit/>
          </a:bodyPr>
          <a:lstStyle/>
          <a:p>
            <a:pPr>
              <a:lnSpc>
                <a:spcPts val="4117"/>
              </a:lnSpc>
            </a:pPr>
            <a:r>
              <a:rPr lang="en-US" sz="3431">
                <a:solidFill>
                  <a:srgbClr val="717E6C"/>
                </a:solidFill>
                <a:latin typeface="Assistant Regular"/>
              </a:rPr>
              <a:t>When you think about hearing products, you may imagine hearing aids. While hearing aids are perhaps the most popular hearing product, there are many other helpful products</a:t>
            </a:r>
          </a:p>
          <a:p>
            <a:pPr>
              <a:lnSpc>
                <a:spcPts val="4117"/>
              </a:lnSpc>
            </a:pPr>
            <a:endParaRPr lang="en-US" sz="3431">
              <a:solidFill>
                <a:srgbClr val="717E6C"/>
              </a:solidFill>
              <a:latin typeface="Assistant Regular"/>
            </a:endParaRPr>
          </a:p>
          <a:p>
            <a:pPr>
              <a:lnSpc>
                <a:spcPts val="4117"/>
              </a:lnSpc>
            </a:pPr>
            <a:r>
              <a:rPr lang="en-US" sz="3431">
                <a:solidFill>
                  <a:srgbClr val="717E6C"/>
                </a:solidFill>
                <a:latin typeface="Assistant Regular"/>
              </a:rPr>
              <a:t>The next slides will highlight 3 popular products that provide solutions for the hard of hearing.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930" y="-21319"/>
            <a:ext cx="18323860" cy="2059018"/>
            <a:chOff x="0" y="0"/>
            <a:chExt cx="4898165" cy="542293"/>
          </a:xfrm>
        </p:grpSpPr>
        <p:sp>
          <p:nvSpPr>
            <p:cNvPr id="3" name="Freeform 3"/>
            <p:cNvSpPr/>
            <p:nvPr/>
          </p:nvSpPr>
          <p:spPr>
            <a:xfrm>
              <a:off x="0" y="0"/>
              <a:ext cx="4898165" cy="542293"/>
            </a:xfrm>
            <a:custGeom>
              <a:avLst/>
              <a:gdLst/>
              <a:ahLst/>
              <a:cxnLst/>
              <a:rect l="l" t="t" r="r" b="b"/>
              <a:pathLst>
                <a:path w="4898165" h="542293">
                  <a:moveTo>
                    <a:pt x="0" y="0"/>
                  </a:moveTo>
                  <a:lnTo>
                    <a:pt x="4898165" y="0"/>
                  </a:lnTo>
                  <a:lnTo>
                    <a:pt x="4898165" y="542293"/>
                  </a:lnTo>
                  <a:lnTo>
                    <a:pt x="0" y="542293"/>
                  </a:lnTo>
                  <a:close/>
                </a:path>
              </a:pathLst>
            </a:custGeom>
            <a:solidFill>
              <a:srgbClr val="717E6C"/>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5" name="Freeform 5">
            <a:extLst>
              <a:ext uri="{C183D7F6-B498-43B3-948B-1728B52AA6E4}">
                <adec:decorative xmlns:adec="http://schemas.microsoft.com/office/drawing/2017/decorative" val="1"/>
              </a:ext>
            </a:extLst>
          </p:cNvPr>
          <p:cNvSpPr/>
          <p:nvPr/>
        </p:nvSpPr>
        <p:spPr>
          <a:xfrm>
            <a:off x="2660188" y="3188705"/>
            <a:ext cx="2237249" cy="1950006"/>
          </a:xfrm>
          <a:custGeom>
            <a:avLst/>
            <a:gdLst/>
            <a:ahLst/>
            <a:cxnLst/>
            <a:rect l="l" t="t" r="r" b="b"/>
            <a:pathLst>
              <a:path w="2237249" h="1950006">
                <a:moveTo>
                  <a:pt x="0" y="0"/>
                </a:moveTo>
                <a:lnTo>
                  <a:pt x="2237249" y="0"/>
                </a:lnTo>
                <a:lnTo>
                  <a:pt x="2237249" y="1950006"/>
                </a:lnTo>
                <a:lnTo>
                  <a:pt x="0" y="1950006"/>
                </a:lnTo>
                <a:lnTo>
                  <a:pt x="0" y="0"/>
                </a:lnTo>
                <a:close/>
              </a:path>
            </a:pathLst>
          </a:custGeom>
          <a:blipFill>
            <a:blip r:embed="rId2"/>
            <a:stretch>
              <a:fillRect t="-8921" b="-5808"/>
            </a:stretch>
          </a:blipFill>
        </p:spPr>
        <p:txBody>
          <a:bodyPr/>
          <a:lstStyle/>
          <a:p>
            <a:endParaRPr lang="en-US"/>
          </a:p>
        </p:txBody>
      </p:sp>
      <p:grpSp>
        <p:nvGrpSpPr>
          <p:cNvPr id="6" name="Group 6">
            <a:extLst>
              <a:ext uri="{C183D7F6-B498-43B3-948B-1728B52AA6E4}">
                <adec:decorative xmlns:adec="http://schemas.microsoft.com/office/drawing/2017/decorative" val="1"/>
              </a:ext>
            </a:extLst>
          </p:cNvPr>
          <p:cNvGrpSpPr/>
          <p:nvPr/>
        </p:nvGrpSpPr>
        <p:grpSpPr>
          <a:xfrm>
            <a:off x="4897437" y="3188705"/>
            <a:ext cx="4377641" cy="1950006"/>
            <a:chOff x="0" y="0"/>
            <a:chExt cx="1306391" cy="581928"/>
          </a:xfrm>
        </p:grpSpPr>
        <p:sp>
          <p:nvSpPr>
            <p:cNvPr id="7" name="Freeform 7"/>
            <p:cNvSpPr/>
            <p:nvPr/>
          </p:nvSpPr>
          <p:spPr>
            <a:xfrm>
              <a:off x="0" y="0"/>
              <a:ext cx="1306391" cy="581928"/>
            </a:xfrm>
            <a:custGeom>
              <a:avLst/>
              <a:gdLst/>
              <a:ahLst/>
              <a:cxnLst/>
              <a:rect l="l" t="t" r="r" b="b"/>
              <a:pathLst>
                <a:path w="1306391" h="581928">
                  <a:moveTo>
                    <a:pt x="0" y="0"/>
                  </a:moveTo>
                  <a:lnTo>
                    <a:pt x="1306391" y="0"/>
                  </a:lnTo>
                  <a:lnTo>
                    <a:pt x="1306391" y="581928"/>
                  </a:lnTo>
                  <a:lnTo>
                    <a:pt x="0" y="581928"/>
                  </a:lnTo>
                  <a:close/>
                </a:path>
              </a:pathLst>
            </a:custGeom>
            <a:solidFill>
              <a:srgbClr val="717E6C"/>
            </a:solidFill>
          </p:spPr>
          <p:txBody>
            <a:bodyPr/>
            <a:lstStyle/>
            <a:p>
              <a:endParaRPr lang="en-US"/>
            </a:p>
          </p:txBody>
        </p:sp>
        <p:sp>
          <p:nvSpPr>
            <p:cNvPr id="8" name="TextBox 8"/>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grpSp>
        <p:nvGrpSpPr>
          <p:cNvPr id="37" name="Group 37">
            <a:extLst>
              <a:ext uri="{C183D7F6-B498-43B3-948B-1728B52AA6E4}">
                <adec:decorative xmlns:adec="http://schemas.microsoft.com/office/drawing/2017/decorative" val="1"/>
              </a:ext>
            </a:extLst>
          </p:cNvPr>
          <p:cNvGrpSpPr/>
          <p:nvPr/>
        </p:nvGrpSpPr>
        <p:grpSpPr>
          <a:xfrm>
            <a:off x="4897437" y="2290967"/>
            <a:ext cx="2924777" cy="665790"/>
            <a:chOff x="0" y="0"/>
            <a:chExt cx="890784" cy="202776"/>
          </a:xfrm>
        </p:grpSpPr>
        <p:sp>
          <p:nvSpPr>
            <p:cNvPr id="38" name="Freeform 38"/>
            <p:cNvSpPr/>
            <p:nvPr/>
          </p:nvSpPr>
          <p:spPr>
            <a:xfrm>
              <a:off x="0" y="0"/>
              <a:ext cx="890784" cy="202776"/>
            </a:xfrm>
            <a:custGeom>
              <a:avLst/>
              <a:gdLst/>
              <a:ahLst/>
              <a:cxnLst/>
              <a:rect l="l" t="t" r="r" b="b"/>
              <a:pathLst>
                <a:path w="890784" h="202776">
                  <a:moveTo>
                    <a:pt x="0" y="0"/>
                  </a:moveTo>
                  <a:lnTo>
                    <a:pt x="890784" y="0"/>
                  </a:lnTo>
                  <a:lnTo>
                    <a:pt x="890784" y="202776"/>
                  </a:lnTo>
                  <a:lnTo>
                    <a:pt x="0" y="202776"/>
                  </a:lnTo>
                  <a:close/>
                </a:path>
              </a:pathLst>
            </a:custGeom>
            <a:solidFill>
              <a:srgbClr val="FFFFFF"/>
            </a:solidFill>
          </p:spPr>
          <p:txBody>
            <a:bodyPr/>
            <a:lstStyle/>
            <a:p>
              <a:endParaRPr lang="en-US"/>
            </a:p>
          </p:txBody>
        </p:sp>
        <p:sp>
          <p:nvSpPr>
            <p:cNvPr id="39" name="TextBox 39"/>
            <p:cNvSpPr txBox="1"/>
            <p:nvPr/>
          </p:nvSpPr>
          <p:spPr>
            <a:xfrm>
              <a:off x="0" y="28575"/>
              <a:ext cx="812800" cy="784225"/>
            </a:xfrm>
            <a:prstGeom prst="rect">
              <a:avLst/>
            </a:prstGeom>
          </p:spPr>
          <p:txBody>
            <a:bodyPr lIns="50800" tIns="50800" rIns="50800" bIns="50800" rtlCol="0" anchor="ctr"/>
            <a:lstStyle/>
            <a:p>
              <a:pPr algn="ctr">
                <a:lnSpc>
                  <a:spcPts val="2749"/>
                </a:lnSpc>
              </a:pPr>
              <a:r>
                <a:rPr lang="en-US" sz="2499">
                  <a:solidFill>
                    <a:srgbClr val="FFFFFF"/>
                  </a:solidFill>
                  <a:latin typeface="Assistant Regular Bold"/>
                </a:rPr>
                <a:t> </a:t>
              </a:r>
            </a:p>
          </p:txBody>
        </p:sp>
      </p:grpSp>
      <p:sp>
        <p:nvSpPr>
          <p:cNvPr id="20" name="TextBox 20"/>
          <p:cNvSpPr txBox="1">
            <a:spLocks noGrp="1"/>
          </p:cNvSpPr>
          <p:nvPr>
            <p:ph type="title" idx="4294967295"/>
          </p:nvPr>
        </p:nvSpPr>
        <p:spPr>
          <a:xfrm>
            <a:off x="2876059" y="511552"/>
            <a:ext cx="17930874" cy="11372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FFF9EB"/>
                </a:solidFill>
                <a:effectLst/>
                <a:uLnTx/>
                <a:uFillTx/>
                <a:latin typeface="Forum Bold"/>
                <a:ea typeface="+mn-ea"/>
                <a:cs typeface="+mn-cs"/>
              </a:rPr>
              <a:t>Hearing Products - Examples</a:t>
            </a:r>
          </a:p>
        </p:txBody>
      </p:sp>
      <p:sp>
        <p:nvSpPr>
          <p:cNvPr id="40" name="TextBox 40"/>
          <p:cNvSpPr txBox="1"/>
          <p:nvPr/>
        </p:nvSpPr>
        <p:spPr>
          <a:xfrm>
            <a:off x="5691903" y="2326842"/>
            <a:ext cx="1516126" cy="508315"/>
          </a:xfrm>
          <a:prstGeom prst="rect">
            <a:avLst/>
          </a:prstGeom>
        </p:spPr>
        <p:txBody>
          <a:bodyPr lIns="0" tIns="0" rIns="0" bIns="0" rtlCol="0" anchor="t">
            <a:spAutoFit/>
          </a:bodyPr>
          <a:lstStyle/>
          <a:p>
            <a:pPr algn="ctr">
              <a:lnSpc>
                <a:spcPts val="3962"/>
              </a:lnSpc>
            </a:pPr>
            <a:r>
              <a:rPr lang="en-US" sz="2830">
                <a:solidFill>
                  <a:srgbClr val="717E6C"/>
                </a:solidFill>
                <a:latin typeface="Canva Sans 2 Bold"/>
              </a:rPr>
              <a:t>Product:</a:t>
            </a:r>
          </a:p>
        </p:txBody>
      </p:sp>
      <p:grpSp>
        <p:nvGrpSpPr>
          <p:cNvPr id="33" name="Group 33">
            <a:extLst>
              <a:ext uri="{C183D7F6-B498-43B3-948B-1728B52AA6E4}">
                <adec:decorative xmlns:adec="http://schemas.microsoft.com/office/drawing/2017/decorative" val="1"/>
              </a:ext>
            </a:extLst>
          </p:cNvPr>
          <p:cNvGrpSpPr/>
          <p:nvPr/>
        </p:nvGrpSpPr>
        <p:grpSpPr>
          <a:xfrm>
            <a:off x="11103781" y="2290967"/>
            <a:ext cx="3229212" cy="640513"/>
            <a:chOff x="0" y="0"/>
            <a:chExt cx="951386" cy="188707"/>
          </a:xfrm>
        </p:grpSpPr>
        <p:sp>
          <p:nvSpPr>
            <p:cNvPr id="34" name="Freeform 34"/>
            <p:cNvSpPr/>
            <p:nvPr/>
          </p:nvSpPr>
          <p:spPr>
            <a:xfrm>
              <a:off x="0" y="0"/>
              <a:ext cx="951386" cy="188707"/>
            </a:xfrm>
            <a:custGeom>
              <a:avLst/>
              <a:gdLst/>
              <a:ahLst/>
              <a:cxnLst/>
              <a:rect l="l" t="t" r="r" b="b"/>
              <a:pathLst>
                <a:path w="951386" h="188707">
                  <a:moveTo>
                    <a:pt x="0" y="0"/>
                  </a:moveTo>
                  <a:lnTo>
                    <a:pt x="951386" y="0"/>
                  </a:lnTo>
                  <a:lnTo>
                    <a:pt x="951386" y="188707"/>
                  </a:lnTo>
                  <a:lnTo>
                    <a:pt x="0" y="188707"/>
                  </a:lnTo>
                  <a:close/>
                </a:path>
              </a:pathLst>
            </a:custGeom>
            <a:solidFill>
              <a:srgbClr val="FFFFFF"/>
            </a:solidFill>
          </p:spPr>
          <p:txBody>
            <a:bodyPr/>
            <a:lstStyle/>
            <a:p>
              <a:endParaRPr lang="en-US"/>
            </a:p>
          </p:txBody>
        </p:sp>
        <p:sp>
          <p:nvSpPr>
            <p:cNvPr id="35" name="TextBox 35"/>
            <p:cNvSpPr txBox="1"/>
            <p:nvPr/>
          </p:nvSpPr>
          <p:spPr>
            <a:xfrm>
              <a:off x="0" y="28575"/>
              <a:ext cx="812800" cy="784225"/>
            </a:xfrm>
            <a:prstGeom prst="rect">
              <a:avLst/>
            </a:prstGeom>
          </p:spPr>
          <p:txBody>
            <a:bodyPr lIns="50800" tIns="50800" rIns="50800" bIns="50800" rtlCol="0" anchor="ctr"/>
            <a:lstStyle/>
            <a:p>
              <a:pPr algn="ctr">
                <a:lnSpc>
                  <a:spcPts val="2749"/>
                </a:lnSpc>
              </a:pPr>
              <a:r>
                <a:rPr lang="en-US" sz="2499">
                  <a:solidFill>
                    <a:srgbClr val="FFFFFF"/>
                  </a:solidFill>
                  <a:latin typeface="Assistant Regular Bold"/>
                </a:rPr>
                <a:t> </a:t>
              </a:r>
            </a:p>
          </p:txBody>
        </p:sp>
      </p:grpSp>
      <p:sp>
        <p:nvSpPr>
          <p:cNvPr id="36" name="TextBox 36"/>
          <p:cNvSpPr txBox="1"/>
          <p:nvPr/>
        </p:nvSpPr>
        <p:spPr>
          <a:xfrm>
            <a:off x="11841496" y="2309462"/>
            <a:ext cx="1746366" cy="513056"/>
          </a:xfrm>
          <a:prstGeom prst="rect">
            <a:avLst/>
          </a:prstGeom>
        </p:spPr>
        <p:txBody>
          <a:bodyPr lIns="0" tIns="0" rIns="0" bIns="0" rtlCol="0" anchor="t">
            <a:spAutoFit/>
          </a:bodyPr>
          <a:lstStyle/>
          <a:p>
            <a:pPr algn="ctr">
              <a:lnSpc>
                <a:spcPts val="4095"/>
              </a:lnSpc>
            </a:pPr>
            <a:r>
              <a:rPr lang="en-US" sz="2925">
                <a:solidFill>
                  <a:srgbClr val="717E6C"/>
                </a:solidFill>
                <a:latin typeface="Canva Sans 2 Bold"/>
              </a:rPr>
              <a:t>Use Case:</a:t>
            </a:r>
          </a:p>
        </p:txBody>
      </p:sp>
      <p:sp>
        <p:nvSpPr>
          <p:cNvPr id="9" name="TextBox 9"/>
          <p:cNvSpPr txBox="1"/>
          <p:nvPr/>
        </p:nvSpPr>
        <p:spPr>
          <a:xfrm>
            <a:off x="5873568" y="3354361"/>
            <a:ext cx="2441541" cy="1542494"/>
          </a:xfrm>
          <a:prstGeom prst="rect">
            <a:avLst/>
          </a:prstGeom>
        </p:spPr>
        <p:txBody>
          <a:bodyPr lIns="0" tIns="0" rIns="0" bIns="0" rtlCol="0" anchor="t">
            <a:spAutoFit/>
          </a:bodyPr>
          <a:lstStyle/>
          <a:p>
            <a:pPr algn="ctr">
              <a:lnSpc>
                <a:spcPts val="4099"/>
              </a:lnSpc>
            </a:pPr>
            <a:r>
              <a:rPr lang="en-US" sz="2928">
                <a:solidFill>
                  <a:srgbClr val="FFF9EB"/>
                </a:solidFill>
                <a:latin typeface="Canva Sans 2"/>
              </a:rPr>
              <a:t>Pockettalker 2.0 Personal Amplifier</a:t>
            </a:r>
          </a:p>
        </p:txBody>
      </p:sp>
      <p:grpSp>
        <p:nvGrpSpPr>
          <p:cNvPr id="10" name="Group 10">
            <a:extLst>
              <a:ext uri="{C183D7F6-B498-43B3-948B-1728B52AA6E4}">
                <adec:decorative xmlns:adec="http://schemas.microsoft.com/office/drawing/2017/decorative" val="1"/>
              </a:ext>
            </a:extLst>
          </p:cNvPr>
          <p:cNvGrpSpPr/>
          <p:nvPr/>
        </p:nvGrpSpPr>
        <p:grpSpPr>
          <a:xfrm>
            <a:off x="9694647" y="3228332"/>
            <a:ext cx="5660624" cy="1870753"/>
            <a:chOff x="0" y="0"/>
            <a:chExt cx="1281261" cy="423438"/>
          </a:xfrm>
        </p:grpSpPr>
        <p:sp>
          <p:nvSpPr>
            <p:cNvPr id="11" name="Freeform 11"/>
            <p:cNvSpPr/>
            <p:nvPr/>
          </p:nvSpPr>
          <p:spPr>
            <a:xfrm>
              <a:off x="0" y="0"/>
              <a:ext cx="1281261" cy="423438"/>
            </a:xfrm>
            <a:custGeom>
              <a:avLst/>
              <a:gdLst/>
              <a:ahLst/>
              <a:cxnLst/>
              <a:rect l="l" t="t" r="r" b="b"/>
              <a:pathLst>
                <a:path w="1281261" h="423438">
                  <a:moveTo>
                    <a:pt x="0" y="0"/>
                  </a:moveTo>
                  <a:lnTo>
                    <a:pt x="1281261" y="0"/>
                  </a:lnTo>
                  <a:lnTo>
                    <a:pt x="1281261" y="423438"/>
                  </a:lnTo>
                  <a:lnTo>
                    <a:pt x="0" y="423438"/>
                  </a:lnTo>
                  <a:close/>
                </a:path>
              </a:pathLst>
            </a:custGeom>
            <a:solidFill>
              <a:srgbClr val="FFFFFF"/>
            </a:solidFill>
          </p:spPr>
          <p:txBody>
            <a:bodyPr/>
            <a:lstStyle/>
            <a:p>
              <a:endParaRPr lang="en-US"/>
            </a:p>
          </p:txBody>
        </p:sp>
        <p:sp>
          <p:nvSpPr>
            <p:cNvPr id="12" name="TextBox 12"/>
            <p:cNvSpPr txBox="1"/>
            <p:nvPr/>
          </p:nvSpPr>
          <p:spPr>
            <a:xfrm>
              <a:off x="0" y="38100"/>
              <a:ext cx="812800" cy="774700"/>
            </a:xfrm>
            <a:prstGeom prst="rect">
              <a:avLst/>
            </a:prstGeom>
          </p:spPr>
          <p:txBody>
            <a:bodyPr lIns="50800" tIns="50800" rIns="50800" bIns="50800" rtlCol="0" anchor="ctr"/>
            <a:lstStyle/>
            <a:p>
              <a:pPr algn="ctr">
                <a:lnSpc>
                  <a:spcPts val="3688"/>
                </a:lnSpc>
              </a:pPr>
              <a:endParaRPr/>
            </a:p>
          </p:txBody>
        </p:sp>
      </p:grpSp>
      <p:sp>
        <p:nvSpPr>
          <p:cNvPr id="13" name="TextBox 13"/>
          <p:cNvSpPr txBox="1"/>
          <p:nvPr/>
        </p:nvSpPr>
        <p:spPr>
          <a:xfrm>
            <a:off x="10045882" y="3460470"/>
            <a:ext cx="4958155" cy="1436385"/>
          </a:xfrm>
          <a:prstGeom prst="rect">
            <a:avLst/>
          </a:prstGeom>
        </p:spPr>
        <p:txBody>
          <a:bodyPr lIns="0" tIns="0" rIns="0" bIns="0" rtlCol="0" anchor="t">
            <a:spAutoFit/>
          </a:bodyPr>
          <a:lstStyle/>
          <a:p>
            <a:pPr algn="ctr">
              <a:lnSpc>
                <a:spcPts val="2840"/>
              </a:lnSpc>
            </a:pPr>
            <a:r>
              <a:rPr lang="en-US" sz="2029">
                <a:solidFill>
                  <a:srgbClr val="717E6C"/>
                </a:solidFill>
                <a:latin typeface="Canva Sans 2"/>
              </a:rPr>
              <a:t>The is a personal listening device for the hard of hearing. It uses a microphone to amplify sound to earbuds.</a:t>
            </a:r>
          </a:p>
        </p:txBody>
      </p:sp>
      <p:sp>
        <p:nvSpPr>
          <p:cNvPr id="18" name="Freeform 18">
            <a:extLst>
              <a:ext uri="{C183D7F6-B498-43B3-948B-1728B52AA6E4}">
                <adec:decorative xmlns:adec="http://schemas.microsoft.com/office/drawing/2017/decorative" val="1"/>
              </a:ext>
            </a:extLst>
          </p:cNvPr>
          <p:cNvSpPr/>
          <p:nvPr/>
        </p:nvSpPr>
        <p:spPr>
          <a:xfrm>
            <a:off x="2660188" y="5682238"/>
            <a:ext cx="2237249" cy="1812805"/>
          </a:xfrm>
          <a:custGeom>
            <a:avLst/>
            <a:gdLst/>
            <a:ahLst/>
            <a:cxnLst/>
            <a:rect l="l" t="t" r="r" b="b"/>
            <a:pathLst>
              <a:path w="2237249" h="1812805">
                <a:moveTo>
                  <a:pt x="0" y="0"/>
                </a:moveTo>
                <a:lnTo>
                  <a:pt x="2237249" y="0"/>
                </a:lnTo>
                <a:lnTo>
                  <a:pt x="2237249" y="1812804"/>
                </a:lnTo>
                <a:lnTo>
                  <a:pt x="0" y="1812804"/>
                </a:lnTo>
                <a:lnTo>
                  <a:pt x="0" y="0"/>
                </a:lnTo>
                <a:close/>
              </a:path>
            </a:pathLst>
          </a:custGeom>
          <a:blipFill>
            <a:blip r:embed="rId3"/>
            <a:stretch>
              <a:fillRect l="-4357" r="-9755"/>
            </a:stretch>
          </a:blipFill>
        </p:spPr>
        <p:txBody>
          <a:bodyPr/>
          <a:lstStyle/>
          <a:p>
            <a:endParaRPr lang="en-US"/>
          </a:p>
        </p:txBody>
      </p:sp>
      <p:grpSp>
        <p:nvGrpSpPr>
          <p:cNvPr id="14" name="Group 14">
            <a:extLst>
              <a:ext uri="{C183D7F6-B498-43B3-948B-1728B52AA6E4}">
                <adec:decorative xmlns:adec="http://schemas.microsoft.com/office/drawing/2017/decorative" val="1"/>
              </a:ext>
            </a:extLst>
          </p:cNvPr>
          <p:cNvGrpSpPr/>
          <p:nvPr/>
        </p:nvGrpSpPr>
        <p:grpSpPr>
          <a:xfrm>
            <a:off x="9694647" y="5682238"/>
            <a:ext cx="5549906" cy="1813707"/>
            <a:chOff x="0" y="0"/>
            <a:chExt cx="1258534" cy="411288"/>
          </a:xfrm>
        </p:grpSpPr>
        <p:sp>
          <p:nvSpPr>
            <p:cNvPr id="15" name="Freeform 15"/>
            <p:cNvSpPr/>
            <p:nvPr/>
          </p:nvSpPr>
          <p:spPr>
            <a:xfrm>
              <a:off x="0" y="0"/>
              <a:ext cx="1258534" cy="411288"/>
            </a:xfrm>
            <a:custGeom>
              <a:avLst/>
              <a:gdLst/>
              <a:ahLst/>
              <a:cxnLst/>
              <a:rect l="l" t="t" r="r" b="b"/>
              <a:pathLst>
                <a:path w="1258534" h="411288">
                  <a:moveTo>
                    <a:pt x="0" y="0"/>
                  </a:moveTo>
                  <a:lnTo>
                    <a:pt x="1258534" y="0"/>
                  </a:lnTo>
                  <a:lnTo>
                    <a:pt x="1258534" y="411288"/>
                  </a:lnTo>
                  <a:lnTo>
                    <a:pt x="0" y="411288"/>
                  </a:lnTo>
                  <a:close/>
                </a:path>
              </a:pathLst>
            </a:custGeom>
            <a:solidFill>
              <a:srgbClr val="FFFFFF"/>
            </a:solidFill>
          </p:spPr>
          <p:txBody>
            <a:bodyPr/>
            <a:lstStyle/>
            <a:p>
              <a:endParaRPr lang="en-US"/>
            </a:p>
          </p:txBody>
        </p:sp>
        <p:sp>
          <p:nvSpPr>
            <p:cNvPr id="16" name="TextBox 16"/>
            <p:cNvSpPr txBox="1"/>
            <p:nvPr/>
          </p:nvSpPr>
          <p:spPr>
            <a:xfrm>
              <a:off x="0" y="38100"/>
              <a:ext cx="812800" cy="774700"/>
            </a:xfrm>
            <a:prstGeom prst="rect">
              <a:avLst/>
            </a:prstGeom>
          </p:spPr>
          <p:txBody>
            <a:bodyPr lIns="50800" tIns="50800" rIns="50800" bIns="50800" rtlCol="0" anchor="ctr"/>
            <a:lstStyle/>
            <a:p>
              <a:pPr algn="ctr">
                <a:lnSpc>
                  <a:spcPts val="3681"/>
                </a:lnSpc>
              </a:pPr>
              <a:endParaRPr/>
            </a:p>
          </p:txBody>
        </p:sp>
      </p:grpSp>
      <p:grpSp>
        <p:nvGrpSpPr>
          <p:cNvPr id="21" name="Group 21">
            <a:extLst>
              <a:ext uri="{C183D7F6-B498-43B3-948B-1728B52AA6E4}">
                <adec:decorative xmlns:adec="http://schemas.microsoft.com/office/drawing/2017/decorative" val="1"/>
              </a:ext>
            </a:extLst>
          </p:cNvPr>
          <p:cNvGrpSpPr/>
          <p:nvPr/>
        </p:nvGrpSpPr>
        <p:grpSpPr>
          <a:xfrm>
            <a:off x="4897437" y="5682238"/>
            <a:ext cx="4377641" cy="1812805"/>
            <a:chOff x="0" y="0"/>
            <a:chExt cx="1306391" cy="540984"/>
          </a:xfrm>
        </p:grpSpPr>
        <p:sp>
          <p:nvSpPr>
            <p:cNvPr id="22" name="Freeform 22"/>
            <p:cNvSpPr/>
            <p:nvPr/>
          </p:nvSpPr>
          <p:spPr>
            <a:xfrm>
              <a:off x="0" y="0"/>
              <a:ext cx="1306391" cy="540984"/>
            </a:xfrm>
            <a:custGeom>
              <a:avLst/>
              <a:gdLst/>
              <a:ahLst/>
              <a:cxnLst/>
              <a:rect l="l" t="t" r="r" b="b"/>
              <a:pathLst>
                <a:path w="1306391" h="540984">
                  <a:moveTo>
                    <a:pt x="0" y="0"/>
                  </a:moveTo>
                  <a:lnTo>
                    <a:pt x="1306391" y="0"/>
                  </a:lnTo>
                  <a:lnTo>
                    <a:pt x="1306391" y="540984"/>
                  </a:lnTo>
                  <a:lnTo>
                    <a:pt x="0" y="540984"/>
                  </a:lnTo>
                  <a:close/>
                </a:path>
              </a:pathLst>
            </a:custGeom>
            <a:solidFill>
              <a:srgbClr val="717E6C"/>
            </a:solidFill>
          </p:spPr>
          <p:txBody>
            <a:bodyPr/>
            <a:lstStyle/>
            <a:p>
              <a:endParaRPr lang="en-US"/>
            </a:p>
          </p:txBody>
        </p:sp>
        <p:sp>
          <p:nvSpPr>
            <p:cNvPr id="23" name="TextBox 23"/>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sp>
        <p:nvSpPr>
          <p:cNvPr id="24" name="TextBox 24"/>
          <p:cNvSpPr txBox="1"/>
          <p:nvPr/>
        </p:nvSpPr>
        <p:spPr>
          <a:xfrm>
            <a:off x="5865487" y="5941966"/>
            <a:ext cx="2441541" cy="1028936"/>
          </a:xfrm>
          <a:prstGeom prst="rect">
            <a:avLst/>
          </a:prstGeom>
        </p:spPr>
        <p:txBody>
          <a:bodyPr lIns="0" tIns="0" rIns="0" bIns="0" rtlCol="0" anchor="t">
            <a:spAutoFit/>
          </a:bodyPr>
          <a:lstStyle/>
          <a:p>
            <a:pPr algn="ctr">
              <a:lnSpc>
                <a:spcPts val="4099"/>
              </a:lnSpc>
            </a:pPr>
            <a:r>
              <a:rPr lang="en-US" sz="2928">
                <a:solidFill>
                  <a:srgbClr val="FFF9EB"/>
                </a:solidFill>
                <a:latin typeface="Canva Sans 2"/>
              </a:rPr>
              <a:t>Wake Assure Alarm Clock</a:t>
            </a:r>
          </a:p>
        </p:txBody>
      </p:sp>
      <p:sp>
        <p:nvSpPr>
          <p:cNvPr id="17" name="TextBox 17"/>
          <p:cNvSpPr txBox="1"/>
          <p:nvPr/>
        </p:nvSpPr>
        <p:spPr>
          <a:xfrm>
            <a:off x="10488096" y="5837599"/>
            <a:ext cx="4460582" cy="1436309"/>
          </a:xfrm>
          <a:prstGeom prst="rect">
            <a:avLst/>
          </a:prstGeom>
        </p:spPr>
        <p:txBody>
          <a:bodyPr lIns="0" tIns="0" rIns="0" bIns="0" rtlCol="0" anchor="t">
            <a:spAutoFit/>
          </a:bodyPr>
          <a:lstStyle/>
          <a:p>
            <a:pPr algn="ctr">
              <a:lnSpc>
                <a:spcPts val="2845"/>
              </a:lnSpc>
            </a:pPr>
            <a:r>
              <a:rPr lang="en-US" sz="2032">
                <a:solidFill>
                  <a:srgbClr val="717E6C"/>
                </a:solidFill>
                <a:latin typeface="Canva Sans 2"/>
              </a:rPr>
              <a:t>This is an alarm clock that uses vibration and flashing lights instead of sound. It is designed for the deaf and hard of hearing.</a:t>
            </a:r>
          </a:p>
        </p:txBody>
      </p:sp>
      <p:sp>
        <p:nvSpPr>
          <p:cNvPr id="19" name="Freeform 19">
            <a:extLst>
              <a:ext uri="{C183D7F6-B498-43B3-948B-1728B52AA6E4}">
                <adec:decorative xmlns:adec="http://schemas.microsoft.com/office/drawing/2017/decorative" val="1"/>
              </a:ext>
            </a:extLst>
          </p:cNvPr>
          <p:cNvSpPr/>
          <p:nvPr/>
        </p:nvSpPr>
        <p:spPr>
          <a:xfrm>
            <a:off x="2708932" y="7850356"/>
            <a:ext cx="2139761" cy="1940257"/>
          </a:xfrm>
          <a:custGeom>
            <a:avLst/>
            <a:gdLst/>
            <a:ahLst/>
            <a:cxnLst/>
            <a:rect l="l" t="t" r="r" b="b"/>
            <a:pathLst>
              <a:path w="2139761" h="1940257">
                <a:moveTo>
                  <a:pt x="0" y="0"/>
                </a:moveTo>
                <a:lnTo>
                  <a:pt x="2139761" y="0"/>
                </a:lnTo>
                <a:lnTo>
                  <a:pt x="2139761" y="1940256"/>
                </a:lnTo>
                <a:lnTo>
                  <a:pt x="0" y="1940256"/>
                </a:lnTo>
                <a:lnTo>
                  <a:pt x="0" y="0"/>
                </a:lnTo>
                <a:close/>
              </a:path>
            </a:pathLst>
          </a:custGeom>
          <a:blipFill>
            <a:blip r:embed="rId4"/>
            <a:stretch>
              <a:fillRect t="-4539" b="-4539"/>
            </a:stretch>
          </a:blipFill>
        </p:spPr>
        <p:txBody>
          <a:bodyPr/>
          <a:lstStyle/>
          <a:p>
            <a:endParaRPr lang="en-US"/>
          </a:p>
        </p:txBody>
      </p:sp>
      <p:grpSp>
        <p:nvGrpSpPr>
          <p:cNvPr id="25" name="Group 25">
            <a:extLst>
              <a:ext uri="{C183D7F6-B498-43B3-948B-1728B52AA6E4}">
                <adec:decorative xmlns:adec="http://schemas.microsoft.com/office/drawing/2017/decorative" val="1"/>
              </a:ext>
            </a:extLst>
          </p:cNvPr>
          <p:cNvGrpSpPr/>
          <p:nvPr/>
        </p:nvGrpSpPr>
        <p:grpSpPr>
          <a:xfrm>
            <a:off x="4897437" y="7850356"/>
            <a:ext cx="4377641" cy="1940257"/>
            <a:chOff x="0" y="0"/>
            <a:chExt cx="1306391" cy="579018"/>
          </a:xfrm>
        </p:grpSpPr>
        <p:sp>
          <p:nvSpPr>
            <p:cNvPr id="26" name="Freeform 26"/>
            <p:cNvSpPr/>
            <p:nvPr/>
          </p:nvSpPr>
          <p:spPr>
            <a:xfrm>
              <a:off x="0" y="0"/>
              <a:ext cx="1306391" cy="579018"/>
            </a:xfrm>
            <a:custGeom>
              <a:avLst/>
              <a:gdLst/>
              <a:ahLst/>
              <a:cxnLst/>
              <a:rect l="l" t="t" r="r" b="b"/>
              <a:pathLst>
                <a:path w="1306391" h="579018">
                  <a:moveTo>
                    <a:pt x="0" y="0"/>
                  </a:moveTo>
                  <a:lnTo>
                    <a:pt x="1306391" y="0"/>
                  </a:lnTo>
                  <a:lnTo>
                    <a:pt x="1306391" y="579018"/>
                  </a:lnTo>
                  <a:lnTo>
                    <a:pt x="0" y="579018"/>
                  </a:lnTo>
                  <a:close/>
                </a:path>
              </a:pathLst>
            </a:custGeom>
            <a:solidFill>
              <a:srgbClr val="717E6C"/>
            </a:solidFill>
          </p:spPr>
          <p:txBody>
            <a:bodyPr/>
            <a:lstStyle/>
            <a:p>
              <a:endParaRPr lang="en-US"/>
            </a:p>
          </p:txBody>
        </p:sp>
        <p:sp>
          <p:nvSpPr>
            <p:cNvPr id="27" name="TextBox 27"/>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sp>
        <p:nvSpPr>
          <p:cNvPr id="28" name="TextBox 28"/>
          <p:cNvSpPr txBox="1"/>
          <p:nvPr/>
        </p:nvSpPr>
        <p:spPr>
          <a:xfrm>
            <a:off x="5294803" y="8132895"/>
            <a:ext cx="3582909" cy="1308877"/>
          </a:xfrm>
          <a:prstGeom prst="rect">
            <a:avLst/>
          </a:prstGeom>
        </p:spPr>
        <p:txBody>
          <a:bodyPr lIns="0" tIns="0" rIns="0" bIns="0" rtlCol="0" anchor="t">
            <a:spAutoFit/>
          </a:bodyPr>
          <a:lstStyle/>
          <a:p>
            <a:pPr algn="ctr">
              <a:lnSpc>
                <a:spcPts val="3499"/>
              </a:lnSpc>
            </a:pPr>
            <a:r>
              <a:rPr lang="en-US" sz="2499">
                <a:solidFill>
                  <a:srgbClr val="FFF9EB"/>
                </a:solidFill>
                <a:latin typeface="Canva Sans 2"/>
              </a:rPr>
              <a:t>ClearSounds WCSC600 Amplified Freedom Phone</a:t>
            </a:r>
          </a:p>
        </p:txBody>
      </p:sp>
      <p:grpSp>
        <p:nvGrpSpPr>
          <p:cNvPr id="29" name="Group 29">
            <a:extLst>
              <a:ext uri="{C183D7F6-B498-43B3-948B-1728B52AA6E4}">
                <adec:decorative xmlns:adec="http://schemas.microsoft.com/office/drawing/2017/decorative" val="1"/>
              </a:ext>
            </a:extLst>
          </p:cNvPr>
          <p:cNvGrpSpPr/>
          <p:nvPr/>
        </p:nvGrpSpPr>
        <p:grpSpPr>
          <a:xfrm>
            <a:off x="9694647" y="7914082"/>
            <a:ext cx="5549906" cy="1813707"/>
            <a:chOff x="0" y="0"/>
            <a:chExt cx="1258534" cy="411288"/>
          </a:xfrm>
        </p:grpSpPr>
        <p:sp>
          <p:nvSpPr>
            <p:cNvPr id="30" name="Freeform 30"/>
            <p:cNvSpPr/>
            <p:nvPr/>
          </p:nvSpPr>
          <p:spPr>
            <a:xfrm>
              <a:off x="0" y="0"/>
              <a:ext cx="1258534" cy="411288"/>
            </a:xfrm>
            <a:custGeom>
              <a:avLst/>
              <a:gdLst/>
              <a:ahLst/>
              <a:cxnLst/>
              <a:rect l="l" t="t" r="r" b="b"/>
              <a:pathLst>
                <a:path w="1258534" h="411288">
                  <a:moveTo>
                    <a:pt x="0" y="0"/>
                  </a:moveTo>
                  <a:lnTo>
                    <a:pt x="1258534" y="0"/>
                  </a:lnTo>
                  <a:lnTo>
                    <a:pt x="1258534" y="411288"/>
                  </a:lnTo>
                  <a:lnTo>
                    <a:pt x="0" y="411288"/>
                  </a:lnTo>
                  <a:close/>
                </a:path>
              </a:pathLst>
            </a:custGeom>
            <a:solidFill>
              <a:srgbClr val="FFFFFF"/>
            </a:solidFill>
          </p:spPr>
          <p:txBody>
            <a:bodyPr/>
            <a:lstStyle/>
            <a:p>
              <a:endParaRPr lang="en-US"/>
            </a:p>
          </p:txBody>
        </p:sp>
        <p:sp>
          <p:nvSpPr>
            <p:cNvPr id="31" name="TextBox 31"/>
            <p:cNvSpPr txBox="1"/>
            <p:nvPr/>
          </p:nvSpPr>
          <p:spPr>
            <a:xfrm>
              <a:off x="0" y="38100"/>
              <a:ext cx="812800" cy="774700"/>
            </a:xfrm>
            <a:prstGeom prst="rect">
              <a:avLst/>
            </a:prstGeom>
          </p:spPr>
          <p:txBody>
            <a:bodyPr lIns="50800" tIns="50800" rIns="50800" bIns="50800" rtlCol="0" anchor="ctr"/>
            <a:lstStyle/>
            <a:p>
              <a:pPr algn="ctr">
                <a:lnSpc>
                  <a:spcPts val="3681"/>
                </a:lnSpc>
              </a:pPr>
              <a:endParaRPr/>
            </a:p>
          </p:txBody>
        </p:sp>
      </p:grpSp>
      <p:sp>
        <p:nvSpPr>
          <p:cNvPr id="32" name="TextBox 32"/>
          <p:cNvSpPr txBox="1"/>
          <p:nvPr/>
        </p:nvSpPr>
        <p:spPr>
          <a:xfrm>
            <a:off x="10045882" y="8123370"/>
            <a:ext cx="4958155" cy="1468878"/>
          </a:xfrm>
          <a:prstGeom prst="rect">
            <a:avLst/>
          </a:prstGeom>
        </p:spPr>
        <p:txBody>
          <a:bodyPr lIns="0" tIns="0" rIns="0" bIns="0" rtlCol="0" anchor="t">
            <a:spAutoFit/>
          </a:bodyPr>
          <a:lstStyle/>
          <a:p>
            <a:pPr algn="ctr">
              <a:lnSpc>
                <a:spcPts val="2871"/>
              </a:lnSpc>
            </a:pPr>
            <a:r>
              <a:rPr lang="en-US" sz="2051">
                <a:solidFill>
                  <a:srgbClr val="717E6C"/>
                </a:solidFill>
                <a:latin typeface="Canva Sans 2"/>
              </a:rPr>
              <a:t>This is a telephone with amplified volume and large buttons. It is popular with elderly individuals who are hard of hearing.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4CB924A-8658-3E60-7E20-78649D41835B}"/>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pPr>
              <a:lnSpc>
                <a:spcPts val="6841"/>
              </a:lnSpc>
            </a:pPr>
            <a:r>
              <a:rPr lang="en-US" dirty="0">
                <a:solidFill>
                  <a:srgbClr val="FFF9EB"/>
                </a:solidFill>
                <a:latin typeface="Forum Bold"/>
              </a:rPr>
              <a:t>Video Example:</a:t>
            </a:r>
            <a:br>
              <a:rPr lang="en-US" dirty="0">
                <a:solidFill>
                  <a:srgbClr val="FFF9EB"/>
                </a:solidFill>
                <a:latin typeface="Forum Bold"/>
              </a:rPr>
            </a:br>
            <a:r>
              <a:rPr lang="en-US" dirty="0" err="1">
                <a:solidFill>
                  <a:srgbClr val="FFFFFF"/>
                </a:solidFill>
                <a:latin typeface="Forum Bold"/>
              </a:rPr>
              <a:t>Pocketalker</a:t>
            </a:r>
            <a:endParaRPr lang="en-US" dirty="0">
              <a:solidFill>
                <a:srgbClr val="FFFFFF"/>
              </a:solidFill>
              <a:latin typeface="Forum Bold"/>
            </a:endParaRPr>
          </a:p>
        </p:txBody>
      </p:sp>
      <p:grpSp>
        <p:nvGrpSpPr>
          <p:cNvPr id="2" name="Group 2">
            <a:extLst>
              <a:ext uri="{C183D7F6-B498-43B3-948B-1728B52AA6E4}">
                <adec:decorative xmlns:adec="http://schemas.microsoft.com/office/drawing/2017/decorative" val="1"/>
              </a:ext>
            </a:extLst>
          </p:cNvPr>
          <p:cNvGrpSpPr/>
          <p:nvPr/>
        </p:nvGrpSpPr>
        <p:grpSpPr>
          <a:xfrm>
            <a:off x="4581504" y="342900"/>
            <a:ext cx="9773237" cy="3657813"/>
            <a:chOff x="0" y="0"/>
            <a:chExt cx="13030982" cy="4877084"/>
          </a:xfrm>
        </p:grpSpPr>
        <p:sp>
          <p:nvSpPr>
            <p:cNvPr id="3" name="AutoShape 3"/>
            <p:cNvSpPr/>
            <p:nvPr/>
          </p:nvSpPr>
          <p:spPr>
            <a:xfrm>
              <a:off x="64715" y="3041632"/>
              <a:ext cx="12901553" cy="11433"/>
            </a:xfrm>
            <a:prstGeom prst="rect">
              <a:avLst/>
            </a:prstGeom>
            <a:solidFill>
              <a:srgbClr val="FFF9EB"/>
            </a:solidFill>
          </p:spPr>
          <p:txBody>
            <a:bodyPr/>
            <a:lstStyle/>
            <a:p>
              <a:endParaRPr lang="en-US"/>
            </a:p>
          </p:txBody>
        </p:sp>
        <p:sp>
          <p:nvSpPr>
            <p:cNvPr id="4" name="TextBox 4"/>
            <p:cNvSpPr txBox="1"/>
            <p:nvPr/>
          </p:nvSpPr>
          <p:spPr>
            <a:xfrm>
              <a:off x="0" y="114300"/>
              <a:ext cx="13030982" cy="2428813"/>
            </a:xfrm>
            <a:prstGeom prst="rect">
              <a:avLst/>
            </a:prstGeom>
          </p:spPr>
          <p:txBody>
            <a:bodyPr lIns="0" tIns="0" rIns="0" bIns="0" rtlCol="0" anchor="t">
              <a:spAutoFit/>
            </a:bodyPr>
            <a:lstStyle/>
            <a:p>
              <a:pPr algn="ctr">
                <a:lnSpc>
                  <a:spcPts val="6841"/>
                </a:lnSpc>
              </a:pPr>
              <a:r>
                <a:rPr lang="en-US" sz="6841" dirty="0">
                  <a:solidFill>
                    <a:srgbClr val="FFF9EB"/>
                  </a:solidFill>
                  <a:latin typeface="Forum Bold"/>
                </a:rPr>
                <a:t>Video Example:</a:t>
              </a:r>
            </a:p>
            <a:p>
              <a:pPr algn="ctr">
                <a:lnSpc>
                  <a:spcPts val="6841"/>
                </a:lnSpc>
              </a:pPr>
              <a:r>
                <a:rPr lang="en-US" sz="6841" dirty="0" err="1">
                  <a:solidFill>
                    <a:srgbClr val="FFFFFF"/>
                  </a:solidFill>
                  <a:latin typeface="Forum Bold"/>
                </a:rPr>
                <a:t>Pocketalker</a:t>
              </a:r>
              <a:endParaRPr lang="en-US" sz="6841" dirty="0">
                <a:solidFill>
                  <a:srgbClr val="FFFFFF"/>
                </a:solidFill>
                <a:latin typeface="Forum Bold"/>
              </a:endParaRPr>
            </a:p>
          </p:txBody>
        </p:sp>
        <p:sp>
          <p:nvSpPr>
            <p:cNvPr id="5" name="TextBox 5"/>
            <p:cNvSpPr txBox="1"/>
            <p:nvPr/>
          </p:nvSpPr>
          <p:spPr>
            <a:xfrm>
              <a:off x="0" y="4499798"/>
              <a:ext cx="13030982" cy="377286"/>
            </a:xfrm>
            <a:prstGeom prst="rect">
              <a:avLst/>
            </a:prstGeom>
          </p:spPr>
          <p:txBody>
            <a:bodyPr lIns="0" tIns="0" rIns="0" bIns="0" rtlCol="0" anchor="t">
              <a:spAutoFit/>
            </a:bodyPr>
            <a:lstStyle/>
            <a:p>
              <a:pPr algn="ctr">
                <a:lnSpc>
                  <a:spcPts val="2268"/>
                </a:lnSpc>
              </a:pPr>
              <a:r>
                <a:rPr lang="en-US" sz="1890">
                  <a:solidFill>
                    <a:srgbClr val="FFF9EB"/>
                  </a:solidFill>
                  <a:latin typeface="Assistant Regular"/>
                </a:rPr>
                <a:t>  </a:t>
              </a:r>
            </a:p>
          </p:txBody>
        </p:sp>
      </p:grpSp>
      <p:sp>
        <p:nvSpPr>
          <p:cNvPr id="7" name="TextBox 6">
            <a:extLst>
              <a:ext uri="{FF2B5EF4-FFF2-40B4-BE49-F238E27FC236}">
                <a16:creationId xmlns:a16="http://schemas.microsoft.com/office/drawing/2014/main" id="{14F7548E-CA86-08CF-183E-22DF80BCD456}"/>
              </a:ext>
            </a:extLst>
          </p:cNvPr>
          <p:cNvSpPr txBox="1"/>
          <p:nvPr/>
        </p:nvSpPr>
        <p:spPr>
          <a:xfrm>
            <a:off x="5334000" y="8329594"/>
            <a:ext cx="8610600" cy="830997"/>
          </a:xfrm>
          <a:prstGeom prst="rect">
            <a:avLst/>
          </a:prstGeom>
          <a:noFill/>
        </p:spPr>
        <p:txBody>
          <a:bodyPr wrap="square" rtlCol="0">
            <a:spAutoFit/>
          </a:bodyPr>
          <a:lstStyle/>
          <a:p>
            <a:r>
              <a:rPr lang="en-US" sz="2400" dirty="0"/>
              <a:t>Video link: https://www.youtube.com/watch?v=1d5Zn1HyKhw&amp;t=84s</a:t>
            </a:r>
          </a:p>
        </p:txBody>
      </p:sp>
      <p:sp>
        <p:nvSpPr>
          <p:cNvPr id="8" name="Rectangle 7">
            <a:extLst>
              <a:ext uri="{FF2B5EF4-FFF2-40B4-BE49-F238E27FC236}">
                <a16:creationId xmlns:a16="http://schemas.microsoft.com/office/drawing/2014/main" id="{51410CAE-48D7-FF8C-F983-5189B89AAC44}"/>
              </a:ext>
              <a:ext uri="{C183D7F6-B498-43B3-948B-1728B52AA6E4}">
                <adec:decorative xmlns:adec="http://schemas.microsoft.com/office/drawing/2017/decorative" val="1"/>
              </a:ext>
            </a:extLst>
          </p:cNvPr>
          <p:cNvSpPr/>
          <p:nvPr/>
        </p:nvSpPr>
        <p:spPr>
          <a:xfrm>
            <a:off x="5007358" y="3044688"/>
            <a:ext cx="8921528" cy="48682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814651" y="386967"/>
            <a:ext cx="4986436" cy="1688025"/>
            <a:chOff x="0" y="0"/>
            <a:chExt cx="1444585" cy="489026"/>
          </a:xfrm>
        </p:grpSpPr>
        <p:sp>
          <p:nvSpPr>
            <p:cNvPr id="3" name="Freeform 3"/>
            <p:cNvSpPr/>
            <p:nvPr/>
          </p:nvSpPr>
          <p:spPr>
            <a:xfrm>
              <a:off x="0" y="0"/>
              <a:ext cx="1444585" cy="489026"/>
            </a:xfrm>
            <a:custGeom>
              <a:avLst/>
              <a:gdLst/>
              <a:ahLst/>
              <a:cxnLst/>
              <a:rect l="l" t="t" r="r" b="b"/>
              <a:pathLst>
                <a:path w="1444585" h="489026">
                  <a:moveTo>
                    <a:pt x="0" y="0"/>
                  </a:moveTo>
                  <a:lnTo>
                    <a:pt x="1444585" y="0"/>
                  </a:lnTo>
                  <a:lnTo>
                    <a:pt x="1444585" y="489026"/>
                  </a:lnTo>
                  <a:lnTo>
                    <a:pt x="0" y="489026"/>
                  </a:lnTo>
                  <a:close/>
                </a:path>
              </a:pathLst>
            </a:custGeom>
            <a:solidFill>
              <a:srgbClr val="FFFFFF"/>
            </a:solidFill>
          </p:spPr>
          <p:txBody>
            <a:bodyPr/>
            <a:lstStyle/>
            <a:p>
              <a:endParaRPr lang="en-US"/>
            </a:p>
          </p:txBody>
        </p:sp>
        <p:sp>
          <p:nvSpPr>
            <p:cNvPr id="4" name="TextBox 4"/>
            <p:cNvSpPr txBox="1"/>
            <p:nvPr/>
          </p:nvSpPr>
          <p:spPr>
            <a:xfrm>
              <a:off x="0" y="19050"/>
              <a:ext cx="812800" cy="793750"/>
            </a:xfrm>
            <a:prstGeom prst="rect">
              <a:avLst/>
            </a:prstGeom>
          </p:spPr>
          <p:txBody>
            <a:bodyPr lIns="50800" tIns="50800" rIns="50800" bIns="50800" rtlCol="0" anchor="ctr"/>
            <a:lstStyle/>
            <a:p>
              <a:pPr algn="ctr">
                <a:lnSpc>
                  <a:spcPts val="2500"/>
                </a:lnSpc>
              </a:pPr>
              <a:endParaRPr/>
            </a:p>
          </p:txBody>
        </p:sp>
      </p:grpSp>
      <p:sp>
        <p:nvSpPr>
          <p:cNvPr id="5" name="Freeform 5">
            <a:extLst>
              <a:ext uri="{C183D7F6-B498-43B3-948B-1728B52AA6E4}">
                <adec:decorative xmlns:adec="http://schemas.microsoft.com/office/drawing/2017/decorative" val="1"/>
              </a:ext>
            </a:extLst>
          </p:cNvPr>
          <p:cNvSpPr/>
          <p:nvPr/>
        </p:nvSpPr>
        <p:spPr>
          <a:xfrm>
            <a:off x="1814651" y="2236917"/>
            <a:ext cx="4986436" cy="2827878"/>
          </a:xfrm>
          <a:custGeom>
            <a:avLst/>
            <a:gdLst/>
            <a:ahLst/>
            <a:cxnLst/>
            <a:rect l="l" t="t" r="r" b="b"/>
            <a:pathLst>
              <a:path w="4986436" h="2827878">
                <a:moveTo>
                  <a:pt x="0" y="0"/>
                </a:moveTo>
                <a:lnTo>
                  <a:pt x="4986436" y="0"/>
                </a:lnTo>
                <a:lnTo>
                  <a:pt x="4986436" y="2827878"/>
                </a:lnTo>
                <a:lnTo>
                  <a:pt x="0" y="2827878"/>
                </a:lnTo>
                <a:lnTo>
                  <a:pt x="0" y="0"/>
                </a:lnTo>
                <a:close/>
              </a:path>
            </a:pathLst>
          </a:custGeom>
          <a:blipFill>
            <a:blip r:embed="rId2"/>
            <a:stretch>
              <a:fillRect t="-1159" b="-1159"/>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814651" y="5223089"/>
            <a:ext cx="2372418" cy="2029806"/>
          </a:xfrm>
          <a:custGeom>
            <a:avLst/>
            <a:gdLst/>
            <a:ahLst/>
            <a:cxnLst/>
            <a:rect l="l" t="t" r="r" b="b"/>
            <a:pathLst>
              <a:path w="2372418" h="2029806">
                <a:moveTo>
                  <a:pt x="0" y="0"/>
                </a:moveTo>
                <a:lnTo>
                  <a:pt x="2372418" y="0"/>
                </a:lnTo>
                <a:lnTo>
                  <a:pt x="2372418" y="2029806"/>
                </a:lnTo>
                <a:lnTo>
                  <a:pt x="0" y="2029806"/>
                </a:lnTo>
                <a:lnTo>
                  <a:pt x="0" y="0"/>
                </a:lnTo>
                <a:close/>
              </a:path>
            </a:pathLst>
          </a:custGeom>
          <a:blipFill>
            <a:blip r:embed="rId3"/>
            <a:stretch>
              <a:fillRect t="-8439" b="-8439"/>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4301938" y="5223089"/>
            <a:ext cx="2372418" cy="2029806"/>
            <a:chOff x="0" y="0"/>
            <a:chExt cx="676766" cy="579031"/>
          </a:xfrm>
        </p:grpSpPr>
        <p:sp>
          <p:nvSpPr>
            <p:cNvPr id="8" name="Freeform 8"/>
            <p:cNvSpPr/>
            <p:nvPr/>
          </p:nvSpPr>
          <p:spPr>
            <a:xfrm>
              <a:off x="0" y="0"/>
              <a:ext cx="676766" cy="579031"/>
            </a:xfrm>
            <a:custGeom>
              <a:avLst/>
              <a:gdLst/>
              <a:ahLst/>
              <a:cxnLst/>
              <a:rect l="l" t="t" r="r" b="b"/>
              <a:pathLst>
                <a:path w="676766" h="579031">
                  <a:moveTo>
                    <a:pt x="0" y="0"/>
                  </a:moveTo>
                  <a:lnTo>
                    <a:pt x="676766" y="0"/>
                  </a:lnTo>
                  <a:lnTo>
                    <a:pt x="676766" y="579031"/>
                  </a:lnTo>
                  <a:lnTo>
                    <a:pt x="0" y="579031"/>
                  </a:lnTo>
                  <a:close/>
                </a:path>
              </a:pathLst>
            </a:custGeom>
            <a:solidFill>
              <a:srgbClr val="FFFFFF"/>
            </a:solidFill>
          </p:spPr>
          <p:txBody>
            <a:bodyPr/>
            <a:lstStyle/>
            <a:p>
              <a:endParaRPr lang="en-US"/>
            </a:p>
          </p:txBody>
        </p:sp>
        <p:sp>
          <p:nvSpPr>
            <p:cNvPr id="9" name="TextBox 9"/>
            <p:cNvSpPr txBox="1"/>
            <p:nvPr/>
          </p:nvSpPr>
          <p:spPr>
            <a:xfrm>
              <a:off x="0" y="19050"/>
              <a:ext cx="812800" cy="793750"/>
            </a:xfrm>
            <a:prstGeom prst="rect">
              <a:avLst/>
            </a:prstGeom>
          </p:spPr>
          <p:txBody>
            <a:bodyPr lIns="50800" tIns="50800" rIns="50800" bIns="50800" rtlCol="0" anchor="ctr"/>
            <a:lstStyle/>
            <a:p>
              <a:pPr algn="ctr">
                <a:lnSpc>
                  <a:spcPts val="2538"/>
                </a:lnSpc>
              </a:pPr>
              <a:endParaRPr/>
            </a:p>
          </p:txBody>
        </p:sp>
      </p:grpSp>
      <p:sp>
        <p:nvSpPr>
          <p:cNvPr id="10" name="Freeform 10">
            <a:extLst>
              <a:ext uri="{C183D7F6-B498-43B3-948B-1728B52AA6E4}">
                <adec:decorative xmlns:adec="http://schemas.microsoft.com/office/drawing/2017/decorative" val="1"/>
              </a:ext>
            </a:extLst>
          </p:cNvPr>
          <p:cNvSpPr/>
          <p:nvPr/>
        </p:nvSpPr>
        <p:spPr>
          <a:xfrm>
            <a:off x="4301938" y="5293162"/>
            <a:ext cx="2321077" cy="1889660"/>
          </a:xfrm>
          <a:custGeom>
            <a:avLst/>
            <a:gdLst/>
            <a:ahLst/>
            <a:cxnLst/>
            <a:rect l="l" t="t" r="r" b="b"/>
            <a:pathLst>
              <a:path w="2321077" h="1889660">
                <a:moveTo>
                  <a:pt x="0" y="0"/>
                </a:moveTo>
                <a:lnTo>
                  <a:pt x="2321077" y="0"/>
                </a:lnTo>
                <a:lnTo>
                  <a:pt x="2321077" y="1889660"/>
                </a:lnTo>
                <a:lnTo>
                  <a:pt x="0" y="1889660"/>
                </a:lnTo>
                <a:lnTo>
                  <a:pt x="0" y="0"/>
                </a:lnTo>
                <a:close/>
              </a:path>
            </a:pathLst>
          </a:custGeom>
          <a:blipFill>
            <a:blip r:embed="rId4"/>
            <a:stretch>
              <a:fillRect t="-2694" b="-2694"/>
            </a:stretch>
          </a:blipFill>
        </p:spPr>
        <p:txBody>
          <a:bodyPr/>
          <a:lstStyle/>
          <a:p>
            <a:endParaRPr lang="en-US"/>
          </a:p>
        </p:txBody>
      </p:sp>
      <p:grpSp>
        <p:nvGrpSpPr>
          <p:cNvPr id="11" name="Group 11">
            <a:extLst>
              <a:ext uri="{C183D7F6-B498-43B3-948B-1728B52AA6E4}">
                <adec:decorative xmlns:adec="http://schemas.microsoft.com/office/drawing/2017/decorative" val="1"/>
              </a:ext>
            </a:extLst>
          </p:cNvPr>
          <p:cNvGrpSpPr/>
          <p:nvPr/>
        </p:nvGrpSpPr>
        <p:grpSpPr>
          <a:xfrm>
            <a:off x="8405961" y="0"/>
            <a:ext cx="9882039" cy="10287000"/>
            <a:chOff x="0" y="0"/>
            <a:chExt cx="2602677" cy="3628822"/>
          </a:xfrm>
        </p:grpSpPr>
        <p:sp>
          <p:nvSpPr>
            <p:cNvPr id="12" name="Freeform 12"/>
            <p:cNvSpPr/>
            <p:nvPr/>
          </p:nvSpPr>
          <p:spPr>
            <a:xfrm>
              <a:off x="0" y="0"/>
              <a:ext cx="2602677" cy="3628822"/>
            </a:xfrm>
            <a:custGeom>
              <a:avLst/>
              <a:gdLst/>
              <a:ahLst/>
              <a:cxnLst/>
              <a:rect l="l" t="t" r="r" b="b"/>
              <a:pathLst>
                <a:path w="2602677" h="3628822">
                  <a:moveTo>
                    <a:pt x="0" y="0"/>
                  </a:moveTo>
                  <a:lnTo>
                    <a:pt x="2602677" y="0"/>
                  </a:lnTo>
                  <a:lnTo>
                    <a:pt x="2602677" y="3628822"/>
                  </a:lnTo>
                  <a:lnTo>
                    <a:pt x="0" y="3628822"/>
                  </a:lnTo>
                  <a:close/>
                </a:path>
              </a:pathLst>
            </a:custGeom>
            <a:solidFill>
              <a:srgbClr val="FFF9EB"/>
            </a:solidFill>
          </p:spPr>
          <p:txBody>
            <a:bodyPr/>
            <a:lstStyle/>
            <a:p>
              <a:endParaRPr lang="en-US"/>
            </a:p>
          </p:txBody>
        </p:sp>
        <p:sp>
          <p:nvSpPr>
            <p:cNvPr id="13" name="TextBox 13"/>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14" name="AutoShape 14">
            <a:extLst>
              <a:ext uri="{C183D7F6-B498-43B3-948B-1728B52AA6E4}">
                <adec:decorative xmlns:adec="http://schemas.microsoft.com/office/drawing/2017/decorative" val="1"/>
              </a:ext>
            </a:extLst>
          </p:cNvPr>
          <p:cNvSpPr/>
          <p:nvPr/>
        </p:nvSpPr>
        <p:spPr>
          <a:xfrm>
            <a:off x="8185884" y="1994663"/>
            <a:ext cx="10102116" cy="0"/>
          </a:xfrm>
          <a:prstGeom prst="line">
            <a:avLst/>
          </a:prstGeom>
          <a:ln w="38100" cap="flat">
            <a:solidFill>
              <a:srgbClr val="717E6C"/>
            </a:solidFill>
            <a:prstDash val="solid"/>
            <a:headEnd type="none" w="sm" len="sm"/>
            <a:tailEnd type="none" w="sm" len="sm"/>
          </a:ln>
        </p:spPr>
        <p:txBody>
          <a:bodyPr/>
          <a:lstStyle/>
          <a:p>
            <a:endParaRPr lang="en-US"/>
          </a:p>
        </p:txBody>
      </p:sp>
      <p:sp>
        <p:nvSpPr>
          <p:cNvPr id="15" name="Freeform 15">
            <a:extLst>
              <a:ext uri="{C183D7F6-B498-43B3-948B-1728B52AA6E4}">
                <adec:decorative xmlns:adec="http://schemas.microsoft.com/office/drawing/2017/decorative" val="1"/>
              </a:ext>
            </a:extLst>
          </p:cNvPr>
          <p:cNvSpPr/>
          <p:nvPr/>
        </p:nvSpPr>
        <p:spPr>
          <a:xfrm>
            <a:off x="1941381" y="507991"/>
            <a:ext cx="4732976" cy="1423689"/>
          </a:xfrm>
          <a:custGeom>
            <a:avLst/>
            <a:gdLst/>
            <a:ahLst/>
            <a:cxnLst/>
            <a:rect l="l" t="t" r="r" b="b"/>
            <a:pathLst>
              <a:path w="4732976" h="1423689">
                <a:moveTo>
                  <a:pt x="0" y="0"/>
                </a:moveTo>
                <a:lnTo>
                  <a:pt x="4732976" y="0"/>
                </a:lnTo>
                <a:lnTo>
                  <a:pt x="4732976" y="1423689"/>
                </a:lnTo>
                <a:lnTo>
                  <a:pt x="0" y="1423689"/>
                </a:lnTo>
                <a:lnTo>
                  <a:pt x="0" y="0"/>
                </a:lnTo>
                <a:close/>
              </a:path>
            </a:pathLst>
          </a:custGeom>
          <a:blipFill>
            <a:blip r:embed="rId5"/>
            <a:stretch>
              <a:fillRect l="-3577" t="-8325" r="-2861" b="-17264"/>
            </a:stretch>
          </a:blipFill>
        </p:spPr>
        <p:txBody>
          <a:bodyPr/>
          <a:lstStyle/>
          <a:p>
            <a:endParaRPr lang="en-US"/>
          </a:p>
        </p:txBody>
      </p:sp>
      <p:sp>
        <p:nvSpPr>
          <p:cNvPr id="16" name="Freeform 16">
            <a:extLst>
              <a:ext uri="{C183D7F6-B498-43B3-948B-1728B52AA6E4}">
                <adec:decorative xmlns:adec="http://schemas.microsoft.com/office/drawing/2017/decorative" val="1"/>
              </a:ext>
            </a:extLst>
          </p:cNvPr>
          <p:cNvSpPr/>
          <p:nvPr/>
        </p:nvSpPr>
        <p:spPr>
          <a:xfrm>
            <a:off x="1814651" y="7411189"/>
            <a:ext cx="2372418" cy="2607662"/>
          </a:xfrm>
          <a:custGeom>
            <a:avLst/>
            <a:gdLst/>
            <a:ahLst/>
            <a:cxnLst/>
            <a:rect l="l" t="t" r="r" b="b"/>
            <a:pathLst>
              <a:path w="2372418" h="2607662">
                <a:moveTo>
                  <a:pt x="0" y="0"/>
                </a:moveTo>
                <a:lnTo>
                  <a:pt x="2372418" y="0"/>
                </a:lnTo>
                <a:lnTo>
                  <a:pt x="2372418" y="2607662"/>
                </a:lnTo>
                <a:lnTo>
                  <a:pt x="0" y="2607662"/>
                </a:lnTo>
                <a:lnTo>
                  <a:pt x="0" y="0"/>
                </a:lnTo>
                <a:close/>
              </a:path>
            </a:pathLst>
          </a:custGeom>
          <a:blipFill>
            <a:blip r:embed="rId6"/>
            <a:stretch>
              <a:fillRect r="-1122"/>
            </a:stretch>
          </a:blipFill>
        </p:spPr>
        <p:txBody>
          <a:bodyPr/>
          <a:lstStyle/>
          <a:p>
            <a:endParaRPr lang="en-US"/>
          </a:p>
        </p:txBody>
      </p:sp>
      <p:sp>
        <p:nvSpPr>
          <p:cNvPr id="17" name="Freeform 17">
            <a:extLst>
              <a:ext uri="{C183D7F6-B498-43B3-948B-1728B52AA6E4}">
                <adec:decorative xmlns:adec="http://schemas.microsoft.com/office/drawing/2017/decorative" val="1"/>
              </a:ext>
            </a:extLst>
          </p:cNvPr>
          <p:cNvSpPr/>
          <p:nvPr/>
        </p:nvSpPr>
        <p:spPr>
          <a:xfrm>
            <a:off x="4327406" y="7411189"/>
            <a:ext cx="2396872" cy="2607662"/>
          </a:xfrm>
          <a:custGeom>
            <a:avLst/>
            <a:gdLst/>
            <a:ahLst/>
            <a:cxnLst/>
            <a:rect l="l" t="t" r="r" b="b"/>
            <a:pathLst>
              <a:path w="2396872" h="2607662">
                <a:moveTo>
                  <a:pt x="0" y="0"/>
                </a:moveTo>
                <a:lnTo>
                  <a:pt x="2396872" y="0"/>
                </a:lnTo>
                <a:lnTo>
                  <a:pt x="2396872" y="2607662"/>
                </a:lnTo>
                <a:lnTo>
                  <a:pt x="0" y="2607662"/>
                </a:lnTo>
                <a:lnTo>
                  <a:pt x="0" y="0"/>
                </a:lnTo>
                <a:close/>
              </a:path>
            </a:pathLst>
          </a:custGeom>
          <a:blipFill>
            <a:blip r:embed="rId7"/>
            <a:stretch>
              <a:fillRect l="-1062" b="-3758"/>
            </a:stretch>
          </a:blipFill>
        </p:spPr>
        <p:txBody>
          <a:bodyPr/>
          <a:lstStyle/>
          <a:p>
            <a:endParaRPr lang="en-US"/>
          </a:p>
        </p:txBody>
      </p:sp>
      <p:sp>
        <p:nvSpPr>
          <p:cNvPr id="18" name="TextBox 18"/>
          <p:cNvSpPr txBox="1">
            <a:spLocks noGrp="1"/>
          </p:cNvSpPr>
          <p:nvPr>
            <p:ph type="title" idx="4294967295"/>
          </p:nvPr>
        </p:nvSpPr>
        <p:spPr>
          <a:xfrm>
            <a:off x="8793540" y="437859"/>
            <a:ext cx="10744259" cy="13626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147"/>
              </a:lnSpc>
              <a:spcBef>
                <a:spcPts val="0"/>
              </a:spcBef>
              <a:spcAft>
                <a:spcPts val="0"/>
              </a:spcAft>
              <a:buClrTx/>
              <a:buSzTx/>
              <a:buFontTx/>
              <a:buNone/>
              <a:tabLst/>
              <a:defRPr/>
            </a:pPr>
            <a:r>
              <a:rPr kumimoji="0" lang="en-US" sz="10147" b="0" i="0" u="none" strike="noStrike" kern="1200" cap="none" spc="0" normalizeH="0" baseline="0" noProof="0" dirty="0">
                <a:ln>
                  <a:noFill/>
                </a:ln>
                <a:solidFill>
                  <a:srgbClr val="717E6C"/>
                </a:solidFill>
                <a:effectLst/>
                <a:uLnTx/>
                <a:uFillTx/>
                <a:latin typeface="Forum Bold"/>
                <a:ea typeface="+mn-ea"/>
                <a:cs typeface="+mn-cs"/>
              </a:rPr>
              <a:t>Mobility Products</a:t>
            </a:r>
          </a:p>
        </p:txBody>
      </p:sp>
      <p:sp>
        <p:nvSpPr>
          <p:cNvPr id="19" name="TextBox 19"/>
          <p:cNvSpPr txBox="1"/>
          <p:nvPr/>
        </p:nvSpPr>
        <p:spPr>
          <a:xfrm>
            <a:off x="9333651" y="3477364"/>
            <a:ext cx="7517967" cy="3933825"/>
          </a:xfrm>
          <a:prstGeom prst="rect">
            <a:avLst/>
          </a:prstGeom>
        </p:spPr>
        <p:txBody>
          <a:bodyPr lIns="0" tIns="0" rIns="0" bIns="0" rtlCol="0" anchor="t">
            <a:spAutoFit/>
          </a:bodyPr>
          <a:lstStyle/>
          <a:p>
            <a:pPr>
              <a:lnSpc>
                <a:spcPts val="4469"/>
              </a:lnSpc>
            </a:pPr>
            <a:r>
              <a:rPr lang="en-US" sz="3724">
                <a:solidFill>
                  <a:srgbClr val="717E6C"/>
                </a:solidFill>
                <a:latin typeface="Assistant Regular"/>
              </a:rPr>
              <a:t>There are many products that assist individuals with mobility limitations. </a:t>
            </a:r>
          </a:p>
          <a:p>
            <a:pPr>
              <a:lnSpc>
                <a:spcPts val="4469"/>
              </a:lnSpc>
            </a:pPr>
            <a:endParaRPr lang="en-US" sz="3724">
              <a:solidFill>
                <a:srgbClr val="717E6C"/>
              </a:solidFill>
              <a:latin typeface="Assistant Regular"/>
            </a:endParaRPr>
          </a:p>
          <a:p>
            <a:pPr>
              <a:lnSpc>
                <a:spcPts val="4469"/>
              </a:lnSpc>
            </a:pPr>
            <a:r>
              <a:rPr lang="en-US" sz="3724">
                <a:solidFill>
                  <a:srgbClr val="717E6C"/>
                </a:solidFill>
                <a:latin typeface="Assistant Regular"/>
              </a:rPr>
              <a:t>The following slides will focus on mobility products for computer users, such as specialized mice, keyguards, software, and more.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8685"/>
            <a:ext cx="18288000" cy="2059018"/>
            <a:chOff x="0" y="0"/>
            <a:chExt cx="4898165" cy="542293"/>
          </a:xfrm>
        </p:grpSpPr>
        <p:sp>
          <p:nvSpPr>
            <p:cNvPr id="3" name="Freeform 3"/>
            <p:cNvSpPr/>
            <p:nvPr/>
          </p:nvSpPr>
          <p:spPr>
            <a:xfrm>
              <a:off x="0" y="0"/>
              <a:ext cx="4898165" cy="542293"/>
            </a:xfrm>
            <a:custGeom>
              <a:avLst/>
              <a:gdLst/>
              <a:ahLst/>
              <a:cxnLst/>
              <a:rect l="l" t="t" r="r" b="b"/>
              <a:pathLst>
                <a:path w="4898165" h="542293">
                  <a:moveTo>
                    <a:pt x="0" y="0"/>
                  </a:moveTo>
                  <a:lnTo>
                    <a:pt x="4898165" y="0"/>
                  </a:lnTo>
                  <a:lnTo>
                    <a:pt x="4898165" y="542293"/>
                  </a:lnTo>
                  <a:lnTo>
                    <a:pt x="0" y="542293"/>
                  </a:lnTo>
                  <a:close/>
                </a:path>
              </a:pathLst>
            </a:custGeom>
            <a:solidFill>
              <a:srgbClr val="717E6C"/>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440026" y="3204016"/>
            <a:ext cx="4533635" cy="2019493"/>
            <a:chOff x="0" y="0"/>
            <a:chExt cx="1306391" cy="581928"/>
          </a:xfrm>
        </p:grpSpPr>
        <p:sp>
          <p:nvSpPr>
            <p:cNvPr id="6" name="Freeform 6"/>
            <p:cNvSpPr/>
            <p:nvPr/>
          </p:nvSpPr>
          <p:spPr>
            <a:xfrm>
              <a:off x="0" y="0"/>
              <a:ext cx="1306391" cy="581928"/>
            </a:xfrm>
            <a:custGeom>
              <a:avLst/>
              <a:gdLst/>
              <a:ahLst/>
              <a:cxnLst/>
              <a:rect l="l" t="t" r="r" b="b"/>
              <a:pathLst>
                <a:path w="1306391" h="581928">
                  <a:moveTo>
                    <a:pt x="0" y="0"/>
                  </a:moveTo>
                  <a:lnTo>
                    <a:pt x="1306391" y="0"/>
                  </a:lnTo>
                  <a:lnTo>
                    <a:pt x="1306391" y="581928"/>
                  </a:lnTo>
                  <a:lnTo>
                    <a:pt x="0" y="581928"/>
                  </a:lnTo>
                  <a:close/>
                </a:path>
              </a:pathLst>
            </a:custGeom>
            <a:solidFill>
              <a:srgbClr val="717E6C"/>
            </a:solidFill>
          </p:spPr>
          <p:txBody>
            <a:bodyPr/>
            <a:lstStyle/>
            <a:p>
              <a:endParaRPr lang="en-US"/>
            </a:p>
          </p:txBody>
        </p:sp>
        <p:sp>
          <p:nvSpPr>
            <p:cNvPr id="7" name="TextBox 7"/>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0408181" y="3245054"/>
            <a:ext cx="5862336" cy="1937416"/>
            <a:chOff x="0" y="0"/>
            <a:chExt cx="1281261" cy="423438"/>
          </a:xfrm>
        </p:grpSpPr>
        <p:sp>
          <p:nvSpPr>
            <p:cNvPr id="9" name="Freeform 9"/>
            <p:cNvSpPr/>
            <p:nvPr/>
          </p:nvSpPr>
          <p:spPr>
            <a:xfrm>
              <a:off x="0" y="0"/>
              <a:ext cx="1281261" cy="423438"/>
            </a:xfrm>
            <a:custGeom>
              <a:avLst/>
              <a:gdLst/>
              <a:ahLst/>
              <a:cxnLst/>
              <a:rect l="l" t="t" r="r" b="b"/>
              <a:pathLst>
                <a:path w="1281261" h="423438">
                  <a:moveTo>
                    <a:pt x="0" y="0"/>
                  </a:moveTo>
                  <a:lnTo>
                    <a:pt x="1281261" y="0"/>
                  </a:lnTo>
                  <a:lnTo>
                    <a:pt x="1281261" y="423438"/>
                  </a:lnTo>
                  <a:lnTo>
                    <a:pt x="0" y="423438"/>
                  </a:lnTo>
                  <a:close/>
                </a:path>
              </a:pathLst>
            </a:custGeom>
            <a:solidFill>
              <a:srgbClr val="FFFFFF"/>
            </a:solidFill>
          </p:spPr>
          <p:txBody>
            <a:bodyPr/>
            <a:lstStyle/>
            <a:p>
              <a:endParaRPr lang="en-US"/>
            </a:p>
          </p:txBody>
        </p:sp>
        <p:sp>
          <p:nvSpPr>
            <p:cNvPr id="10" name="TextBox 10"/>
            <p:cNvSpPr txBox="1"/>
            <p:nvPr/>
          </p:nvSpPr>
          <p:spPr>
            <a:xfrm>
              <a:off x="0" y="38100"/>
              <a:ext cx="812800" cy="774700"/>
            </a:xfrm>
            <a:prstGeom prst="rect">
              <a:avLst/>
            </a:prstGeom>
          </p:spPr>
          <p:txBody>
            <a:bodyPr lIns="50800" tIns="50800" rIns="50800" bIns="50800" rtlCol="0" anchor="ctr"/>
            <a:lstStyle/>
            <a:p>
              <a:pPr algn="ctr">
                <a:lnSpc>
                  <a:spcPts val="3688"/>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10408181" y="5786403"/>
            <a:ext cx="5747673" cy="1878337"/>
            <a:chOff x="0" y="0"/>
            <a:chExt cx="1258534" cy="411288"/>
          </a:xfrm>
        </p:grpSpPr>
        <p:sp>
          <p:nvSpPr>
            <p:cNvPr id="12" name="Freeform 12"/>
            <p:cNvSpPr/>
            <p:nvPr/>
          </p:nvSpPr>
          <p:spPr>
            <a:xfrm>
              <a:off x="0" y="0"/>
              <a:ext cx="1258534" cy="411288"/>
            </a:xfrm>
            <a:custGeom>
              <a:avLst/>
              <a:gdLst/>
              <a:ahLst/>
              <a:cxnLst/>
              <a:rect l="l" t="t" r="r" b="b"/>
              <a:pathLst>
                <a:path w="1258534" h="411288">
                  <a:moveTo>
                    <a:pt x="0" y="0"/>
                  </a:moveTo>
                  <a:lnTo>
                    <a:pt x="1258534" y="0"/>
                  </a:lnTo>
                  <a:lnTo>
                    <a:pt x="1258534" y="411288"/>
                  </a:lnTo>
                  <a:lnTo>
                    <a:pt x="0" y="411288"/>
                  </a:lnTo>
                  <a:close/>
                </a:path>
              </a:pathLst>
            </a:custGeom>
            <a:solidFill>
              <a:srgbClr val="FFFFFF"/>
            </a:solidFill>
          </p:spPr>
          <p:txBody>
            <a:bodyPr/>
            <a:lstStyle/>
            <a:p>
              <a:endParaRPr lang="en-US"/>
            </a:p>
          </p:txBody>
        </p:sp>
        <p:sp>
          <p:nvSpPr>
            <p:cNvPr id="13" name="TextBox 13"/>
            <p:cNvSpPr txBox="1"/>
            <p:nvPr/>
          </p:nvSpPr>
          <p:spPr>
            <a:xfrm>
              <a:off x="0" y="38100"/>
              <a:ext cx="812800" cy="774700"/>
            </a:xfrm>
            <a:prstGeom prst="rect">
              <a:avLst/>
            </a:prstGeom>
          </p:spPr>
          <p:txBody>
            <a:bodyPr lIns="50800" tIns="50800" rIns="50800" bIns="50800" rtlCol="0" anchor="ctr"/>
            <a:lstStyle/>
            <a:p>
              <a:pPr algn="ctr">
                <a:lnSpc>
                  <a:spcPts val="3681"/>
                </a:lnSpc>
              </a:pPr>
              <a:endParaRPr/>
            </a:p>
          </p:txBody>
        </p:sp>
      </p:grpSp>
      <p:sp>
        <p:nvSpPr>
          <p:cNvPr id="14" name="Freeform 14">
            <a:extLst>
              <a:ext uri="{C183D7F6-B498-43B3-948B-1728B52AA6E4}">
                <adec:decorative xmlns:adec="http://schemas.microsoft.com/office/drawing/2017/decorative" val="1"/>
              </a:ext>
            </a:extLst>
          </p:cNvPr>
          <p:cNvSpPr/>
          <p:nvPr/>
        </p:nvSpPr>
        <p:spPr>
          <a:xfrm>
            <a:off x="2327202" y="5787337"/>
            <a:ext cx="2316971" cy="1877403"/>
          </a:xfrm>
          <a:custGeom>
            <a:avLst/>
            <a:gdLst/>
            <a:ahLst/>
            <a:cxnLst/>
            <a:rect l="l" t="t" r="r" b="b"/>
            <a:pathLst>
              <a:path w="2316971" h="1877403">
                <a:moveTo>
                  <a:pt x="0" y="0"/>
                </a:moveTo>
                <a:lnTo>
                  <a:pt x="2316971" y="0"/>
                </a:lnTo>
                <a:lnTo>
                  <a:pt x="2316971" y="1877403"/>
                </a:lnTo>
                <a:lnTo>
                  <a:pt x="0" y="1877403"/>
                </a:lnTo>
                <a:lnTo>
                  <a:pt x="0" y="0"/>
                </a:lnTo>
                <a:close/>
              </a:path>
            </a:pathLst>
          </a:custGeom>
          <a:blipFill>
            <a:blip r:embed="rId2"/>
            <a:stretch>
              <a:fillRect t="-11706" b="-11706"/>
            </a:stretch>
          </a:blipFill>
        </p:spPr>
        <p:txBody>
          <a:bodyPr/>
          <a:lstStyle/>
          <a:p>
            <a:endParaRPr lang="en-US"/>
          </a:p>
        </p:txBody>
      </p:sp>
      <p:sp>
        <p:nvSpPr>
          <p:cNvPr id="15" name="Freeform 15">
            <a:extLst>
              <a:ext uri="{C183D7F6-B498-43B3-948B-1728B52AA6E4}">
                <adec:decorative xmlns:adec="http://schemas.microsoft.com/office/drawing/2017/decorative" val="1"/>
              </a:ext>
            </a:extLst>
          </p:cNvPr>
          <p:cNvSpPr/>
          <p:nvPr/>
        </p:nvSpPr>
        <p:spPr>
          <a:xfrm>
            <a:off x="2377683" y="8104961"/>
            <a:ext cx="2216009" cy="2009396"/>
          </a:xfrm>
          <a:custGeom>
            <a:avLst/>
            <a:gdLst/>
            <a:ahLst/>
            <a:cxnLst/>
            <a:rect l="l" t="t" r="r" b="b"/>
            <a:pathLst>
              <a:path w="2216009" h="2009396">
                <a:moveTo>
                  <a:pt x="0" y="0"/>
                </a:moveTo>
                <a:lnTo>
                  <a:pt x="2216009" y="0"/>
                </a:lnTo>
                <a:lnTo>
                  <a:pt x="2216009" y="2009396"/>
                </a:lnTo>
                <a:lnTo>
                  <a:pt x="0" y="2009396"/>
                </a:lnTo>
                <a:lnTo>
                  <a:pt x="0" y="0"/>
                </a:lnTo>
                <a:close/>
              </a:path>
            </a:pathLst>
          </a:custGeom>
          <a:blipFill>
            <a:blip r:embed="rId3"/>
            <a:stretch>
              <a:fillRect l="-28133" r="-28133"/>
            </a:stretch>
          </a:blipFill>
        </p:spPr>
        <p:txBody>
          <a:bodyPr/>
          <a:lstStyle/>
          <a:p>
            <a:endParaRPr lang="en-US"/>
          </a:p>
        </p:txBody>
      </p:sp>
      <p:grpSp>
        <p:nvGrpSpPr>
          <p:cNvPr id="16" name="Group 16">
            <a:extLst>
              <a:ext uri="{C183D7F6-B498-43B3-948B-1728B52AA6E4}">
                <adec:decorative xmlns:adec="http://schemas.microsoft.com/office/drawing/2017/decorative" val="1"/>
              </a:ext>
            </a:extLst>
          </p:cNvPr>
          <p:cNvGrpSpPr/>
          <p:nvPr/>
        </p:nvGrpSpPr>
        <p:grpSpPr>
          <a:xfrm>
            <a:off x="5440026" y="5786403"/>
            <a:ext cx="4533635" cy="1877403"/>
            <a:chOff x="0" y="0"/>
            <a:chExt cx="1306391" cy="540984"/>
          </a:xfrm>
        </p:grpSpPr>
        <p:sp>
          <p:nvSpPr>
            <p:cNvPr id="17" name="Freeform 17"/>
            <p:cNvSpPr/>
            <p:nvPr/>
          </p:nvSpPr>
          <p:spPr>
            <a:xfrm>
              <a:off x="0" y="0"/>
              <a:ext cx="1306391" cy="540984"/>
            </a:xfrm>
            <a:custGeom>
              <a:avLst/>
              <a:gdLst/>
              <a:ahLst/>
              <a:cxnLst/>
              <a:rect l="l" t="t" r="r" b="b"/>
              <a:pathLst>
                <a:path w="1306391" h="540984">
                  <a:moveTo>
                    <a:pt x="0" y="0"/>
                  </a:moveTo>
                  <a:lnTo>
                    <a:pt x="1306391" y="0"/>
                  </a:lnTo>
                  <a:lnTo>
                    <a:pt x="1306391" y="540984"/>
                  </a:lnTo>
                  <a:lnTo>
                    <a:pt x="0" y="540984"/>
                  </a:lnTo>
                  <a:close/>
                </a:path>
              </a:pathLst>
            </a:custGeom>
            <a:solidFill>
              <a:srgbClr val="717E6C"/>
            </a:solidFill>
          </p:spPr>
          <p:txBody>
            <a:bodyPr/>
            <a:lstStyle/>
            <a:p>
              <a:endParaRPr lang="en-US"/>
            </a:p>
          </p:txBody>
        </p:sp>
        <p:sp>
          <p:nvSpPr>
            <p:cNvPr id="18" name="TextBox 18"/>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grpSp>
        <p:nvGrpSpPr>
          <p:cNvPr id="19" name="Group 19">
            <a:extLst>
              <a:ext uri="{C183D7F6-B498-43B3-948B-1728B52AA6E4}">
                <adec:decorative xmlns:adec="http://schemas.microsoft.com/office/drawing/2017/decorative" val="1"/>
              </a:ext>
            </a:extLst>
          </p:cNvPr>
          <p:cNvGrpSpPr/>
          <p:nvPr/>
        </p:nvGrpSpPr>
        <p:grpSpPr>
          <a:xfrm>
            <a:off x="5440026" y="8031781"/>
            <a:ext cx="4533635" cy="2009396"/>
            <a:chOff x="0" y="0"/>
            <a:chExt cx="1306391" cy="579018"/>
          </a:xfrm>
        </p:grpSpPr>
        <p:sp>
          <p:nvSpPr>
            <p:cNvPr id="20" name="Freeform 20"/>
            <p:cNvSpPr/>
            <p:nvPr/>
          </p:nvSpPr>
          <p:spPr>
            <a:xfrm>
              <a:off x="0" y="0"/>
              <a:ext cx="1306391" cy="579018"/>
            </a:xfrm>
            <a:custGeom>
              <a:avLst/>
              <a:gdLst/>
              <a:ahLst/>
              <a:cxnLst/>
              <a:rect l="l" t="t" r="r" b="b"/>
              <a:pathLst>
                <a:path w="1306391" h="579018">
                  <a:moveTo>
                    <a:pt x="0" y="0"/>
                  </a:moveTo>
                  <a:lnTo>
                    <a:pt x="1306391" y="0"/>
                  </a:lnTo>
                  <a:lnTo>
                    <a:pt x="1306391" y="579018"/>
                  </a:lnTo>
                  <a:lnTo>
                    <a:pt x="0" y="579018"/>
                  </a:lnTo>
                  <a:close/>
                </a:path>
              </a:pathLst>
            </a:custGeom>
            <a:solidFill>
              <a:srgbClr val="717E6C"/>
            </a:solidFill>
          </p:spPr>
          <p:txBody>
            <a:bodyPr/>
            <a:lstStyle/>
            <a:p>
              <a:endParaRPr lang="en-US"/>
            </a:p>
          </p:txBody>
        </p:sp>
        <p:sp>
          <p:nvSpPr>
            <p:cNvPr id="21" name="TextBox 21"/>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grpSp>
        <p:nvGrpSpPr>
          <p:cNvPr id="22" name="Group 22">
            <a:extLst>
              <a:ext uri="{C183D7F6-B498-43B3-948B-1728B52AA6E4}">
                <adec:decorative xmlns:adec="http://schemas.microsoft.com/office/drawing/2017/decorative" val="1"/>
              </a:ext>
            </a:extLst>
          </p:cNvPr>
          <p:cNvGrpSpPr/>
          <p:nvPr/>
        </p:nvGrpSpPr>
        <p:grpSpPr>
          <a:xfrm>
            <a:off x="10408181" y="8097777"/>
            <a:ext cx="5747673" cy="1878337"/>
            <a:chOff x="0" y="0"/>
            <a:chExt cx="1258534" cy="411288"/>
          </a:xfrm>
        </p:grpSpPr>
        <p:sp>
          <p:nvSpPr>
            <p:cNvPr id="23" name="Freeform 23"/>
            <p:cNvSpPr/>
            <p:nvPr/>
          </p:nvSpPr>
          <p:spPr>
            <a:xfrm>
              <a:off x="0" y="0"/>
              <a:ext cx="1258534" cy="411288"/>
            </a:xfrm>
            <a:custGeom>
              <a:avLst/>
              <a:gdLst/>
              <a:ahLst/>
              <a:cxnLst/>
              <a:rect l="l" t="t" r="r" b="b"/>
              <a:pathLst>
                <a:path w="1258534" h="411288">
                  <a:moveTo>
                    <a:pt x="0" y="0"/>
                  </a:moveTo>
                  <a:lnTo>
                    <a:pt x="1258534" y="0"/>
                  </a:lnTo>
                  <a:lnTo>
                    <a:pt x="1258534" y="411288"/>
                  </a:lnTo>
                  <a:lnTo>
                    <a:pt x="0" y="411288"/>
                  </a:lnTo>
                  <a:close/>
                </a:path>
              </a:pathLst>
            </a:custGeom>
            <a:solidFill>
              <a:srgbClr val="FFFFFF"/>
            </a:solidFill>
          </p:spPr>
          <p:txBody>
            <a:bodyPr/>
            <a:lstStyle/>
            <a:p>
              <a:endParaRPr lang="en-US"/>
            </a:p>
          </p:txBody>
        </p:sp>
        <p:sp>
          <p:nvSpPr>
            <p:cNvPr id="24" name="TextBox 24"/>
            <p:cNvSpPr txBox="1"/>
            <p:nvPr/>
          </p:nvSpPr>
          <p:spPr>
            <a:xfrm>
              <a:off x="0" y="38100"/>
              <a:ext cx="812800" cy="774700"/>
            </a:xfrm>
            <a:prstGeom prst="rect">
              <a:avLst/>
            </a:prstGeom>
          </p:spPr>
          <p:txBody>
            <a:bodyPr lIns="50800" tIns="50800" rIns="50800" bIns="50800" rtlCol="0" anchor="ctr"/>
            <a:lstStyle/>
            <a:p>
              <a:pPr algn="ctr">
                <a:lnSpc>
                  <a:spcPts val="3681"/>
                </a:lnSpc>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11514202" y="2331780"/>
            <a:ext cx="3229212" cy="640513"/>
            <a:chOff x="0" y="0"/>
            <a:chExt cx="951386" cy="188707"/>
          </a:xfrm>
        </p:grpSpPr>
        <p:sp>
          <p:nvSpPr>
            <p:cNvPr id="26" name="Freeform 26"/>
            <p:cNvSpPr/>
            <p:nvPr/>
          </p:nvSpPr>
          <p:spPr>
            <a:xfrm>
              <a:off x="0" y="0"/>
              <a:ext cx="951386" cy="188707"/>
            </a:xfrm>
            <a:custGeom>
              <a:avLst/>
              <a:gdLst/>
              <a:ahLst/>
              <a:cxnLst/>
              <a:rect l="l" t="t" r="r" b="b"/>
              <a:pathLst>
                <a:path w="951386" h="188707">
                  <a:moveTo>
                    <a:pt x="0" y="0"/>
                  </a:moveTo>
                  <a:lnTo>
                    <a:pt x="951386" y="0"/>
                  </a:lnTo>
                  <a:lnTo>
                    <a:pt x="951386" y="188707"/>
                  </a:lnTo>
                  <a:lnTo>
                    <a:pt x="0" y="188707"/>
                  </a:lnTo>
                  <a:close/>
                </a:path>
              </a:pathLst>
            </a:custGeom>
            <a:solidFill>
              <a:srgbClr val="FFFFFF"/>
            </a:solidFill>
          </p:spPr>
          <p:txBody>
            <a:bodyPr/>
            <a:lstStyle/>
            <a:p>
              <a:endParaRPr lang="en-US"/>
            </a:p>
          </p:txBody>
        </p:sp>
        <p:sp>
          <p:nvSpPr>
            <p:cNvPr id="27" name="TextBox 27"/>
            <p:cNvSpPr txBox="1"/>
            <p:nvPr/>
          </p:nvSpPr>
          <p:spPr>
            <a:xfrm>
              <a:off x="0" y="28575"/>
              <a:ext cx="812800" cy="784225"/>
            </a:xfrm>
            <a:prstGeom prst="rect">
              <a:avLst/>
            </a:prstGeom>
          </p:spPr>
          <p:txBody>
            <a:bodyPr lIns="50800" tIns="50800" rIns="50800" bIns="50800" rtlCol="0" anchor="ctr"/>
            <a:lstStyle/>
            <a:p>
              <a:pPr algn="ctr">
                <a:lnSpc>
                  <a:spcPts val="2749"/>
                </a:lnSpc>
              </a:pPr>
              <a:r>
                <a:rPr lang="en-US" sz="2499">
                  <a:solidFill>
                    <a:srgbClr val="FFFFFF"/>
                  </a:solidFill>
                  <a:latin typeface="Assistant Regular Bold"/>
                </a:rPr>
                <a:t> </a:t>
              </a:r>
            </a:p>
          </p:txBody>
        </p:sp>
      </p:grpSp>
      <p:grpSp>
        <p:nvGrpSpPr>
          <p:cNvPr id="29" name="Group 29">
            <a:extLst>
              <a:ext uri="{C183D7F6-B498-43B3-948B-1728B52AA6E4}">
                <adec:decorative xmlns:adec="http://schemas.microsoft.com/office/drawing/2017/decorative" val="1"/>
              </a:ext>
            </a:extLst>
          </p:cNvPr>
          <p:cNvGrpSpPr/>
          <p:nvPr/>
        </p:nvGrpSpPr>
        <p:grpSpPr>
          <a:xfrm>
            <a:off x="6046337" y="2325183"/>
            <a:ext cx="2924777" cy="665790"/>
            <a:chOff x="0" y="0"/>
            <a:chExt cx="890784" cy="202776"/>
          </a:xfrm>
        </p:grpSpPr>
        <p:sp>
          <p:nvSpPr>
            <p:cNvPr id="30" name="Freeform 30"/>
            <p:cNvSpPr/>
            <p:nvPr/>
          </p:nvSpPr>
          <p:spPr>
            <a:xfrm>
              <a:off x="0" y="0"/>
              <a:ext cx="890784" cy="202776"/>
            </a:xfrm>
            <a:custGeom>
              <a:avLst/>
              <a:gdLst/>
              <a:ahLst/>
              <a:cxnLst/>
              <a:rect l="l" t="t" r="r" b="b"/>
              <a:pathLst>
                <a:path w="890784" h="202776">
                  <a:moveTo>
                    <a:pt x="0" y="0"/>
                  </a:moveTo>
                  <a:lnTo>
                    <a:pt x="890784" y="0"/>
                  </a:lnTo>
                  <a:lnTo>
                    <a:pt x="890784" y="202776"/>
                  </a:lnTo>
                  <a:lnTo>
                    <a:pt x="0" y="202776"/>
                  </a:lnTo>
                  <a:close/>
                </a:path>
              </a:pathLst>
            </a:custGeom>
            <a:solidFill>
              <a:srgbClr val="FFFFFF"/>
            </a:solidFill>
          </p:spPr>
          <p:txBody>
            <a:bodyPr/>
            <a:lstStyle/>
            <a:p>
              <a:endParaRPr lang="en-US"/>
            </a:p>
          </p:txBody>
        </p:sp>
        <p:sp>
          <p:nvSpPr>
            <p:cNvPr id="31" name="TextBox 31"/>
            <p:cNvSpPr txBox="1"/>
            <p:nvPr/>
          </p:nvSpPr>
          <p:spPr>
            <a:xfrm>
              <a:off x="0" y="28575"/>
              <a:ext cx="812800" cy="784225"/>
            </a:xfrm>
            <a:prstGeom prst="rect">
              <a:avLst/>
            </a:prstGeom>
          </p:spPr>
          <p:txBody>
            <a:bodyPr lIns="50800" tIns="50800" rIns="50800" bIns="50800" rtlCol="0" anchor="ctr"/>
            <a:lstStyle/>
            <a:p>
              <a:pPr algn="ctr">
                <a:lnSpc>
                  <a:spcPts val="2749"/>
                </a:lnSpc>
              </a:pPr>
              <a:r>
                <a:rPr lang="en-US" sz="2499">
                  <a:solidFill>
                    <a:srgbClr val="FFFFFF"/>
                  </a:solidFill>
                  <a:latin typeface="Assistant Regular Bold"/>
                </a:rPr>
                <a:t> </a:t>
              </a:r>
            </a:p>
          </p:txBody>
        </p:sp>
      </p:grpSp>
      <p:sp>
        <p:nvSpPr>
          <p:cNvPr id="32" name="Freeform 32">
            <a:extLst>
              <a:ext uri="{C183D7F6-B498-43B3-948B-1728B52AA6E4}">
                <adec:decorative xmlns:adec="http://schemas.microsoft.com/office/drawing/2017/decorative" val="1"/>
              </a:ext>
            </a:extLst>
          </p:cNvPr>
          <p:cNvSpPr/>
          <p:nvPr/>
        </p:nvSpPr>
        <p:spPr>
          <a:xfrm>
            <a:off x="1882722" y="3320516"/>
            <a:ext cx="3205931" cy="1755234"/>
          </a:xfrm>
          <a:custGeom>
            <a:avLst/>
            <a:gdLst/>
            <a:ahLst/>
            <a:cxnLst/>
            <a:rect l="l" t="t" r="r" b="b"/>
            <a:pathLst>
              <a:path w="3205931" h="1755234">
                <a:moveTo>
                  <a:pt x="0" y="0"/>
                </a:moveTo>
                <a:lnTo>
                  <a:pt x="3205931" y="0"/>
                </a:lnTo>
                <a:lnTo>
                  <a:pt x="3205931" y="1755234"/>
                </a:lnTo>
                <a:lnTo>
                  <a:pt x="0" y="1755234"/>
                </a:lnTo>
                <a:lnTo>
                  <a:pt x="0" y="0"/>
                </a:lnTo>
                <a:close/>
              </a:path>
            </a:pathLst>
          </a:custGeom>
          <a:blipFill>
            <a:blip r:embed="rId4"/>
            <a:stretch>
              <a:fillRect l="-7179" t="-6065" r="-7031" b="-11276"/>
            </a:stretch>
          </a:blipFill>
        </p:spPr>
        <p:txBody>
          <a:bodyPr/>
          <a:lstStyle/>
          <a:p>
            <a:endParaRPr lang="en-US"/>
          </a:p>
        </p:txBody>
      </p:sp>
      <p:sp>
        <p:nvSpPr>
          <p:cNvPr id="36" name="TextBox 36"/>
          <p:cNvSpPr txBox="1">
            <a:spLocks noGrp="1"/>
          </p:cNvSpPr>
          <p:nvPr>
            <p:ph type="title" idx="4294967295"/>
          </p:nvPr>
        </p:nvSpPr>
        <p:spPr>
          <a:xfrm>
            <a:off x="1768777" y="723916"/>
            <a:ext cx="17930874" cy="11372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FFF9EB"/>
                </a:solidFill>
                <a:effectLst/>
                <a:uLnTx/>
                <a:uFillTx/>
                <a:latin typeface="Forum Bold"/>
                <a:ea typeface="+mn-ea"/>
                <a:cs typeface="+mn-cs"/>
              </a:rPr>
              <a:t>Mobility Products - Examples</a:t>
            </a:r>
          </a:p>
        </p:txBody>
      </p:sp>
      <p:sp>
        <p:nvSpPr>
          <p:cNvPr id="41" name="TextBox 41"/>
          <p:cNvSpPr txBox="1"/>
          <p:nvPr/>
        </p:nvSpPr>
        <p:spPr>
          <a:xfrm>
            <a:off x="6840803" y="2361058"/>
            <a:ext cx="1874260" cy="478401"/>
          </a:xfrm>
          <a:prstGeom prst="rect">
            <a:avLst/>
          </a:prstGeom>
        </p:spPr>
        <p:txBody>
          <a:bodyPr wrap="square" lIns="0" tIns="0" rIns="0" bIns="0" rtlCol="0" anchor="t">
            <a:spAutoFit/>
          </a:bodyPr>
          <a:lstStyle/>
          <a:p>
            <a:pPr algn="ctr">
              <a:lnSpc>
                <a:spcPts val="3962"/>
              </a:lnSpc>
            </a:pPr>
            <a:r>
              <a:rPr lang="en-US" sz="2830" dirty="0">
                <a:solidFill>
                  <a:srgbClr val="717E6C"/>
                </a:solidFill>
                <a:latin typeface="Canva Sans 2 Bold"/>
              </a:rPr>
              <a:t>Product:</a:t>
            </a:r>
          </a:p>
        </p:txBody>
      </p:sp>
      <p:sp>
        <p:nvSpPr>
          <p:cNvPr id="40" name="TextBox 40"/>
          <p:cNvSpPr txBox="1"/>
          <p:nvPr/>
        </p:nvSpPr>
        <p:spPr>
          <a:xfrm>
            <a:off x="12251916" y="2350275"/>
            <a:ext cx="1746366" cy="513056"/>
          </a:xfrm>
          <a:prstGeom prst="rect">
            <a:avLst/>
          </a:prstGeom>
        </p:spPr>
        <p:txBody>
          <a:bodyPr lIns="0" tIns="0" rIns="0" bIns="0" rtlCol="0" anchor="t">
            <a:spAutoFit/>
          </a:bodyPr>
          <a:lstStyle/>
          <a:p>
            <a:pPr algn="ctr">
              <a:lnSpc>
                <a:spcPts val="4095"/>
              </a:lnSpc>
            </a:pPr>
            <a:r>
              <a:rPr lang="en-US" sz="2925">
                <a:solidFill>
                  <a:srgbClr val="717E6C"/>
                </a:solidFill>
                <a:latin typeface="Canva Sans 2 Bold"/>
              </a:rPr>
              <a:t>Use Case:</a:t>
            </a:r>
          </a:p>
        </p:txBody>
      </p:sp>
      <p:sp>
        <p:nvSpPr>
          <p:cNvPr id="33" name="TextBox 33"/>
          <p:cNvSpPr txBox="1"/>
          <p:nvPr/>
        </p:nvSpPr>
        <p:spPr>
          <a:xfrm>
            <a:off x="5906032" y="3634694"/>
            <a:ext cx="3601621" cy="1072411"/>
          </a:xfrm>
          <a:prstGeom prst="rect">
            <a:avLst/>
          </a:prstGeom>
        </p:spPr>
        <p:txBody>
          <a:bodyPr lIns="0" tIns="0" rIns="0" bIns="0" rtlCol="0" anchor="t">
            <a:spAutoFit/>
          </a:bodyPr>
          <a:lstStyle/>
          <a:p>
            <a:pPr algn="ctr">
              <a:lnSpc>
                <a:spcPts val="4245"/>
              </a:lnSpc>
            </a:pPr>
            <a:r>
              <a:rPr lang="en-US" sz="3032">
                <a:solidFill>
                  <a:srgbClr val="FFF9EB"/>
                </a:solidFill>
                <a:latin typeface="Canva Sans 2"/>
              </a:rPr>
              <a:t>Xbox Adaptive Gaming Controller</a:t>
            </a:r>
          </a:p>
        </p:txBody>
      </p:sp>
      <p:sp>
        <p:nvSpPr>
          <p:cNvPr id="34" name="TextBox 34"/>
          <p:cNvSpPr txBox="1"/>
          <p:nvPr/>
        </p:nvSpPr>
        <p:spPr>
          <a:xfrm>
            <a:off x="10734214" y="3378051"/>
            <a:ext cx="5383922" cy="1583014"/>
          </a:xfrm>
          <a:prstGeom prst="rect">
            <a:avLst/>
          </a:prstGeom>
        </p:spPr>
        <p:txBody>
          <a:bodyPr lIns="0" tIns="0" rIns="0" bIns="0" rtlCol="0" anchor="t">
            <a:spAutoFit/>
          </a:bodyPr>
          <a:lstStyle/>
          <a:p>
            <a:pPr algn="ctr">
              <a:lnSpc>
                <a:spcPts val="2522"/>
              </a:lnSpc>
            </a:pPr>
            <a:r>
              <a:rPr lang="en-US" sz="1801" dirty="0">
                <a:solidFill>
                  <a:srgbClr val="717E6C"/>
                </a:solidFill>
                <a:latin typeface="Canva Sans 2"/>
              </a:rPr>
              <a:t>The Xbox adaptive gaming controller enables individuals with mobility disabilities to play their favorite games. It is an interface that can be paired with adaptive equipment like switches, joysticks, rollerballs, and more.</a:t>
            </a:r>
          </a:p>
        </p:txBody>
      </p:sp>
      <p:sp>
        <p:nvSpPr>
          <p:cNvPr id="37" name="TextBox 37"/>
          <p:cNvSpPr txBox="1"/>
          <p:nvPr/>
        </p:nvSpPr>
        <p:spPr>
          <a:xfrm>
            <a:off x="6442571" y="6314506"/>
            <a:ext cx="2528543" cy="540552"/>
          </a:xfrm>
          <a:prstGeom prst="rect">
            <a:avLst/>
          </a:prstGeom>
        </p:spPr>
        <p:txBody>
          <a:bodyPr lIns="0" tIns="0" rIns="0" bIns="0" rtlCol="0" anchor="t">
            <a:spAutoFit/>
          </a:bodyPr>
          <a:lstStyle/>
          <a:p>
            <a:pPr algn="ctr">
              <a:lnSpc>
                <a:spcPts val="4245"/>
              </a:lnSpc>
            </a:pPr>
            <a:r>
              <a:rPr lang="en-US" sz="3032">
                <a:solidFill>
                  <a:srgbClr val="FFF9EB"/>
                </a:solidFill>
                <a:latin typeface="Canva Sans 2"/>
              </a:rPr>
              <a:t>Smyle Mouse</a:t>
            </a:r>
          </a:p>
        </p:txBody>
      </p:sp>
      <p:sp>
        <p:nvSpPr>
          <p:cNvPr id="35" name="TextBox 35"/>
          <p:cNvSpPr txBox="1"/>
          <p:nvPr/>
        </p:nvSpPr>
        <p:spPr>
          <a:xfrm>
            <a:off x="10408181" y="5959202"/>
            <a:ext cx="5441254" cy="1475590"/>
          </a:xfrm>
          <a:prstGeom prst="rect">
            <a:avLst/>
          </a:prstGeom>
        </p:spPr>
        <p:txBody>
          <a:bodyPr lIns="0" tIns="0" rIns="0" bIns="0" rtlCol="0" anchor="t">
            <a:spAutoFit/>
          </a:bodyPr>
          <a:lstStyle/>
          <a:p>
            <a:pPr algn="ctr">
              <a:lnSpc>
                <a:spcPts val="2946"/>
              </a:lnSpc>
            </a:pPr>
            <a:r>
              <a:rPr lang="en-US" sz="2104" dirty="0">
                <a:solidFill>
                  <a:srgbClr val="717E6C"/>
                </a:solidFill>
                <a:latin typeface="Canva Sans 2"/>
              </a:rPr>
              <a:t>The smile mouse is software that tracks head movement to control a computer cursor. To click or select items, the user only needs to smile.</a:t>
            </a:r>
          </a:p>
        </p:txBody>
      </p:sp>
      <p:sp>
        <p:nvSpPr>
          <p:cNvPr id="38" name="TextBox 38"/>
          <p:cNvSpPr txBox="1"/>
          <p:nvPr/>
        </p:nvSpPr>
        <p:spPr>
          <a:xfrm>
            <a:off x="5851551" y="8435331"/>
            <a:ext cx="3710583" cy="918501"/>
          </a:xfrm>
          <a:prstGeom prst="rect">
            <a:avLst/>
          </a:prstGeom>
        </p:spPr>
        <p:txBody>
          <a:bodyPr lIns="0" tIns="0" rIns="0" bIns="0" rtlCol="0" anchor="t">
            <a:spAutoFit/>
          </a:bodyPr>
          <a:lstStyle/>
          <a:p>
            <a:pPr algn="ctr">
              <a:lnSpc>
                <a:spcPts val="3624"/>
              </a:lnSpc>
            </a:pPr>
            <a:r>
              <a:rPr lang="en-US" sz="2588">
                <a:solidFill>
                  <a:srgbClr val="FFF9EB"/>
                </a:solidFill>
                <a:latin typeface="Canva Sans 2"/>
              </a:rPr>
              <a:t>Logitech Slimblade Rollerball</a:t>
            </a:r>
          </a:p>
        </p:txBody>
      </p:sp>
      <p:sp>
        <p:nvSpPr>
          <p:cNvPr id="39" name="TextBox 39"/>
          <p:cNvSpPr txBox="1"/>
          <p:nvPr/>
        </p:nvSpPr>
        <p:spPr>
          <a:xfrm>
            <a:off x="10771932" y="8326424"/>
            <a:ext cx="5134835" cy="1509319"/>
          </a:xfrm>
          <a:prstGeom prst="rect">
            <a:avLst/>
          </a:prstGeom>
        </p:spPr>
        <p:txBody>
          <a:bodyPr lIns="0" tIns="0" rIns="0" bIns="0" rtlCol="0" anchor="t">
            <a:spAutoFit/>
          </a:bodyPr>
          <a:lstStyle/>
          <a:p>
            <a:pPr algn="ctr">
              <a:lnSpc>
                <a:spcPts val="2974"/>
              </a:lnSpc>
            </a:pPr>
            <a:r>
              <a:rPr lang="en-US" sz="2124" dirty="0">
                <a:solidFill>
                  <a:srgbClr val="717E6C"/>
                </a:solidFill>
                <a:latin typeface="Canva Sans 2"/>
              </a:rPr>
              <a:t>The Logitech </a:t>
            </a:r>
            <a:r>
              <a:rPr lang="en-US" sz="2124" dirty="0" err="1">
                <a:solidFill>
                  <a:srgbClr val="717E6C"/>
                </a:solidFill>
                <a:latin typeface="Canva Sans 2"/>
              </a:rPr>
              <a:t>Slimblade</a:t>
            </a:r>
            <a:r>
              <a:rPr lang="en-US" sz="2124" dirty="0">
                <a:solidFill>
                  <a:srgbClr val="717E6C"/>
                </a:solidFill>
                <a:latin typeface="Canva Sans 2"/>
              </a:rPr>
              <a:t> is a computer mouse with a large, accessible roller ball. This product is great for users with limited manual dexterity.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1906" y="-3296"/>
            <a:ext cx="18311812" cy="2059018"/>
            <a:chOff x="0" y="0"/>
            <a:chExt cx="4898165" cy="542293"/>
          </a:xfrm>
        </p:grpSpPr>
        <p:sp>
          <p:nvSpPr>
            <p:cNvPr id="3" name="Freeform 3"/>
            <p:cNvSpPr/>
            <p:nvPr/>
          </p:nvSpPr>
          <p:spPr>
            <a:xfrm>
              <a:off x="0" y="0"/>
              <a:ext cx="4898165" cy="542293"/>
            </a:xfrm>
            <a:custGeom>
              <a:avLst/>
              <a:gdLst/>
              <a:ahLst/>
              <a:cxnLst/>
              <a:rect l="l" t="t" r="r" b="b"/>
              <a:pathLst>
                <a:path w="4898165" h="542293">
                  <a:moveTo>
                    <a:pt x="0" y="0"/>
                  </a:moveTo>
                  <a:lnTo>
                    <a:pt x="4898165" y="0"/>
                  </a:lnTo>
                  <a:lnTo>
                    <a:pt x="4898165" y="542293"/>
                  </a:lnTo>
                  <a:lnTo>
                    <a:pt x="0" y="542293"/>
                  </a:lnTo>
                  <a:close/>
                </a:path>
              </a:pathLst>
            </a:custGeom>
            <a:solidFill>
              <a:srgbClr val="717E6C"/>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204399" y="2269168"/>
            <a:ext cx="5046171" cy="2247801"/>
            <a:chOff x="0" y="0"/>
            <a:chExt cx="1306391" cy="581928"/>
          </a:xfrm>
        </p:grpSpPr>
        <p:sp>
          <p:nvSpPr>
            <p:cNvPr id="6" name="Freeform 6"/>
            <p:cNvSpPr/>
            <p:nvPr/>
          </p:nvSpPr>
          <p:spPr>
            <a:xfrm>
              <a:off x="0" y="0"/>
              <a:ext cx="1306391" cy="581928"/>
            </a:xfrm>
            <a:custGeom>
              <a:avLst/>
              <a:gdLst/>
              <a:ahLst/>
              <a:cxnLst/>
              <a:rect l="l" t="t" r="r" b="b"/>
              <a:pathLst>
                <a:path w="1306391" h="581928">
                  <a:moveTo>
                    <a:pt x="0" y="0"/>
                  </a:moveTo>
                  <a:lnTo>
                    <a:pt x="1306391" y="0"/>
                  </a:lnTo>
                  <a:lnTo>
                    <a:pt x="1306391" y="581928"/>
                  </a:lnTo>
                  <a:lnTo>
                    <a:pt x="0" y="581928"/>
                  </a:lnTo>
                  <a:close/>
                </a:path>
              </a:pathLst>
            </a:custGeom>
            <a:solidFill>
              <a:srgbClr val="717E6C"/>
            </a:solidFill>
          </p:spPr>
          <p:txBody>
            <a:bodyPr/>
            <a:lstStyle/>
            <a:p>
              <a:endParaRPr lang="en-US"/>
            </a:p>
          </p:txBody>
        </p:sp>
        <p:sp>
          <p:nvSpPr>
            <p:cNvPr id="7" name="TextBox 7"/>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sp>
        <p:nvSpPr>
          <p:cNvPr id="30" name="Freeform 30">
            <a:extLst>
              <a:ext uri="{C183D7F6-B498-43B3-948B-1728B52AA6E4}">
                <adec:decorative xmlns:adec="http://schemas.microsoft.com/office/drawing/2017/decorative" val="1"/>
              </a:ext>
            </a:extLst>
          </p:cNvPr>
          <p:cNvSpPr/>
          <p:nvPr/>
        </p:nvSpPr>
        <p:spPr>
          <a:xfrm>
            <a:off x="1768777" y="2314846"/>
            <a:ext cx="2066100" cy="2247801"/>
          </a:xfrm>
          <a:custGeom>
            <a:avLst/>
            <a:gdLst/>
            <a:ahLst/>
            <a:cxnLst/>
            <a:rect l="l" t="t" r="r" b="b"/>
            <a:pathLst>
              <a:path w="2066100" h="2247801">
                <a:moveTo>
                  <a:pt x="0" y="0"/>
                </a:moveTo>
                <a:lnTo>
                  <a:pt x="2066101" y="0"/>
                </a:lnTo>
                <a:lnTo>
                  <a:pt x="2066101" y="2247801"/>
                </a:lnTo>
                <a:lnTo>
                  <a:pt x="0" y="2247801"/>
                </a:lnTo>
                <a:lnTo>
                  <a:pt x="0" y="0"/>
                </a:lnTo>
                <a:close/>
              </a:path>
            </a:pathLst>
          </a:custGeom>
          <a:blipFill>
            <a:blip r:embed="rId2"/>
            <a:stretch>
              <a:fillRect l="-1062" b="-3758"/>
            </a:stretch>
          </a:blipFill>
        </p:spPr>
        <p:txBody>
          <a:bodyPr/>
          <a:lstStyle/>
          <a:p>
            <a:endParaRPr lang="en-US"/>
          </a:p>
        </p:txBody>
      </p:sp>
      <p:sp>
        <p:nvSpPr>
          <p:cNvPr id="17" name="TextBox 17"/>
          <p:cNvSpPr txBox="1">
            <a:spLocks noGrp="1"/>
          </p:cNvSpPr>
          <p:nvPr>
            <p:ph type="title" idx="4294967295"/>
          </p:nvPr>
        </p:nvSpPr>
        <p:spPr>
          <a:xfrm>
            <a:off x="3038656" y="548839"/>
            <a:ext cx="17930874" cy="11372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FFF9EB"/>
                </a:solidFill>
                <a:effectLst/>
                <a:uLnTx/>
                <a:uFillTx/>
                <a:latin typeface="Forum Bold"/>
                <a:ea typeface="+mn-ea"/>
                <a:cs typeface="+mn-cs"/>
              </a:rPr>
              <a:t>Mobility Products – Examples #2</a:t>
            </a:r>
          </a:p>
        </p:txBody>
      </p:sp>
      <p:sp>
        <p:nvSpPr>
          <p:cNvPr id="8" name="TextBox 8"/>
          <p:cNvSpPr txBox="1"/>
          <p:nvPr/>
        </p:nvSpPr>
        <p:spPr>
          <a:xfrm>
            <a:off x="5671764" y="3044695"/>
            <a:ext cx="4008792" cy="601497"/>
          </a:xfrm>
          <a:prstGeom prst="rect">
            <a:avLst/>
          </a:prstGeom>
        </p:spPr>
        <p:txBody>
          <a:bodyPr lIns="0" tIns="0" rIns="0" bIns="0" rtlCol="0" anchor="t">
            <a:spAutoFit/>
          </a:bodyPr>
          <a:lstStyle/>
          <a:p>
            <a:pPr algn="ctr">
              <a:lnSpc>
                <a:spcPts val="4725"/>
              </a:lnSpc>
            </a:pPr>
            <a:r>
              <a:rPr lang="en-US" sz="3375">
                <a:solidFill>
                  <a:srgbClr val="FFF9EB"/>
                </a:solidFill>
                <a:latin typeface="Canva Sans 2"/>
              </a:rPr>
              <a:t>Dragon </a:t>
            </a:r>
          </a:p>
        </p:txBody>
      </p:sp>
      <p:grpSp>
        <p:nvGrpSpPr>
          <p:cNvPr id="9" name="Group 9">
            <a:extLst>
              <a:ext uri="{C183D7F6-B498-43B3-948B-1728B52AA6E4}">
                <adec:decorative xmlns:adec="http://schemas.microsoft.com/office/drawing/2017/decorative" val="1"/>
              </a:ext>
            </a:extLst>
          </p:cNvPr>
          <p:cNvGrpSpPr/>
          <p:nvPr/>
        </p:nvGrpSpPr>
        <p:grpSpPr>
          <a:xfrm>
            <a:off x="10734214" y="2314846"/>
            <a:ext cx="6525086" cy="2156445"/>
            <a:chOff x="0" y="0"/>
            <a:chExt cx="1281261" cy="423438"/>
          </a:xfrm>
        </p:grpSpPr>
        <p:sp>
          <p:nvSpPr>
            <p:cNvPr id="10" name="Freeform 10"/>
            <p:cNvSpPr/>
            <p:nvPr/>
          </p:nvSpPr>
          <p:spPr>
            <a:xfrm>
              <a:off x="0" y="0"/>
              <a:ext cx="1281261" cy="423438"/>
            </a:xfrm>
            <a:custGeom>
              <a:avLst/>
              <a:gdLst/>
              <a:ahLst/>
              <a:cxnLst/>
              <a:rect l="l" t="t" r="r" b="b"/>
              <a:pathLst>
                <a:path w="1281261" h="423438">
                  <a:moveTo>
                    <a:pt x="0" y="0"/>
                  </a:moveTo>
                  <a:lnTo>
                    <a:pt x="1281261" y="0"/>
                  </a:lnTo>
                  <a:lnTo>
                    <a:pt x="1281261" y="423438"/>
                  </a:lnTo>
                  <a:lnTo>
                    <a:pt x="0" y="423438"/>
                  </a:lnTo>
                  <a:close/>
                </a:path>
              </a:pathLst>
            </a:custGeom>
            <a:solidFill>
              <a:srgbClr val="FFFFFF"/>
            </a:solidFill>
          </p:spPr>
          <p:txBody>
            <a:bodyPr/>
            <a:lstStyle/>
            <a:p>
              <a:endParaRPr lang="en-US"/>
            </a:p>
          </p:txBody>
        </p:sp>
        <p:sp>
          <p:nvSpPr>
            <p:cNvPr id="11" name="TextBox 11"/>
            <p:cNvSpPr txBox="1"/>
            <p:nvPr/>
          </p:nvSpPr>
          <p:spPr>
            <a:xfrm>
              <a:off x="0" y="38100"/>
              <a:ext cx="812800" cy="774700"/>
            </a:xfrm>
            <a:prstGeom prst="rect">
              <a:avLst/>
            </a:prstGeom>
          </p:spPr>
          <p:txBody>
            <a:bodyPr lIns="50800" tIns="50800" rIns="50800" bIns="50800" rtlCol="0" anchor="ctr"/>
            <a:lstStyle/>
            <a:p>
              <a:pPr algn="ctr">
                <a:lnSpc>
                  <a:spcPts val="3688"/>
                </a:lnSpc>
              </a:pPr>
              <a:endParaRPr/>
            </a:p>
          </p:txBody>
        </p:sp>
      </p:grpSp>
      <p:sp>
        <p:nvSpPr>
          <p:cNvPr id="12" name="TextBox 12"/>
          <p:cNvSpPr txBox="1"/>
          <p:nvPr/>
        </p:nvSpPr>
        <p:spPr>
          <a:xfrm>
            <a:off x="11139088" y="2741739"/>
            <a:ext cx="5992586" cy="1235985"/>
          </a:xfrm>
          <a:prstGeom prst="rect">
            <a:avLst/>
          </a:prstGeom>
        </p:spPr>
        <p:txBody>
          <a:bodyPr lIns="0" tIns="0" rIns="0" bIns="0" rtlCol="0" anchor="t">
            <a:spAutoFit/>
          </a:bodyPr>
          <a:lstStyle/>
          <a:p>
            <a:pPr algn="ctr">
              <a:lnSpc>
                <a:spcPts val="3274"/>
              </a:lnSpc>
            </a:pPr>
            <a:r>
              <a:rPr lang="en-US" sz="2339">
                <a:solidFill>
                  <a:srgbClr val="717E6C"/>
                </a:solidFill>
                <a:latin typeface="Canva Sans 2"/>
              </a:rPr>
              <a:t>Dragon is voice dictation software that allows users to write and make commands by using only their voice.</a:t>
            </a:r>
          </a:p>
        </p:txBody>
      </p:sp>
      <p:grpSp>
        <p:nvGrpSpPr>
          <p:cNvPr id="13" name="Group 13">
            <a:extLst>
              <a:ext uri="{C183D7F6-B498-43B3-948B-1728B52AA6E4}">
                <adec:decorative xmlns:adec="http://schemas.microsoft.com/office/drawing/2017/decorative" val="1"/>
              </a:ext>
            </a:extLst>
          </p:cNvPr>
          <p:cNvGrpSpPr/>
          <p:nvPr/>
        </p:nvGrpSpPr>
        <p:grpSpPr>
          <a:xfrm>
            <a:off x="10734214" y="5143500"/>
            <a:ext cx="6397459" cy="2090687"/>
            <a:chOff x="0" y="0"/>
            <a:chExt cx="1258534" cy="411288"/>
          </a:xfrm>
        </p:grpSpPr>
        <p:sp>
          <p:nvSpPr>
            <p:cNvPr id="14" name="Freeform 14"/>
            <p:cNvSpPr/>
            <p:nvPr/>
          </p:nvSpPr>
          <p:spPr>
            <a:xfrm>
              <a:off x="0" y="0"/>
              <a:ext cx="1258534" cy="411288"/>
            </a:xfrm>
            <a:custGeom>
              <a:avLst/>
              <a:gdLst/>
              <a:ahLst/>
              <a:cxnLst/>
              <a:rect l="l" t="t" r="r" b="b"/>
              <a:pathLst>
                <a:path w="1258534" h="411288">
                  <a:moveTo>
                    <a:pt x="0" y="0"/>
                  </a:moveTo>
                  <a:lnTo>
                    <a:pt x="1258534" y="0"/>
                  </a:lnTo>
                  <a:lnTo>
                    <a:pt x="1258534" y="411288"/>
                  </a:lnTo>
                  <a:lnTo>
                    <a:pt x="0" y="411288"/>
                  </a:lnTo>
                  <a:close/>
                </a:path>
              </a:pathLst>
            </a:custGeom>
            <a:solidFill>
              <a:srgbClr val="FFFFFF"/>
            </a:solidFill>
          </p:spPr>
          <p:txBody>
            <a:bodyPr/>
            <a:lstStyle/>
            <a:p>
              <a:endParaRPr lang="en-US"/>
            </a:p>
          </p:txBody>
        </p:sp>
        <p:sp>
          <p:nvSpPr>
            <p:cNvPr id="15" name="TextBox 15"/>
            <p:cNvSpPr txBox="1"/>
            <p:nvPr/>
          </p:nvSpPr>
          <p:spPr>
            <a:xfrm>
              <a:off x="0" y="38100"/>
              <a:ext cx="812800" cy="774700"/>
            </a:xfrm>
            <a:prstGeom prst="rect">
              <a:avLst/>
            </a:prstGeom>
          </p:spPr>
          <p:txBody>
            <a:bodyPr lIns="50800" tIns="50800" rIns="50800" bIns="50800" rtlCol="0" anchor="ctr"/>
            <a:lstStyle/>
            <a:p>
              <a:pPr algn="ctr">
                <a:lnSpc>
                  <a:spcPts val="3681"/>
                </a:lnSpc>
              </a:pPr>
              <a:endParaRPr/>
            </a:p>
          </p:txBody>
        </p:sp>
      </p:grpSp>
      <p:grpSp>
        <p:nvGrpSpPr>
          <p:cNvPr id="18" name="Group 18">
            <a:extLst>
              <a:ext uri="{C183D7F6-B498-43B3-948B-1728B52AA6E4}">
                <adec:decorative xmlns:adec="http://schemas.microsoft.com/office/drawing/2017/decorative" val="1"/>
              </a:ext>
            </a:extLst>
          </p:cNvPr>
          <p:cNvGrpSpPr/>
          <p:nvPr/>
        </p:nvGrpSpPr>
        <p:grpSpPr>
          <a:xfrm>
            <a:off x="5204399" y="5143500"/>
            <a:ext cx="5046171" cy="2089647"/>
            <a:chOff x="0" y="0"/>
            <a:chExt cx="1306391" cy="540984"/>
          </a:xfrm>
        </p:grpSpPr>
        <p:sp>
          <p:nvSpPr>
            <p:cNvPr id="19" name="Freeform 19"/>
            <p:cNvSpPr/>
            <p:nvPr/>
          </p:nvSpPr>
          <p:spPr>
            <a:xfrm>
              <a:off x="0" y="0"/>
              <a:ext cx="1306391" cy="540984"/>
            </a:xfrm>
            <a:custGeom>
              <a:avLst/>
              <a:gdLst/>
              <a:ahLst/>
              <a:cxnLst/>
              <a:rect l="l" t="t" r="r" b="b"/>
              <a:pathLst>
                <a:path w="1306391" h="540984">
                  <a:moveTo>
                    <a:pt x="0" y="0"/>
                  </a:moveTo>
                  <a:lnTo>
                    <a:pt x="1306391" y="0"/>
                  </a:lnTo>
                  <a:lnTo>
                    <a:pt x="1306391" y="540984"/>
                  </a:lnTo>
                  <a:lnTo>
                    <a:pt x="0" y="540984"/>
                  </a:lnTo>
                  <a:close/>
                </a:path>
              </a:pathLst>
            </a:custGeom>
            <a:solidFill>
              <a:srgbClr val="717E6C"/>
            </a:solidFill>
          </p:spPr>
          <p:txBody>
            <a:bodyPr/>
            <a:lstStyle/>
            <a:p>
              <a:endParaRPr lang="en-US"/>
            </a:p>
          </p:txBody>
        </p:sp>
        <p:sp>
          <p:nvSpPr>
            <p:cNvPr id="20" name="TextBox 20"/>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sp>
        <p:nvSpPr>
          <p:cNvPr id="31" name="Freeform 31">
            <a:extLst>
              <a:ext uri="{C183D7F6-B498-43B3-948B-1728B52AA6E4}">
                <adec:decorative xmlns:adec="http://schemas.microsoft.com/office/drawing/2017/decorative" val="1"/>
              </a:ext>
            </a:extLst>
          </p:cNvPr>
          <p:cNvSpPr/>
          <p:nvPr/>
        </p:nvSpPr>
        <p:spPr>
          <a:xfrm>
            <a:off x="1933743" y="5349969"/>
            <a:ext cx="1901135" cy="2089647"/>
          </a:xfrm>
          <a:custGeom>
            <a:avLst/>
            <a:gdLst/>
            <a:ahLst/>
            <a:cxnLst/>
            <a:rect l="l" t="t" r="r" b="b"/>
            <a:pathLst>
              <a:path w="1901135" h="2089647">
                <a:moveTo>
                  <a:pt x="0" y="0"/>
                </a:moveTo>
                <a:lnTo>
                  <a:pt x="1901135" y="0"/>
                </a:lnTo>
                <a:lnTo>
                  <a:pt x="1901135" y="2089647"/>
                </a:lnTo>
                <a:lnTo>
                  <a:pt x="0" y="2089647"/>
                </a:lnTo>
                <a:lnTo>
                  <a:pt x="0" y="0"/>
                </a:lnTo>
                <a:close/>
              </a:path>
            </a:pathLst>
          </a:custGeom>
          <a:blipFill>
            <a:blip r:embed="rId3"/>
            <a:stretch>
              <a:fillRect r="-1122"/>
            </a:stretch>
          </a:blipFill>
        </p:spPr>
        <p:txBody>
          <a:bodyPr/>
          <a:lstStyle/>
          <a:p>
            <a:endParaRPr lang="en-US"/>
          </a:p>
        </p:txBody>
      </p:sp>
      <p:sp>
        <p:nvSpPr>
          <p:cNvPr id="21" name="TextBox 21"/>
          <p:cNvSpPr txBox="1"/>
          <p:nvPr/>
        </p:nvSpPr>
        <p:spPr>
          <a:xfrm>
            <a:off x="6268959" y="5248484"/>
            <a:ext cx="2814401" cy="1785469"/>
          </a:xfrm>
          <a:prstGeom prst="rect">
            <a:avLst/>
          </a:prstGeom>
        </p:spPr>
        <p:txBody>
          <a:bodyPr lIns="0" tIns="0" rIns="0" bIns="0" rtlCol="0" anchor="t">
            <a:spAutoFit/>
          </a:bodyPr>
          <a:lstStyle/>
          <a:p>
            <a:pPr algn="ctr">
              <a:lnSpc>
                <a:spcPts val="4725"/>
              </a:lnSpc>
            </a:pPr>
            <a:r>
              <a:rPr lang="en-US" sz="3375">
                <a:solidFill>
                  <a:srgbClr val="FFF9EB"/>
                </a:solidFill>
                <a:latin typeface="Canva Sans 2"/>
              </a:rPr>
              <a:t>3M Ergonomic Mouse</a:t>
            </a:r>
          </a:p>
        </p:txBody>
      </p:sp>
      <p:sp>
        <p:nvSpPr>
          <p:cNvPr id="16" name="TextBox 16"/>
          <p:cNvSpPr txBox="1"/>
          <p:nvPr/>
        </p:nvSpPr>
        <p:spPr>
          <a:xfrm>
            <a:off x="10734214" y="5332769"/>
            <a:ext cx="6056399" cy="1645473"/>
          </a:xfrm>
          <a:prstGeom prst="rect">
            <a:avLst/>
          </a:prstGeom>
        </p:spPr>
        <p:txBody>
          <a:bodyPr lIns="0" tIns="0" rIns="0" bIns="0" rtlCol="0" anchor="t">
            <a:spAutoFit/>
          </a:bodyPr>
          <a:lstStyle/>
          <a:p>
            <a:pPr algn="ctr">
              <a:lnSpc>
                <a:spcPts val="3279"/>
              </a:lnSpc>
            </a:pPr>
            <a:r>
              <a:rPr lang="en-US" sz="2342">
                <a:solidFill>
                  <a:srgbClr val="717E6C"/>
                </a:solidFill>
                <a:latin typeface="Canva Sans 2"/>
              </a:rPr>
              <a:t>A verticle grip mouse with an ergonomic layout. This is a good solution for those with carpal tunnel syndrome or limited manual dexterity.</a:t>
            </a:r>
          </a:p>
        </p:txBody>
      </p:sp>
      <p:grpSp>
        <p:nvGrpSpPr>
          <p:cNvPr id="22" name="Group 22">
            <a:extLst>
              <a:ext uri="{C183D7F6-B498-43B3-948B-1728B52AA6E4}">
                <adec:decorative xmlns:adec="http://schemas.microsoft.com/office/drawing/2017/decorative" val="1"/>
              </a:ext>
            </a:extLst>
          </p:cNvPr>
          <p:cNvGrpSpPr/>
          <p:nvPr/>
        </p:nvGrpSpPr>
        <p:grpSpPr>
          <a:xfrm>
            <a:off x="5204399" y="7642722"/>
            <a:ext cx="5046171" cy="2236563"/>
            <a:chOff x="0" y="0"/>
            <a:chExt cx="1306391" cy="579018"/>
          </a:xfrm>
        </p:grpSpPr>
        <p:sp>
          <p:nvSpPr>
            <p:cNvPr id="23" name="Freeform 23"/>
            <p:cNvSpPr/>
            <p:nvPr/>
          </p:nvSpPr>
          <p:spPr>
            <a:xfrm>
              <a:off x="0" y="0"/>
              <a:ext cx="1306391" cy="579018"/>
            </a:xfrm>
            <a:custGeom>
              <a:avLst/>
              <a:gdLst/>
              <a:ahLst/>
              <a:cxnLst/>
              <a:rect l="l" t="t" r="r" b="b"/>
              <a:pathLst>
                <a:path w="1306391" h="579018">
                  <a:moveTo>
                    <a:pt x="0" y="0"/>
                  </a:moveTo>
                  <a:lnTo>
                    <a:pt x="1306391" y="0"/>
                  </a:lnTo>
                  <a:lnTo>
                    <a:pt x="1306391" y="579018"/>
                  </a:lnTo>
                  <a:lnTo>
                    <a:pt x="0" y="579018"/>
                  </a:lnTo>
                  <a:close/>
                </a:path>
              </a:pathLst>
            </a:custGeom>
            <a:solidFill>
              <a:srgbClr val="717E6C"/>
            </a:solidFill>
          </p:spPr>
          <p:txBody>
            <a:bodyPr/>
            <a:lstStyle/>
            <a:p>
              <a:endParaRPr lang="en-US"/>
            </a:p>
          </p:txBody>
        </p:sp>
        <p:sp>
          <p:nvSpPr>
            <p:cNvPr id="24" name="TextBox 24"/>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sp>
        <p:nvSpPr>
          <p:cNvPr id="32" name="Freeform 32">
            <a:extLst>
              <a:ext uri="{C183D7F6-B498-43B3-948B-1728B52AA6E4}">
                <adec:decorative xmlns:adec="http://schemas.microsoft.com/office/drawing/2017/decorative" val="1"/>
              </a:ext>
            </a:extLst>
          </p:cNvPr>
          <p:cNvSpPr/>
          <p:nvPr/>
        </p:nvSpPr>
        <p:spPr>
          <a:xfrm>
            <a:off x="313211" y="8226938"/>
            <a:ext cx="4732976" cy="1423689"/>
          </a:xfrm>
          <a:custGeom>
            <a:avLst/>
            <a:gdLst/>
            <a:ahLst/>
            <a:cxnLst/>
            <a:rect l="l" t="t" r="r" b="b"/>
            <a:pathLst>
              <a:path w="4732976" h="1423689">
                <a:moveTo>
                  <a:pt x="0" y="0"/>
                </a:moveTo>
                <a:lnTo>
                  <a:pt x="4732976" y="0"/>
                </a:lnTo>
                <a:lnTo>
                  <a:pt x="4732976" y="1423689"/>
                </a:lnTo>
                <a:lnTo>
                  <a:pt x="0" y="1423689"/>
                </a:lnTo>
                <a:lnTo>
                  <a:pt x="0" y="0"/>
                </a:lnTo>
                <a:close/>
              </a:path>
            </a:pathLst>
          </a:custGeom>
          <a:blipFill>
            <a:blip r:embed="rId4"/>
            <a:stretch>
              <a:fillRect l="-3577" t="-8325" r="-2861" b="-17264"/>
            </a:stretch>
          </a:blipFill>
        </p:spPr>
        <p:txBody>
          <a:bodyPr/>
          <a:lstStyle/>
          <a:p>
            <a:endParaRPr lang="en-US"/>
          </a:p>
        </p:txBody>
      </p:sp>
      <p:sp>
        <p:nvSpPr>
          <p:cNvPr id="25" name="TextBox 25"/>
          <p:cNvSpPr txBox="1"/>
          <p:nvPr/>
        </p:nvSpPr>
        <p:spPr>
          <a:xfrm>
            <a:off x="5671764" y="8324566"/>
            <a:ext cx="4130072" cy="1023250"/>
          </a:xfrm>
          <a:prstGeom prst="rect">
            <a:avLst/>
          </a:prstGeom>
        </p:spPr>
        <p:txBody>
          <a:bodyPr lIns="0" tIns="0" rIns="0" bIns="0" rtlCol="0" anchor="t">
            <a:spAutoFit/>
          </a:bodyPr>
          <a:lstStyle/>
          <a:p>
            <a:pPr algn="ctr">
              <a:lnSpc>
                <a:spcPts val="4034"/>
              </a:lnSpc>
            </a:pPr>
            <a:r>
              <a:rPr lang="en-US" sz="2881">
                <a:solidFill>
                  <a:srgbClr val="FFF9EB"/>
                </a:solidFill>
                <a:latin typeface="Canva Sans 2"/>
              </a:rPr>
              <a:t>Custom Keyguard</a:t>
            </a:r>
          </a:p>
          <a:p>
            <a:pPr algn="ctr">
              <a:lnSpc>
                <a:spcPts val="4034"/>
              </a:lnSpc>
            </a:pPr>
            <a:endParaRPr lang="en-US" sz="2881">
              <a:solidFill>
                <a:srgbClr val="FFF9EB"/>
              </a:solidFill>
              <a:latin typeface="Canva Sans 2"/>
            </a:endParaRPr>
          </a:p>
        </p:txBody>
      </p:sp>
      <p:grpSp>
        <p:nvGrpSpPr>
          <p:cNvPr id="26" name="Group 26">
            <a:extLst>
              <a:ext uri="{C183D7F6-B498-43B3-948B-1728B52AA6E4}">
                <adec:decorative xmlns:adec="http://schemas.microsoft.com/office/drawing/2017/decorative" val="1"/>
              </a:ext>
            </a:extLst>
          </p:cNvPr>
          <p:cNvGrpSpPr/>
          <p:nvPr/>
        </p:nvGrpSpPr>
        <p:grpSpPr>
          <a:xfrm>
            <a:off x="10734214" y="7716180"/>
            <a:ext cx="6397459" cy="2090687"/>
            <a:chOff x="0" y="0"/>
            <a:chExt cx="1258534" cy="411288"/>
          </a:xfrm>
        </p:grpSpPr>
        <p:sp>
          <p:nvSpPr>
            <p:cNvPr id="27" name="Freeform 27"/>
            <p:cNvSpPr/>
            <p:nvPr/>
          </p:nvSpPr>
          <p:spPr>
            <a:xfrm>
              <a:off x="0" y="0"/>
              <a:ext cx="1258534" cy="411288"/>
            </a:xfrm>
            <a:custGeom>
              <a:avLst/>
              <a:gdLst/>
              <a:ahLst/>
              <a:cxnLst/>
              <a:rect l="l" t="t" r="r" b="b"/>
              <a:pathLst>
                <a:path w="1258534" h="411288">
                  <a:moveTo>
                    <a:pt x="0" y="0"/>
                  </a:moveTo>
                  <a:lnTo>
                    <a:pt x="1258534" y="0"/>
                  </a:lnTo>
                  <a:lnTo>
                    <a:pt x="1258534" y="411288"/>
                  </a:lnTo>
                  <a:lnTo>
                    <a:pt x="0" y="411288"/>
                  </a:lnTo>
                  <a:close/>
                </a:path>
              </a:pathLst>
            </a:custGeom>
            <a:solidFill>
              <a:srgbClr val="FFFFFF"/>
            </a:solidFill>
          </p:spPr>
          <p:txBody>
            <a:bodyPr/>
            <a:lstStyle/>
            <a:p>
              <a:endParaRPr lang="en-US"/>
            </a:p>
          </p:txBody>
        </p:sp>
        <p:sp>
          <p:nvSpPr>
            <p:cNvPr id="28" name="TextBox 28"/>
            <p:cNvSpPr txBox="1"/>
            <p:nvPr/>
          </p:nvSpPr>
          <p:spPr>
            <a:xfrm>
              <a:off x="0" y="38100"/>
              <a:ext cx="812800" cy="774700"/>
            </a:xfrm>
            <a:prstGeom prst="rect">
              <a:avLst/>
            </a:prstGeom>
          </p:spPr>
          <p:txBody>
            <a:bodyPr lIns="50800" tIns="50800" rIns="50800" bIns="50800" rtlCol="0" anchor="ctr"/>
            <a:lstStyle/>
            <a:p>
              <a:pPr algn="ctr">
                <a:lnSpc>
                  <a:spcPts val="3681"/>
                </a:lnSpc>
              </a:pPr>
              <a:endParaRPr/>
            </a:p>
          </p:txBody>
        </p:sp>
      </p:grpSp>
      <p:sp>
        <p:nvSpPr>
          <p:cNvPr id="29" name="TextBox 29"/>
          <p:cNvSpPr txBox="1"/>
          <p:nvPr/>
        </p:nvSpPr>
        <p:spPr>
          <a:xfrm>
            <a:off x="11139088" y="7967612"/>
            <a:ext cx="5715339" cy="1683015"/>
          </a:xfrm>
          <a:prstGeom prst="rect">
            <a:avLst/>
          </a:prstGeom>
        </p:spPr>
        <p:txBody>
          <a:bodyPr lIns="0" tIns="0" rIns="0" bIns="0" rtlCol="0" anchor="t">
            <a:spAutoFit/>
          </a:bodyPr>
          <a:lstStyle/>
          <a:p>
            <a:pPr algn="ctr">
              <a:lnSpc>
                <a:spcPts val="3310"/>
              </a:lnSpc>
            </a:pPr>
            <a:r>
              <a:rPr lang="en-US" sz="2364">
                <a:solidFill>
                  <a:srgbClr val="717E6C"/>
                </a:solidFill>
                <a:latin typeface="Canva Sans 2"/>
              </a:rPr>
              <a:t>Custom keyguards facilitate precise use of keyboards for those with dexterity and motor control limitations.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5C8B636-E967-80B9-413A-AAB3C6FA6CEF}"/>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pPr>
              <a:lnSpc>
                <a:spcPts val="6841"/>
              </a:lnSpc>
            </a:pPr>
            <a:r>
              <a:rPr lang="en-US" dirty="0">
                <a:solidFill>
                  <a:srgbClr val="FFF9EB"/>
                </a:solidFill>
                <a:latin typeface="Forum Bold"/>
              </a:rPr>
              <a:t>Video Example:</a:t>
            </a:r>
            <a:br>
              <a:rPr lang="en-US" dirty="0">
                <a:solidFill>
                  <a:srgbClr val="FFF9EB"/>
                </a:solidFill>
                <a:latin typeface="Forum Bold"/>
              </a:rPr>
            </a:br>
            <a:r>
              <a:rPr lang="en-US" dirty="0">
                <a:solidFill>
                  <a:srgbClr val="FFFFFF"/>
                </a:solidFill>
                <a:latin typeface="Forum Bold"/>
              </a:rPr>
              <a:t>Dragon Dictation Software</a:t>
            </a:r>
          </a:p>
        </p:txBody>
      </p:sp>
      <p:grpSp>
        <p:nvGrpSpPr>
          <p:cNvPr id="2" name="Group 2">
            <a:extLst>
              <a:ext uri="{C183D7F6-B498-43B3-948B-1728B52AA6E4}">
                <adec:decorative xmlns:adec="http://schemas.microsoft.com/office/drawing/2017/decorative" val="1"/>
              </a:ext>
            </a:extLst>
          </p:cNvPr>
          <p:cNvGrpSpPr/>
          <p:nvPr/>
        </p:nvGrpSpPr>
        <p:grpSpPr>
          <a:xfrm>
            <a:off x="4527773" y="547727"/>
            <a:ext cx="9773237" cy="3657813"/>
            <a:chOff x="0" y="0"/>
            <a:chExt cx="13030982" cy="4877084"/>
          </a:xfrm>
        </p:grpSpPr>
        <p:sp>
          <p:nvSpPr>
            <p:cNvPr id="3" name="AutoShape 3"/>
            <p:cNvSpPr/>
            <p:nvPr/>
          </p:nvSpPr>
          <p:spPr>
            <a:xfrm>
              <a:off x="64715" y="3041632"/>
              <a:ext cx="12901553" cy="11433"/>
            </a:xfrm>
            <a:prstGeom prst="rect">
              <a:avLst/>
            </a:prstGeom>
            <a:solidFill>
              <a:srgbClr val="FFF9EB"/>
            </a:solidFill>
          </p:spPr>
          <p:txBody>
            <a:bodyPr/>
            <a:lstStyle/>
            <a:p>
              <a:endParaRPr lang="en-US"/>
            </a:p>
          </p:txBody>
        </p:sp>
        <p:sp>
          <p:nvSpPr>
            <p:cNvPr id="4" name="TextBox 4"/>
            <p:cNvSpPr txBox="1"/>
            <p:nvPr/>
          </p:nvSpPr>
          <p:spPr>
            <a:xfrm>
              <a:off x="0" y="114300"/>
              <a:ext cx="13030982" cy="2428813"/>
            </a:xfrm>
            <a:prstGeom prst="rect">
              <a:avLst/>
            </a:prstGeom>
          </p:spPr>
          <p:txBody>
            <a:bodyPr lIns="0" tIns="0" rIns="0" bIns="0" rtlCol="0" anchor="t">
              <a:spAutoFit/>
            </a:bodyPr>
            <a:lstStyle/>
            <a:p>
              <a:pPr algn="ctr">
                <a:lnSpc>
                  <a:spcPts val="6841"/>
                </a:lnSpc>
              </a:pPr>
              <a:r>
                <a:rPr lang="en-US" sz="6841" dirty="0">
                  <a:solidFill>
                    <a:srgbClr val="FFF9EB"/>
                  </a:solidFill>
                  <a:latin typeface="Forum Bold"/>
                </a:rPr>
                <a:t>Video Example:</a:t>
              </a:r>
            </a:p>
            <a:p>
              <a:pPr algn="ctr">
                <a:lnSpc>
                  <a:spcPts val="6841"/>
                </a:lnSpc>
              </a:pPr>
              <a:r>
                <a:rPr lang="en-US" sz="6841" dirty="0">
                  <a:solidFill>
                    <a:srgbClr val="FFFFFF"/>
                  </a:solidFill>
                  <a:latin typeface="Forum Bold"/>
                </a:rPr>
                <a:t>Dragon Dictation Software</a:t>
              </a:r>
            </a:p>
          </p:txBody>
        </p:sp>
        <p:sp>
          <p:nvSpPr>
            <p:cNvPr id="5" name="TextBox 5"/>
            <p:cNvSpPr txBox="1"/>
            <p:nvPr/>
          </p:nvSpPr>
          <p:spPr>
            <a:xfrm>
              <a:off x="0" y="4499798"/>
              <a:ext cx="13030982" cy="377286"/>
            </a:xfrm>
            <a:prstGeom prst="rect">
              <a:avLst/>
            </a:prstGeom>
          </p:spPr>
          <p:txBody>
            <a:bodyPr lIns="0" tIns="0" rIns="0" bIns="0" rtlCol="0" anchor="t">
              <a:spAutoFit/>
            </a:bodyPr>
            <a:lstStyle/>
            <a:p>
              <a:pPr algn="ctr">
                <a:lnSpc>
                  <a:spcPts val="2268"/>
                </a:lnSpc>
              </a:pPr>
              <a:r>
                <a:rPr lang="en-US" sz="1890">
                  <a:solidFill>
                    <a:srgbClr val="FFF9EB"/>
                  </a:solidFill>
                  <a:latin typeface="Assistant Regular"/>
                </a:rPr>
                <a:t>  </a:t>
              </a:r>
            </a:p>
          </p:txBody>
        </p:sp>
      </p:grpSp>
      <p:sp>
        <p:nvSpPr>
          <p:cNvPr id="7" name="TextBox 6">
            <a:extLst>
              <a:ext uri="{FF2B5EF4-FFF2-40B4-BE49-F238E27FC236}">
                <a16:creationId xmlns:a16="http://schemas.microsoft.com/office/drawing/2014/main" id="{6C69AC9A-138C-2AD8-F3A4-9C11D7FA75DB}"/>
              </a:ext>
            </a:extLst>
          </p:cNvPr>
          <p:cNvSpPr txBox="1"/>
          <p:nvPr/>
        </p:nvSpPr>
        <p:spPr>
          <a:xfrm>
            <a:off x="5466562" y="8148428"/>
            <a:ext cx="8458200" cy="830997"/>
          </a:xfrm>
          <a:prstGeom prst="rect">
            <a:avLst/>
          </a:prstGeom>
          <a:noFill/>
        </p:spPr>
        <p:txBody>
          <a:bodyPr wrap="square" rtlCol="0">
            <a:spAutoFit/>
          </a:bodyPr>
          <a:lstStyle/>
          <a:p>
            <a:r>
              <a:rPr lang="en-US" sz="2400" dirty="0"/>
              <a:t>Video link: https://www.youtube.com/watch?v=xcBeN_IkJWk&amp;t=57s</a:t>
            </a:r>
          </a:p>
        </p:txBody>
      </p:sp>
      <p:sp>
        <p:nvSpPr>
          <p:cNvPr id="8" name="Rectangle 7">
            <a:extLst>
              <a:ext uri="{FF2B5EF4-FFF2-40B4-BE49-F238E27FC236}">
                <a16:creationId xmlns:a16="http://schemas.microsoft.com/office/drawing/2014/main" id="{9AD13C74-4033-45EB-9B44-E118863E34BD}"/>
              </a:ext>
              <a:ext uri="{C183D7F6-B498-43B3-948B-1728B52AA6E4}">
                <adec:decorative xmlns:adec="http://schemas.microsoft.com/office/drawing/2017/decorative" val="1"/>
              </a:ext>
            </a:extLst>
          </p:cNvPr>
          <p:cNvSpPr/>
          <p:nvPr/>
        </p:nvSpPr>
        <p:spPr>
          <a:xfrm>
            <a:off x="4953627" y="3280203"/>
            <a:ext cx="8921528" cy="486822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3101788" y="5045026"/>
            <a:ext cx="10930064" cy="97097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906"/>
              </a:lnSpc>
              <a:spcBef>
                <a:spcPts val="0"/>
              </a:spcBef>
              <a:spcAft>
                <a:spcPts val="0"/>
              </a:spcAft>
              <a:buClrTx/>
              <a:buSzTx/>
              <a:buFontTx/>
              <a:buNone/>
              <a:tabLst/>
              <a:defRPr/>
            </a:pPr>
            <a:r>
              <a:rPr kumimoji="0" lang="en-US" sz="5647" b="0" i="0" u="none" strike="noStrike" kern="1200" cap="none" spc="0" normalizeH="0" baseline="0" noProof="0" dirty="0">
                <a:ln>
                  <a:noFill/>
                </a:ln>
                <a:solidFill>
                  <a:srgbClr val="000000"/>
                </a:solidFill>
                <a:effectLst/>
                <a:uLnTx/>
                <a:uFillTx/>
                <a:latin typeface="Canva Sans 1 Bold"/>
                <a:ea typeface="+mn-ea"/>
                <a:cs typeface="+mn-cs"/>
              </a:rPr>
              <a:t>Presenter: </a:t>
            </a:r>
            <a:r>
              <a:rPr kumimoji="0" lang="en-US" sz="5647" b="0" i="0" u="none" strike="noStrike" kern="1200" cap="none" spc="0" normalizeH="0" baseline="0" noProof="0" dirty="0">
                <a:ln>
                  <a:noFill/>
                </a:ln>
                <a:solidFill>
                  <a:srgbClr val="000000"/>
                </a:solidFill>
                <a:effectLst/>
                <a:uLnTx/>
                <a:uFillTx/>
                <a:latin typeface="Canva Sans 1"/>
                <a:ea typeface="+mn-ea"/>
                <a:cs typeface="+mn-cs"/>
              </a:rPr>
              <a:t>Donny Osborn</a:t>
            </a:r>
          </a:p>
        </p:txBody>
      </p:sp>
      <p:sp>
        <p:nvSpPr>
          <p:cNvPr id="2" name="Freeform 2" descr="Logo"/>
          <p:cNvSpPr/>
          <p:nvPr/>
        </p:nvSpPr>
        <p:spPr>
          <a:xfrm>
            <a:off x="2892303" y="639155"/>
            <a:ext cx="12503395" cy="3065542"/>
          </a:xfrm>
          <a:custGeom>
            <a:avLst/>
            <a:gdLst/>
            <a:ahLst/>
            <a:cxnLst/>
            <a:rect l="l" t="t" r="r" b="b"/>
            <a:pathLst>
              <a:path w="12503395" h="3065542">
                <a:moveTo>
                  <a:pt x="0" y="0"/>
                </a:moveTo>
                <a:lnTo>
                  <a:pt x="12503394" y="0"/>
                </a:lnTo>
                <a:lnTo>
                  <a:pt x="12503394" y="3065542"/>
                </a:lnTo>
                <a:lnTo>
                  <a:pt x="0" y="3065542"/>
                </a:lnTo>
                <a:lnTo>
                  <a:pt x="0" y="0"/>
                </a:lnTo>
                <a:close/>
              </a:path>
            </a:pathLst>
          </a:custGeom>
          <a:blipFill>
            <a:blip r:embed="rId2"/>
            <a:stretch>
              <a:fillRect t="-89897" b="-81335"/>
            </a:stretch>
          </a:blipFill>
        </p:spPr>
        <p:txBody>
          <a:bodyPr/>
          <a:lstStyle/>
          <a:p>
            <a:endParaRPr lang="en-US"/>
          </a:p>
        </p:txBody>
      </p:sp>
      <p:sp>
        <p:nvSpPr>
          <p:cNvPr id="5" name="TextBox 5"/>
          <p:cNvSpPr txBox="1"/>
          <p:nvPr/>
        </p:nvSpPr>
        <p:spPr>
          <a:xfrm>
            <a:off x="3124200" y="6358897"/>
            <a:ext cx="13292264" cy="970971"/>
          </a:xfrm>
          <a:prstGeom prst="rect">
            <a:avLst/>
          </a:prstGeom>
        </p:spPr>
        <p:txBody>
          <a:bodyPr wrap="square" lIns="0" tIns="0" rIns="0" bIns="0" rtlCol="0" anchor="t">
            <a:spAutoFit/>
          </a:bodyPr>
          <a:lstStyle/>
          <a:p>
            <a:pPr algn="ctr">
              <a:lnSpc>
                <a:spcPts val="7906"/>
              </a:lnSpc>
            </a:pPr>
            <a:r>
              <a:rPr lang="en-US" sz="5647" dirty="0">
                <a:solidFill>
                  <a:srgbClr val="000000"/>
                </a:solidFill>
                <a:latin typeface="Canva Sans 1 Bold"/>
              </a:rPr>
              <a:t>Email: </a:t>
            </a:r>
            <a:r>
              <a:rPr lang="en-US" sz="5647" dirty="0" err="1">
                <a:solidFill>
                  <a:srgbClr val="000000"/>
                </a:solidFill>
                <a:latin typeface="Canva Sans 1"/>
              </a:rPr>
              <a:t>Donny@BoundlessAt.com</a:t>
            </a:r>
            <a:endParaRPr lang="en-US" sz="5647" dirty="0">
              <a:solidFill>
                <a:srgbClr val="000000"/>
              </a:solidFill>
              <a:latin typeface="Canva Sans 1"/>
            </a:endParaRPr>
          </a:p>
        </p:txBody>
      </p:sp>
      <p:sp>
        <p:nvSpPr>
          <p:cNvPr id="4" name="TextBox 4"/>
          <p:cNvSpPr txBox="1"/>
          <p:nvPr/>
        </p:nvSpPr>
        <p:spPr>
          <a:xfrm>
            <a:off x="3581400" y="7672768"/>
            <a:ext cx="12149264" cy="970971"/>
          </a:xfrm>
          <a:prstGeom prst="rect">
            <a:avLst/>
          </a:prstGeom>
        </p:spPr>
        <p:txBody>
          <a:bodyPr wrap="square" lIns="0" tIns="0" rIns="0" bIns="0" rtlCol="0" anchor="t">
            <a:spAutoFit/>
          </a:bodyPr>
          <a:lstStyle/>
          <a:p>
            <a:pPr algn="ctr">
              <a:lnSpc>
                <a:spcPts val="7906"/>
              </a:lnSpc>
            </a:pPr>
            <a:r>
              <a:rPr lang="en-US" sz="5647" dirty="0">
                <a:solidFill>
                  <a:srgbClr val="000000"/>
                </a:solidFill>
                <a:latin typeface="Canva Sans 1 Bold"/>
              </a:rPr>
              <a:t>Website: </a:t>
            </a:r>
            <a:r>
              <a:rPr lang="en-US" sz="5647" dirty="0" err="1">
                <a:solidFill>
                  <a:srgbClr val="000000"/>
                </a:solidFill>
                <a:latin typeface="Canva Sans 1"/>
              </a:rPr>
              <a:t>www.BoundlessAt.com</a:t>
            </a:r>
            <a:endParaRPr lang="en-US" sz="5647" dirty="0">
              <a:solidFill>
                <a:srgbClr val="000000"/>
              </a:solidFill>
              <a:latin typeface="Canva Sans 1"/>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028700" y="1286047"/>
            <a:ext cx="6402181" cy="4841579"/>
          </a:xfrm>
          <a:custGeom>
            <a:avLst/>
            <a:gdLst/>
            <a:ahLst/>
            <a:cxnLst/>
            <a:rect l="l" t="t" r="r" b="b"/>
            <a:pathLst>
              <a:path w="6402181" h="4841579">
                <a:moveTo>
                  <a:pt x="0" y="0"/>
                </a:moveTo>
                <a:lnTo>
                  <a:pt x="6402181" y="0"/>
                </a:lnTo>
                <a:lnTo>
                  <a:pt x="6402181" y="4841578"/>
                </a:lnTo>
                <a:lnTo>
                  <a:pt x="0" y="4841578"/>
                </a:lnTo>
                <a:lnTo>
                  <a:pt x="0" y="0"/>
                </a:lnTo>
                <a:close/>
              </a:path>
            </a:pathLst>
          </a:custGeom>
          <a:blipFill>
            <a:blip r:embed="rId2"/>
            <a:stretch>
              <a:fillRect l="-730" r="-730" b="-624"/>
            </a:stretch>
          </a:blipFill>
        </p:spPr>
        <p:txBody>
          <a:bodyPr/>
          <a:lstStyle/>
          <a:p>
            <a:endParaRPr lang="en-US"/>
          </a:p>
        </p:txBody>
      </p:sp>
      <p:sp>
        <p:nvSpPr>
          <p:cNvPr id="3" name="Freeform 3">
            <a:extLst>
              <a:ext uri="{C183D7F6-B498-43B3-948B-1728B52AA6E4}">
                <adec:decorative xmlns:adec="http://schemas.microsoft.com/office/drawing/2017/decorative" val="1"/>
              </a:ext>
            </a:extLst>
          </p:cNvPr>
          <p:cNvSpPr/>
          <p:nvPr/>
        </p:nvSpPr>
        <p:spPr>
          <a:xfrm>
            <a:off x="1028700" y="6390197"/>
            <a:ext cx="3051428" cy="2610757"/>
          </a:xfrm>
          <a:custGeom>
            <a:avLst/>
            <a:gdLst/>
            <a:ahLst/>
            <a:cxnLst/>
            <a:rect l="l" t="t" r="r" b="b"/>
            <a:pathLst>
              <a:path w="3051428" h="2610757">
                <a:moveTo>
                  <a:pt x="0" y="0"/>
                </a:moveTo>
                <a:lnTo>
                  <a:pt x="3051428" y="0"/>
                </a:lnTo>
                <a:lnTo>
                  <a:pt x="3051428" y="2610756"/>
                </a:lnTo>
                <a:lnTo>
                  <a:pt x="0" y="2610756"/>
                </a:lnTo>
                <a:lnTo>
                  <a:pt x="0" y="0"/>
                </a:lnTo>
                <a:close/>
              </a:path>
            </a:pathLst>
          </a:custGeom>
          <a:blipFill>
            <a:blip r:embed="rId3"/>
            <a:stretch>
              <a:fillRect t="-8439" b="-8439"/>
            </a:stretch>
          </a:blipFill>
        </p:spPr>
        <p:txBody>
          <a:bodyPr/>
          <a:lstStyle/>
          <a:p>
            <a:endParaRPr lang="en-US"/>
          </a:p>
        </p:txBody>
      </p:sp>
      <p:grpSp>
        <p:nvGrpSpPr>
          <p:cNvPr id="4" name="Group 4">
            <a:extLst>
              <a:ext uri="{C183D7F6-B498-43B3-948B-1728B52AA6E4}">
                <adec:decorative xmlns:adec="http://schemas.microsoft.com/office/drawing/2017/decorative" val="1"/>
              </a:ext>
            </a:extLst>
          </p:cNvPr>
          <p:cNvGrpSpPr/>
          <p:nvPr/>
        </p:nvGrpSpPr>
        <p:grpSpPr>
          <a:xfrm>
            <a:off x="8248056" y="0"/>
            <a:ext cx="10039944" cy="10341232"/>
            <a:chOff x="0" y="0"/>
            <a:chExt cx="2644265" cy="3524149"/>
          </a:xfrm>
        </p:grpSpPr>
        <p:sp>
          <p:nvSpPr>
            <p:cNvPr id="5" name="Freeform 5"/>
            <p:cNvSpPr/>
            <p:nvPr/>
          </p:nvSpPr>
          <p:spPr>
            <a:xfrm>
              <a:off x="0" y="0"/>
              <a:ext cx="2644265" cy="3524149"/>
            </a:xfrm>
            <a:custGeom>
              <a:avLst/>
              <a:gdLst/>
              <a:ahLst/>
              <a:cxnLst/>
              <a:rect l="l" t="t" r="r" b="b"/>
              <a:pathLst>
                <a:path w="2644265" h="3524149">
                  <a:moveTo>
                    <a:pt x="0" y="0"/>
                  </a:moveTo>
                  <a:lnTo>
                    <a:pt x="2644265" y="0"/>
                  </a:lnTo>
                  <a:lnTo>
                    <a:pt x="2644265" y="3524149"/>
                  </a:lnTo>
                  <a:lnTo>
                    <a:pt x="0" y="3524149"/>
                  </a:lnTo>
                  <a:close/>
                </a:path>
              </a:pathLst>
            </a:custGeom>
            <a:solidFill>
              <a:srgbClr val="FFF9EB"/>
            </a:solidFill>
          </p:spPr>
          <p:txBody>
            <a:bodyPr/>
            <a:lstStyle/>
            <a:p>
              <a:endParaRPr lang="en-US"/>
            </a:p>
          </p:txBody>
        </p:sp>
        <p:sp>
          <p:nvSpPr>
            <p:cNvPr id="6" name="TextBox 6"/>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7" name="TextBox 7"/>
          <p:cNvSpPr txBox="1">
            <a:spLocks noGrp="1"/>
          </p:cNvSpPr>
          <p:nvPr>
            <p:ph type="title" idx="4294967295"/>
          </p:nvPr>
        </p:nvSpPr>
        <p:spPr>
          <a:xfrm>
            <a:off x="9013951" y="180975"/>
            <a:ext cx="10744259" cy="26485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0147"/>
              </a:lnSpc>
              <a:spcBef>
                <a:spcPts val="0"/>
              </a:spcBef>
              <a:spcAft>
                <a:spcPts val="0"/>
              </a:spcAft>
              <a:buClrTx/>
              <a:buSzTx/>
              <a:buFontTx/>
              <a:buNone/>
              <a:tabLst/>
              <a:defRPr/>
            </a:pPr>
            <a:r>
              <a:rPr kumimoji="0" lang="en-US" sz="10147" b="0" i="0" u="none" strike="noStrike" kern="1200" cap="none" spc="0" normalizeH="0" baseline="0" noProof="0" dirty="0">
                <a:ln>
                  <a:noFill/>
                </a:ln>
                <a:solidFill>
                  <a:srgbClr val="717E6C"/>
                </a:solidFill>
                <a:effectLst/>
                <a:uLnTx/>
                <a:uFillTx/>
                <a:latin typeface="Forum Bold"/>
                <a:ea typeface="+mn-ea"/>
                <a:cs typeface="+mn-cs"/>
              </a:rPr>
              <a:t>Communication Products</a:t>
            </a:r>
          </a:p>
        </p:txBody>
      </p:sp>
      <p:sp>
        <p:nvSpPr>
          <p:cNvPr id="8" name="AutoShape 8">
            <a:extLst>
              <a:ext uri="{C183D7F6-B498-43B3-948B-1728B52AA6E4}">
                <adec:decorative xmlns:adec="http://schemas.microsoft.com/office/drawing/2017/decorative" val="1"/>
              </a:ext>
            </a:extLst>
          </p:cNvPr>
          <p:cNvSpPr/>
          <p:nvPr/>
        </p:nvSpPr>
        <p:spPr>
          <a:xfrm>
            <a:off x="8607832" y="2829508"/>
            <a:ext cx="8918168" cy="0"/>
          </a:xfrm>
          <a:prstGeom prst="line">
            <a:avLst/>
          </a:prstGeom>
          <a:ln w="38100" cap="flat">
            <a:solidFill>
              <a:srgbClr val="717E6C"/>
            </a:solidFill>
            <a:prstDash val="solid"/>
            <a:headEnd type="none" w="sm" len="sm"/>
            <a:tailEnd type="none" w="sm" len="sm"/>
          </a:ln>
        </p:spPr>
        <p:txBody>
          <a:bodyPr/>
          <a:lstStyle/>
          <a:p>
            <a:endParaRPr lang="en-US"/>
          </a:p>
        </p:txBody>
      </p:sp>
      <p:grpSp>
        <p:nvGrpSpPr>
          <p:cNvPr id="9" name="Group 9">
            <a:extLst>
              <a:ext uri="{C183D7F6-B498-43B3-948B-1728B52AA6E4}">
                <adec:decorative xmlns:adec="http://schemas.microsoft.com/office/drawing/2017/decorative" val="1"/>
              </a:ext>
            </a:extLst>
          </p:cNvPr>
          <p:cNvGrpSpPr/>
          <p:nvPr/>
        </p:nvGrpSpPr>
        <p:grpSpPr>
          <a:xfrm>
            <a:off x="4080128" y="6390197"/>
            <a:ext cx="3516169" cy="2610757"/>
            <a:chOff x="0" y="0"/>
            <a:chExt cx="4688225" cy="3481009"/>
          </a:xfrm>
        </p:grpSpPr>
        <p:grpSp>
          <p:nvGrpSpPr>
            <p:cNvPr id="10" name="Group 10"/>
            <p:cNvGrpSpPr/>
            <p:nvPr/>
          </p:nvGrpSpPr>
          <p:grpSpPr>
            <a:xfrm>
              <a:off x="227873" y="0"/>
              <a:ext cx="4201181" cy="3481009"/>
              <a:chOff x="0" y="0"/>
              <a:chExt cx="753070" cy="623977"/>
            </a:xfrm>
          </p:grpSpPr>
          <p:sp>
            <p:nvSpPr>
              <p:cNvPr id="11" name="Freeform 11"/>
              <p:cNvSpPr/>
              <p:nvPr/>
            </p:nvSpPr>
            <p:spPr>
              <a:xfrm>
                <a:off x="0" y="0"/>
                <a:ext cx="753070" cy="623977"/>
              </a:xfrm>
              <a:custGeom>
                <a:avLst/>
                <a:gdLst/>
                <a:ahLst/>
                <a:cxnLst/>
                <a:rect l="l" t="t" r="r" b="b"/>
                <a:pathLst>
                  <a:path w="753070" h="623977">
                    <a:moveTo>
                      <a:pt x="0" y="0"/>
                    </a:moveTo>
                    <a:lnTo>
                      <a:pt x="753070" y="0"/>
                    </a:lnTo>
                    <a:lnTo>
                      <a:pt x="753070" y="623977"/>
                    </a:lnTo>
                    <a:lnTo>
                      <a:pt x="0" y="623977"/>
                    </a:lnTo>
                    <a:close/>
                  </a:path>
                </a:pathLst>
              </a:custGeom>
              <a:solidFill>
                <a:srgbClr val="FFFFFF"/>
              </a:solidFill>
            </p:spPr>
            <p:txBody>
              <a:bodyPr/>
              <a:lstStyle/>
              <a:p>
                <a:endParaRPr lang="en-US"/>
              </a:p>
            </p:txBody>
          </p:sp>
          <p:sp>
            <p:nvSpPr>
              <p:cNvPr id="12" name="TextBox 12"/>
              <p:cNvSpPr txBox="1"/>
              <p:nvPr/>
            </p:nvSpPr>
            <p:spPr>
              <a:xfrm>
                <a:off x="0" y="28575"/>
                <a:ext cx="812800" cy="784225"/>
              </a:xfrm>
              <a:prstGeom prst="rect">
                <a:avLst/>
              </a:prstGeom>
            </p:spPr>
            <p:txBody>
              <a:bodyPr lIns="50800" tIns="50800" rIns="50800" bIns="50800" rtlCol="0" anchor="ctr"/>
              <a:lstStyle/>
              <a:p>
                <a:pPr algn="ctr">
                  <a:lnSpc>
                    <a:spcPts val="3030"/>
                  </a:lnSpc>
                </a:pPr>
                <a:endParaRPr/>
              </a:p>
            </p:txBody>
          </p:sp>
        </p:grpSp>
        <p:sp>
          <p:nvSpPr>
            <p:cNvPr id="13" name="Freeform 13"/>
            <p:cNvSpPr/>
            <p:nvPr/>
          </p:nvSpPr>
          <p:spPr>
            <a:xfrm>
              <a:off x="0" y="338025"/>
              <a:ext cx="4688225" cy="2555542"/>
            </a:xfrm>
            <a:custGeom>
              <a:avLst/>
              <a:gdLst/>
              <a:ahLst/>
              <a:cxnLst/>
              <a:rect l="l" t="t" r="r" b="b"/>
              <a:pathLst>
                <a:path w="4688225" h="2555542">
                  <a:moveTo>
                    <a:pt x="0" y="0"/>
                  </a:moveTo>
                  <a:lnTo>
                    <a:pt x="4688225" y="0"/>
                  </a:lnTo>
                  <a:lnTo>
                    <a:pt x="4688225" y="2555543"/>
                  </a:lnTo>
                  <a:lnTo>
                    <a:pt x="0" y="2555543"/>
                  </a:lnTo>
                  <a:lnTo>
                    <a:pt x="0" y="0"/>
                  </a:lnTo>
                  <a:close/>
                </a:path>
              </a:pathLst>
            </a:custGeom>
            <a:blipFill>
              <a:blip r:embed="rId4"/>
              <a:stretch>
                <a:fillRect/>
              </a:stretch>
            </a:blipFill>
          </p:spPr>
          <p:txBody>
            <a:bodyPr/>
            <a:lstStyle/>
            <a:p>
              <a:endParaRPr lang="en-US"/>
            </a:p>
          </p:txBody>
        </p:sp>
      </p:grpSp>
      <p:sp>
        <p:nvSpPr>
          <p:cNvPr id="14" name="TextBox 14"/>
          <p:cNvSpPr txBox="1"/>
          <p:nvPr/>
        </p:nvSpPr>
        <p:spPr>
          <a:xfrm>
            <a:off x="8607832" y="4432411"/>
            <a:ext cx="9680168" cy="3600450"/>
          </a:xfrm>
          <a:prstGeom prst="rect">
            <a:avLst/>
          </a:prstGeom>
        </p:spPr>
        <p:txBody>
          <a:bodyPr lIns="0" tIns="0" rIns="0" bIns="0" rtlCol="0" anchor="t">
            <a:spAutoFit/>
          </a:bodyPr>
          <a:lstStyle/>
          <a:p>
            <a:pPr>
              <a:lnSpc>
                <a:spcPts val="4793"/>
              </a:lnSpc>
            </a:pPr>
            <a:r>
              <a:rPr lang="en-US" sz="3994">
                <a:solidFill>
                  <a:srgbClr val="717E6C"/>
                </a:solidFill>
                <a:latin typeface="Assistant Regular"/>
              </a:rPr>
              <a:t>These products provide users with alternative styles of communication.</a:t>
            </a:r>
          </a:p>
          <a:p>
            <a:pPr>
              <a:lnSpc>
                <a:spcPts val="4793"/>
              </a:lnSpc>
            </a:pPr>
            <a:endParaRPr lang="en-US" sz="3994">
              <a:solidFill>
                <a:srgbClr val="717E6C"/>
              </a:solidFill>
              <a:latin typeface="Assistant Regular"/>
            </a:endParaRPr>
          </a:p>
          <a:p>
            <a:pPr>
              <a:lnSpc>
                <a:spcPts val="4793"/>
              </a:lnSpc>
            </a:pPr>
            <a:r>
              <a:rPr lang="en-US" sz="3994">
                <a:solidFill>
                  <a:srgbClr val="717E6C"/>
                </a:solidFill>
                <a:latin typeface="Assistant Regular"/>
              </a:rPr>
              <a:t> They use pictures, pre-recorded voice messages, and customizable layouts to allow nonverbal users to communicate freely.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7813" y="-49802"/>
            <a:ext cx="18320657" cy="2059018"/>
            <a:chOff x="0" y="0"/>
            <a:chExt cx="4898165" cy="542293"/>
          </a:xfrm>
        </p:grpSpPr>
        <p:sp>
          <p:nvSpPr>
            <p:cNvPr id="3" name="Freeform 3"/>
            <p:cNvSpPr/>
            <p:nvPr/>
          </p:nvSpPr>
          <p:spPr>
            <a:xfrm>
              <a:off x="0" y="0"/>
              <a:ext cx="4898165" cy="542293"/>
            </a:xfrm>
            <a:custGeom>
              <a:avLst/>
              <a:gdLst/>
              <a:ahLst/>
              <a:cxnLst/>
              <a:rect l="l" t="t" r="r" b="b"/>
              <a:pathLst>
                <a:path w="4898165" h="542293">
                  <a:moveTo>
                    <a:pt x="0" y="0"/>
                  </a:moveTo>
                  <a:lnTo>
                    <a:pt x="4898165" y="0"/>
                  </a:lnTo>
                  <a:lnTo>
                    <a:pt x="4898165" y="542293"/>
                  </a:lnTo>
                  <a:lnTo>
                    <a:pt x="0" y="542293"/>
                  </a:lnTo>
                  <a:close/>
                </a:path>
              </a:pathLst>
            </a:custGeom>
            <a:solidFill>
              <a:srgbClr val="717E6C"/>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5668804" y="3134202"/>
            <a:ext cx="4371375" cy="1947215"/>
            <a:chOff x="0" y="0"/>
            <a:chExt cx="1306391" cy="581928"/>
          </a:xfrm>
        </p:grpSpPr>
        <p:sp>
          <p:nvSpPr>
            <p:cNvPr id="6" name="Freeform 6"/>
            <p:cNvSpPr/>
            <p:nvPr/>
          </p:nvSpPr>
          <p:spPr>
            <a:xfrm>
              <a:off x="0" y="0"/>
              <a:ext cx="1306391" cy="581928"/>
            </a:xfrm>
            <a:custGeom>
              <a:avLst/>
              <a:gdLst/>
              <a:ahLst/>
              <a:cxnLst/>
              <a:rect l="l" t="t" r="r" b="b"/>
              <a:pathLst>
                <a:path w="1306391" h="581928">
                  <a:moveTo>
                    <a:pt x="0" y="0"/>
                  </a:moveTo>
                  <a:lnTo>
                    <a:pt x="1306391" y="0"/>
                  </a:lnTo>
                  <a:lnTo>
                    <a:pt x="1306391" y="581928"/>
                  </a:lnTo>
                  <a:lnTo>
                    <a:pt x="0" y="581928"/>
                  </a:lnTo>
                  <a:close/>
                </a:path>
              </a:pathLst>
            </a:custGeom>
            <a:solidFill>
              <a:srgbClr val="717E6C"/>
            </a:solidFill>
          </p:spPr>
          <p:txBody>
            <a:bodyPr/>
            <a:lstStyle/>
            <a:p>
              <a:endParaRPr lang="en-US"/>
            </a:p>
          </p:txBody>
        </p:sp>
        <p:sp>
          <p:nvSpPr>
            <p:cNvPr id="7" name="TextBox 7"/>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11101089" y="3152698"/>
            <a:ext cx="5652522" cy="1868075"/>
            <a:chOff x="0" y="0"/>
            <a:chExt cx="1281261" cy="423438"/>
          </a:xfrm>
        </p:grpSpPr>
        <p:sp>
          <p:nvSpPr>
            <p:cNvPr id="9" name="Freeform 9"/>
            <p:cNvSpPr/>
            <p:nvPr/>
          </p:nvSpPr>
          <p:spPr>
            <a:xfrm>
              <a:off x="0" y="0"/>
              <a:ext cx="1281261" cy="423438"/>
            </a:xfrm>
            <a:custGeom>
              <a:avLst/>
              <a:gdLst/>
              <a:ahLst/>
              <a:cxnLst/>
              <a:rect l="l" t="t" r="r" b="b"/>
              <a:pathLst>
                <a:path w="1281261" h="423438">
                  <a:moveTo>
                    <a:pt x="0" y="0"/>
                  </a:moveTo>
                  <a:lnTo>
                    <a:pt x="1281261" y="0"/>
                  </a:lnTo>
                  <a:lnTo>
                    <a:pt x="1281261" y="423438"/>
                  </a:lnTo>
                  <a:lnTo>
                    <a:pt x="0" y="423438"/>
                  </a:lnTo>
                  <a:close/>
                </a:path>
              </a:pathLst>
            </a:custGeom>
            <a:solidFill>
              <a:srgbClr val="FFFFFF"/>
            </a:solidFill>
          </p:spPr>
          <p:txBody>
            <a:bodyPr/>
            <a:lstStyle/>
            <a:p>
              <a:endParaRPr lang="en-US"/>
            </a:p>
          </p:txBody>
        </p:sp>
        <p:sp>
          <p:nvSpPr>
            <p:cNvPr id="10" name="TextBox 10"/>
            <p:cNvSpPr txBox="1"/>
            <p:nvPr/>
          </p:nvSpPr>
          <p:spPr>
            <a:xfrm>
              <a:off x="0" y="38100"/>
              <a:ext cx="812800" cy="774700"/>
            </a:xfrm>
            <a:prstGeom prst="rect">
              <a:avLst/>
            </a:prstGeom>
          </p:spPr>
          <p:txBody>
            <a:bodyPr lIns="50800" tIns="50800" rIns="50800" bIns="50800" rtlCol="0" anchor="ctr"/>
            <a:lstStyle/>
            <a:p>
              <a:pPr algn="ctr">
                <a:lnSpc>
                  <a:spcPts val="3688"/>
                </a:lnSpc>
              </a:pPr>
              <a:endParaRPr/>
            </a:p>
          </p:txBody>
        </p:sp>
      </p:grpSp>
      <p:grpSp>
        <p:nvGrpSpPr>
          <p:cNvPr id="11" name="Group 11">
            <a:extLst>
              <a:ext uri="{C183D7F6-B498-43B3-948B-1728B52AA6E4}">
                <adec:decorative xmlns:adec="http://schemas.microsoft.com/office/drawing/2017/decorative" val="1"/>
              </a:ext>
            </a:extLst>
          </p:cNvPr>
          <p:cNvGrpSpPr/>
          <p:nvPr/>
        </p:nvGrpSpPr>
        <p:grpSpPr>
          <a:xfrm>
            <a:off x="11101089" y="5603091"/>
            <a:ext cx="5541962" cy="1811110"/>
            <a:chOff x="0" y="0"/>
            <a:chExt cx="1258534" cy="411288"/>
          </a:xfrm>
        </p:grpSpPr>
        <p:sp>
          <p:nvSpPr>
            <p:cNvPr id="12" name="Freeform 12"/>
            <p:cNvSpPr/>
            <p:nvPr/>
          </p:nvSpPr>
          <p:spPr>
            <a:xfrm>
              <a:off x="0" y="0"/>
              <a:ext cx="1258534" cy="411288"/>
            </a:xfrm>
            <a:custGeom>
              <a:avLst/>
              <a:gdLst/>
              <a:ahLst/>
              <a:cxnLst/>
              <a:rect l="l" t="t" r="r" b="b"/>
              <a:pathLst>
                <a:path w="1258534" h="411288">
                  <a:moveTo>
                    <a:pt x="0" y="0"/>
                  </a:moveTo>
                  <a:lnTo>
                    <a:pt x="1258534" y="0"/>
                  </a:lnTo>
                  <a:lnTo>
                    <a:pt x="1258534" y="411288"/>
                  </a:lnTo>
                  <a:lnTo>
                    <a:pt x="0" y="411288"/>
                  </a:lnTo>
                  <a:close/>
                </a:path>
              </a:pathLst>
            </a:custGeom>
            <a:solidFill>
              <a:srgbClr val="FFFFFF"/>
            </a:solidFill>
          </p:spPr>
          <p:txBody>
            <a:bodyPr/>
            <a:lstStyle/>
            <a:p>
              <a:endParaRPr lang="en-US"/>
            </a:p>
          </p:txBody>
        </p:sp>
        <p:sp>
          <p:nvSpPr>
            <p:cNvPr id="13" name="TextBox 13"/>
            <p:cNvSpPr txBox="1"/>
            <p:nvPr/>
          </p:nvSpPr>
          <p:spPr>
            <a:xfrm>
              <a:off x="0" y="38100"/>
              <a:ext cx="812800" cy="774700"/>
            </a:xfrm>
            <a:prstGeom prst="rect">
              <a:avLst/>
            </a:prstGeom>
          </p:spPr>
          <p:txBody>
            <a:bodyPr lIns="50800" tIns="50800" rIns="50800" bIns="50800" rtlCol="0" anchor="ctr"/>
            <a:lstStyle/>
            <a:p>
              <a:pPr algn="ctr">
                <a:lnSpc>
                  <a:spcPts val="3681"/>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5668804" y="5624165"/>
            <a:ext cx="4371375" cy="1810210"/>
            <a:chOff x="0" y="0"/>
            <a:chExt cx="1306391" cy="540984"/>
          </a:xfrm>
        </p:grpSpPr>
        <p:sp>
          <p:nvSpPr>
            <p:cNvPr id="15" name="Freeform 15"/>
            <p:cNvSpPr/>
            <p:nvPr/>
          </p:nvSpPr>
          <p:spPr>
            <a:xfrm>
              <a:off x="0" y="0"/>
              <a:ext cx="1306391" cy="540984"/>
            </a:xfrm>
            <a:custGeom>
              <a:avLst/>
              <a:gdLst/>
              <a:ahLst/>
              <a:cxnLst/>
              <a:rect l="l" t="t" r="r" b="b"/>
              <a:pathLst>
                <a:path w="1306391" h="540984">
                  <a:moveTo>
                    <a:pt x="0" y="0"/>
                  </a:moveTo>
                  <a:lnTo>
                    <a:pt x="1306391" y="0"/>
                  </a:lnTo>
                  <a:lnTo>
                    <a:pt x="1306391" y="540984"/>
                  </a:lnTo>
                  <a:lnTo>
                    <a:pt x="0" y="540984"/>
                  </a:lnTo>
                  <a:close/>
                </a:path>
              </a:pathLst>
            </a:custGeom>
            <a:solidFill>
              <a:srgbClr val="717E6C"/>
            </a:solidFill>
          </p:spPr>
          <p:txBody>
            <a:bodyPr/>
            <a:lstStyle/>
            <a:p>
              <a:endParaRPr lang="en-US"/>
            </a:p>
          </p:txBody>
        </p:sp>
        <p:sp>
          <p:nvSpPr>
            <p:cNvPr id="16" name="TextBox 16"/>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grpSp>
        <p:nvGrpSpPr>
          <p:cNvPr id="17" name="Group 17">
            <a:extLst>
              <a:ext uri="{C183D7F6-B498-43B3-948B-1728B52AA6E4}">
                <adec:decorative xmlns:adec="http://schemas.microsoft.com/office/drawing/2017/decorative" val="1"/>
              </a:ext>
            </a:extLst>
          </p:cNvPr>
          <p:cNvGrpSpPr/>
          <p:nvPr/>
        </p:nvGrpSpPr>
        <p:grpSpPr>
          <a:xfrm>
            <a:off x="5668804" y="7789180"/>
            <a:ext cx="4371375" cy="1937479"/>
            <a:chOff x="0" y="0"/>
            <a:chExt cx="1306391" cy="579018"/>
          </a:xfrm>
        </p:grpSpPr>
        <p:sp>
          <p:nvSpPr>
            <p:cNvPr id="18" name="Freeform 18"/>
            <p:cNvSpPr/>
            <p:nvPr/>
          </p:nvSpPr>
          <p:spPr>
            <a:xfrm>
              <a:off x="0" y="0"/>
              <a:ext cx="1306391" cy="579018"/>
            </a:xfrm>
            <a:custGeom>
              <a:avLst/>
              <a:gdLst/>
              <a:ahLst/>
              <a:cxnLst/>
              <a:rect l="l" t="t" r="r" b="b"/>
              <a:pathLst>
                <a:path w="1306391" h="579018">
                  <a:moveTo>
                    <a:pt x="0" y="0"/>
                  </a:moveTo>
                  <a:lnTo>
                    <a:pt x="1306391" y="0"/>
                  </a:lnTo>
                  <a:lnTo>
                    <a:pt x="1306391" y="579018"/>
                  </a:lnTo>
                  <a:lnTo>
                    <a:pt x="0" y="579018"/>
                  </a:lnTo>
                  <a:close/>
                </a:path>
              </a:pathLst>
            </a:custGeom>
            <a:solidFill>
              <a:srgbClr val="717E6C"/>
            </a:solidFill>
          </p:spPr>
          <p:txBody>
            <a:bodyPr/>
            <a:lstStyle/>
            <a:p>
              <a:endParaRPr lang="en-US"/>
            </a:p>
          </p:txBody>
        </p:sp>
        <p:sp>
          <p:nvSpPr>
            <p:cNvPr id="19" name="TextBox 19"/>
            <p:cNvSpPr txBox="1"/>
            <p:nvPr/>
          </p:nvSpPr>
          <p:spPr>
            <a:xfrm>
              <a:off x="0" y="38100"/>
              <a:ext cx="812800" cy="774700"/>
            </a:xfrm>
            <a:prstGeom prst="rect">
              <a:avLst/>
            </a:prstGeom>
          </p:spPr>
          <p:txBody>
            <a:bodyPr lIns="50800" tIns="50800" rIns="50800" bIns="50800" rtlCol="0" anchor="ctr"/>
            <a:lstStyle/>
            <a:p>
              <a:pPr algn="ctr">
                <a:lnSpc>
                  <a:spcPts val="3844"/>
                </a:lnSpc>
              </a:pPr>
              <a:endParaRPr/>
            </a:p>
          </p:txBody>
        </p:sp>
      </p:grpSp>
      <p:grpSp>
        <p:nvGrpSpPr>
          <p:cNvPr id="20" name="Group 20">
            <a:extLst>
              <a:ext uri="{C183D7F6-B498-43B3-948B-1728B52AA6E4}">
                <adec:decorative xmlns:adec="http://schemas.microsoft.com/office/drawing/2017/decorative" val="1"/>
              </a:ext>
            </a:extLst>
          </p:cNvPr>
          <p:cNvGrpSpPr/>
          <p:nvPr/>
        </p:nvGrpSpPr>
        <p:grpSpPr>
          <a:xfrm>
            <a:off x="11101089" y="7831740"/>
            <a:ext cx="5541962" cy="1811110"/>
            <a:chOff x="0" y="0"/>
            <a:chExt cx="1258534" cy="411288"/>
          </a:xfrm>
        </p:grpSpPr>
        <p:sp>
          <p:nvSpPr>
            <p:cNvPr id="21" name="Freeform 21"/>
            <p:cNvSpPr/>
            <p:nvPr/>
          </p:nvSpPr>
          <p:spPr>
            <a:xfrm>
              <a:off x="0" y="0"/>
              <a:ext cx="1258534" cy="411288"/>
            </a:xfrm>
            <a:custGeom>
              <a:avLst/>
              <a:gdLst/>
              <a:ahLst/>
              <a:cxnLst/>
              <a:rect l="l" t="t" r="r" b="b"/>
              <a:pathLst>
                <a:path w="1258534" h="411288">
                  <a:moveTo>
                    <a:pt x="0" y="0"/>
                  </a:moveTo>
                  <a:lnTo>
                    <a:pt x="1258534" y="0"/>
                  </a:lnTo>
                  <a:lnTo>
                    <a:pt x="1258534" y="411288"/>
                  </a:lnTo>
                  <a:lnTo>
                    <a:pt x="0" y="411288"/>
                  </a:lnTo>
                  <a:close/>
                </a:path>
              </a:pathLst>
            </a:custGeom>
            <a:solidFill>
              <a:srgbClr val="FFFFFF"/>
            </a:solidFill>
          </p:spPr>
          <p:txBody>
            <a:bodyPr/>
            <a:lstStyle/>
            <a:p>
              <a:endParaRPr lang="en-US"/>
            </a:p>
          </p:txBody>
        </p:sp>
        <p:sp>
          <p:nvSpPr>
            <p:cNvPr id="22" name="TextBox 22"/>
            <p:cNvSpPr txBox="1"/>
            <p:nvPr/>
          </p:nvSpPr>
          <p:spPr>
            <a:xfrm>
              <a:off x="0" y="38100"/>
              <a:ext cx="812800" cy="774700"/>
            </a:xfrm>
            <a:prstGeom prst="rect">
              <a:avLst/>
            </a:prstGeom>
          </p:spPr>
          <p:txBody>
            <a:bodyPr lIns="50800" tIns="50800" rIns="50800" bIns="50800" rtlCol="0" anchor="ctr"/>
            <a:lstStyle/>
            <a:p>
              <a:pPr algn="ctr">
                <a:lnSpc>
                  <a:spcPts val="3681"/>
                </a:lnSpc>
              </a:pPr>
              <a:endParaRPr/>
            </a:p>
          </p:txBody>
        </p:sp>
      </p:grpSp>
      <p:sp>
        <p:nvSpPr>
          <p:cNvPr id="23" name="Freeform 23">
            <a:extLst>
              <a:ext uri="{C183D7F6-B498-43B3-948B-1728B52AA6E4}">
                <adec:decorative xmlns:adec="http://schemas.microsoft.com/office/drawing/2017/decorative" val="1"/>
              </a:ext>
            </a:extLst>
          </p:cNvPr>
          <p:cNvSpPr/>
          <p:nvPr/>
        </p:nvSpPr>
        <p:spPr>
          <a:xfrm>
            <a:off x="2051499" y="3173772"/>
            <a:ext cx="2849937" cy="1947215"/>
          </a:xfrm>
          <a:custGeom>
            <a:avLst/>
            <a:gdLst/>
            <a:ahLst/>
            <a:cxnLst/>
            <a:rect l="l" t="t" r="r" b="b"/>
            <a:pathLst>
              <a:path w="2849937" h="1947215">
                <a:moveTo>
                  <a:pt x="0" y="0"/>
                </a:moveTo>
                <a:lnTo>
                  <a:pt x="2849936" y="0"/>
                </a:lnTo>
                <a:lnTo>
                  <a:pt x="2849936" y="1947214"/>
                </a:lnTo>
                <a:lnTo>
                  <a:pt x="0" y="1947214"/>
                </a:lnTo>
                <a:lnTo>
                  <a:pt x="0" y="0"/>
                </a:lnTo>
                <a:close/>
              </a:path>
            </a:pathLst>
          </a:custGeom>
          <a:blipFill>
            <a:blip r:embed="rId2"/>
            <a:stretch>
              <a:fillRect t="-4884" b="-4884"/>
            </a:stretch>
          </a:blipFill>
        </p:spPr>
        <p:txBody>
          <a:bodyPr/>
          <a:lstStyle/>
          <a:p>
            <a:endParaRPr lang="en-US"/>
          </a:p>
        </p:txBody>
      </p:sp>
      <p:sp>
        <p:nvSpPr>
          <p:cNvPr id="24" name="Freeform 24">
            <a:extLst>
              <a:ext uri="{C183D7F6-B498-43B3-948B-1728B52AA6E4}">
                <adec:decorative xmlns:adec="http://schemas.microsoft.com/office/drawing/2017/decorative" val="1"/>
              </a:ext>
            </a:extLst>
          </p:cNvPr>
          <p:cNvSpPr/>
          <p:nvPr/>
        </p:nvSpPr>
        <p:spPr>
          <a:xfrm>
            <a:off x="2051499" y="5624165"/>
            <a:ext cx="2371363" cy="1906528"/>
          </a:xfrm>
          <a:custGeom>
            <a:avLst/>
            <a:gdLst/>
            <a:ahLst/>
            <a:cxnLst/>
            <a:rect l="l" t="t" r="r" b="b"/>
            <a:pathLst>
              <a:path w="2371363" h="1906528">
                <a:moveTo>
                  <a:pt x="0" y="0"/>
                </a:moveTo>
                <a:lnTo>
                  <a:pt x="2371363" y="0"/>
                </a:lnTo>
                <a:lnTo>
                  <a:pt x="2371363" y="1906528"/>
                </a:lnTo>
                <a:lnTo>
                  <a:pt x="0" y="1906528"/>
                </a:lnTo>
                <a:lnTo>
                  <a:pt x="0" y="0"/>
                </a:lnTo>
                <a:close/>
              </a:path>
            </a:pathLst>
          </a:custGeom>
          <a:blipFill>
            <a:blip r:embed="rId3"/>
            <a:stretch>
              <a:fillRect t="-12123" b="-12257"/>
            </a:stretch>
          </a:blipFill>
        </p:spPr>
        <p:txBody>
          <a:bodyPr/>
          <a:lstStyle/>
          <a:p>
            <a:endParaRPr lang="en-US"/>
          </a:p>
        </p:txBody>
      </p:sp>
      <p:sp>
        <p:nvSpPr>
          <p:cNvPr id="25" name="Freeform 25">
            <a:extLst>
              <a:ext uri="{C183D7F6-B498-43B3-948B-1728B52AA6E4}">
                <adec:decorative xmlns:adec="http://schemas.microsoft.com/office/drawing/2017/decorative" val="1"/>
              </a:ext>
            </a:extLst>
          </p:cNvPr>
          <p:cNvSpPr/>
          <p:nvPr/>
        </p:nvSpPr>
        <p:spPr>
          <a:xfrm>
            <a:off x="1714195" y="7926755"/>
            <a:ext cx="3045971" cy="1660353"/>
          </a:xfrm>
          <a:custGeom>
            <a:avLst/>
            <a:gdLst/>
            <a:ahLst/>
            <a:cxnLst/>
            <a:rect l="l" t="t" r="r" b="b"/>
            <a:pathLst>
              <a:path w="3045971" h="1660353">
                <a:moveTo>
                  <a:pt x="0" y="0"/>
                </a:moveTo>
                <a:lnTo>
                  <a:pt x="3045970" y="0"/>
                </a:lnTo>
                <a:lnTo>
                  <a:pt x="3045970" y="1660352"/>
                </a:lnTo>
                <a:lnTo>
                  <a:pt x="0" y="1660352"/>
                </a:lnTo>
                <a:lnTo>
                  <a:pt x="0" y="0"/>
                </a:lnTo>
                <a:close/>
              </a:path>
            </a:pathLst>
          </a:custGeom>
          <a:blipFill>
            <a:blip r:embed="rId4"/>
            <a:stretch>
              <a:fillRect/>
            </a:stretch>
          </a:blipFill>
        </p:spPr>
        <p:txBody>
          <a:bodyPr/>
          <a:lstStyle/>
          <a:p>
            <a:endParaRPr lang="en-US"/>
          </a:p>
        </p:txBody>
      </p:sp>
      <p:sp>
        <p:nvSpPr>
          <p:cNvPr id="29" name="TextBox 29"/>
          <p:cNvSpPr txBox="1">
            <a:spLocks noGrp="1"/>
          </p:cNvSpPr>
          <p:nvPr>
            <p:ph type="title" idx="4294967295"/>
          </p:nvPr>
        </p:nvSpPr>
        <p:spPr>
          <a:xfrm>
            <a:off x="1768777" y="723916"/>
            <a:ext cx="17930874" cy="11372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400"/>
              </a:lnSpc>
              <a:spcBef>
                <a:spcPts val="0"/>
              </a:spcBef>
              <a:spcAft>
                <a:spcPts val="0"/>
              </a:spcAft>
              <a:buClrTx/>
              <a:buSzTx/>
              <a:buFontTx/>
              <a:buNone/>
              <a:tabLst/>
              <a:defRPr/>
            </a:pPr>
            <a:r>
              <a:rPr kumimoji="0" lang="en-US" sz="8400" b="0" i="0" u="none" strike="noStrike" kern="1200" cap="none" spc="0" normalizeH="0" baseline="0" noProof="0" dirty="0">
                <a:ln>
                  <a:noFill/>
                </a:ln>
                <a:solidFill>
                  <a:srgbClr val="FFF9EB"/>
                </a:solidFill>
                <a:effectLst/>
                <a:uLnTx/>
                <a:uFillTx/>
                <a:latin typeface="Forum Bold"/>
                <a:ea typeface="+mn-ea"/>
                <a:cs typeface="+mn-cs"/>
              </a:rPr>
              <a:t>Communication Products - Examples</a:t>
            </a:r>
          </a:p>
        </p:txBody>
      </p:sp>
      <p:grpSp>
        <p:nvGrpSpPr>
          <p:cNvPr id="37" name="Group 37">
            <a:extLst>
              <a:ext uri="{C183D7F6-B498-43B3-948B-1728B52AA6E4}">
                <adec:decorative xmlns:adec="http://schemas.microsoft.com/office/drawing/2017/decorative" val="1"/>
              </a:ext>
            </a:extLst>
          </p:cNvPr>
          <p:cNvGrpSpPr/>
          <p:nvPr/>
        </p:nvGrpSpPr>
        <p:grpSpPr>
          <a:xfrm>
            <a:off x="6415475" y="2258308"/>
            <a:ext cx="2924777" cy="665790"/>
            <a:chOff x="0" y="0"/>
            <a:chExt cx="890784" cy="202776"/>
          </a:xfrm>
        </p:grpSpPr>
        <p:sp>
          <p:nvSpPr>
            <p:cNvPr id="38" name="Freeform 38"/>
            <p:cNvSpPr/>
            <p:nvPr/>
          </p:nvSpPr>
          <p:spPr>
            <a:xfrm>
              <a:off x="0" y="0"/>
              <a:ext cx="890784" cy="202776"/>
            </a:xfrm>
            <a:custGeom>
              <a:avLst/>
              <a:gdLst/>
              <a:ahLst/>
              <a:cxnLst/>
              <a:rect l="l" t="t" r="r" b="b"/>
              <a:pathLst>
                <a:path w="890784" h="202776">
                  <a:moveTo>
                    <a:pt x="0" y="0"/>
                  </a:moveTo>
                  <a:lnTo>
                    <a:pt x="890784" y="0"/>
                  </a:lnTo>
                  <a:lnTo>
                    <a:pt x="890784" y="202776"/>
                  </a:lnTo>
                  <a:lnTo>
                    <a:pt x="0" y="202776"/>
                  </a:lnTo>
                  <a:close/>
                </a:path>
              </a:pathLst>
            </a:custGeom>
            <a:solidFill>
              <a:srgbClr val="FFFFFF"/>
            </a:solidFill>
          </p:spPr>
          <p:txBody>
            <a:bodyPr/>
            <a:lstStyle/>
            <a:p>
              <a:endParaRPr lang="en-US"/>
            </a:p>
          </p:txBody>
        </p:sp>
        <p:sp>
          <p:nvSpPr>
            <p:cNvPr id="39" name="TextBox 39"/>
            <p:cNvSpPr txBox="1"/>
            <p:nvPr/>
          </p:nvSpPr>
          <p:spPr>
            <a:xfrm>
              <a:off x="0" y="28575"/>
              <a:ext cx="812800" cy="784225"/>
            </a:xfrm>
            <a:prstGeom prst="rect">
              <a:avLst/>
            </a:prstGeom>
          </p:spPr>
          <p:txBody>
            <a:bodyPr lIns="50800" tIns="50800" rIns="50800" bIns="50800" rtlCol="0" anchor="ctr"/>
            <a:lstStyle/>
            <a:p>
              <a:pPr algn="ctr">
                <a:lnSpc>
                  <a:spcPts val="2749"/>
                </a:lnSpc>
              </a:pPr>
              <a:r>
                <a:rPr lang="en-US" sz="2499">
                  <a:solidFill>
                    <a:srgbClr val="FFFFFF"/>
                  </a:solidFill>
                  <a:latin typeface="Assistant Regular Bold"/>
                </a:rPr>
                <a:t> </a:t>
              </a:r>
            </a:p>
          </p:txBody>
        </p:sp>
      </p:grpSp>
      <p:sp>
        <p:nvSpPr>
          <p:cNvPr id="40" name="TextBox 40"/>
          <p:cNvSpPr txBox="1"/>
          <p:nvPr/>
        </p:nvSpPr>
        <p:spPr>
          <a:xfrm>
            <a:off x="7209941" y="2294183"/>
            <a:ext cx="1516126" cy="508315"/>
          </a:xfrm>
          <a:prstGeom prst="rect">
            <a:avLst/>
          </a:prstGeom>
        </p:spPr>
        <p:txBody>
          <a:bodyPr lIns="0" tIns="0" rIns="0" bIns="0" rtlCol="0" anchor="t">
            <a:spAutoFit/>
          </a:bodyPr>
          <a:lstStyle/>
          <a:p>
            <a:pPr algn="ctr">
              <a:lnSpc>
                <a:spcPts val="3962"/>
              </a:lnSpc>
            </a:pPr>
            <a:r>
              <a:rPr lang="en-US" sz="2830">
                <a:solidFill>
                  <a:srgbClr val="717E6C"/>
                </a:solidFill>
                <a:latin typeface="Canva Sans 2 Bold"/>
              </a:rPr>
              <a:t>Product:</a:t>
            </a:r>
          </a:p>
        </p:txBody>
      </p:sp>
      <p:grpSp>
        <p:nvGrpSpPr>
          <p:cNvPr id="33" name="Group 33">
            <a:extLst>
              <a:ext uri="{C183D7F6-B498-43B3-948B-1728B52AA6E4}">
                <adec:decorative xmlns:adec="http://schemas.microsoft.com/office/drawing/2017/decorative" val="1"/>
              </a:ext>
            </a:extLst>
          </p:cNvPr>
          <p:cNvGrpSpPr/>
          <p:nvPr/>
        </p:nvGrpSpPr>
        <p:grpSpPr>
          <a:xfrm>
            <a:off x="12109738" y="2285601"/>
            <a:ext cx="3229212" cy="640513"/>
            <a:chOff x="0" y="0"/>
            <a:chExt cx="951386" cy="188707"/>
          </a:xfrm>
        </p:grpSpPr>
        <p:sp>
          <p:nvSpPr>
            <p:cNvPr id="34" name="Freeform 34"/>
            <p:cNvSpPr/>
            <p:nvPr/>
          </p:nvSpPr>
          <p:spPr>
            <a:xfrm>
              <a:off x="0" y="0"/>
              <a:ext cx="951386" cy="188707"/>
            </a:xfrm>
            <a:custGeom>
              <a:avLst/>
              <a:gdLst/>
              <a:ahLst/>
              <a:cxnLst/>
              <a:rect l="l" t="t" r="r" b="b"/>
              <a:pathLst>
                <a:path w="951386" h="188707">
                  <a:moveTo>
                    <a:pt x="0" y="0"/>
                  </a:moveTo>
                  <a:lnTo>
                    <a:pt x="951386" y="0"/>
                  </a:lnTo>
                  <a:lnTo>
                    <a:pt x="951386" y="188707"/>
                  </a:lnTo>
                  <a:lnTo>
                    <a:pt x="0" y="188707"/>
                  </a:lnTo>
                  <a:close/>
                </a:path>
              </a:pathLst>
            </a:custGeom>
            <a:solidFill>
              <a:srgbClr val="FFFFFF"/>
            </a:solidFill>
          </p:spPr>
          <p:txBody>
            <a:bodyPr/>
            <a:lstStyle/>
            <a:p>
              <a:endParaRPr lang="en-US"/>
            </a:p>
          </p:txBody>
        </p:sp>
        <p:sp>
          <p:nvSpPr>
            <p:cNvPr id="35" name="TextBox 35"/>
            <p:cNvSpPr txBox="1"/>
            <p:nvPr/>
          </p:nvSpPr>
          <p:spPr>
            <a:xfrm>
              <a:off x="0" y="28575"/>
              <a:ext cx="812800" cy="784225"/>
            </a:xfrm>
            <a:prstGeom prst="rect">
              <a:avLst/>
            </a:prstGeom>
          </p:spPr>
          <p:txBody>
            <a:bodyPr lIns="50800" tIns="50800" rIns="50800" bIns="50800" rtlCol="0" anchor="ctr"/>
            <a:lstStyle/>
            <a:p>
              <a:pPr algn="ctr">
                <a:lnSpc>
                  <a:spcPts val="2749"/>
                </a:lnSpc>
              </a:pPr>
              <a:r>
                <a:rPr lang="en-US" sz="2499">
                  <a:solidFill>
                    <a:srgbClr val="FFFFFF"/>
                  </a:solidFill>
                  <a:latin typeface="Assistant Regular Bold"/>
                </a:rPr>
                <a:t> </a:t>
              </a:r>
            </a:p>
          </p:txBody>
        </p:sp>
      </p:grpSp>
      <p:sp>
        <p:nvSpPr>
          <p:cNvPr id="36" name="TextBox 36"/>
          <p:cNvSpPr txBox="1"/>
          <p:nvPr/>
        </p:nvSpPr>
        <p:spPr>
          <a:xfrm>
            <a:off x="12847452" y="2304097"/>
            <a:ext cx="1746366" cy="513056"/>
          </a:xfrm>
          <a:prstGeom prst="rect">
            <a:avLst/>
          </a:prstGeom>
        </p:spPr>
        <p:txBody>
          <a:bodyPr lIns="0" tIns="0" rIns="0" bIns="0" rtlCol="0" anchor="t">
            <a:spAutoFit/>
          </a:bodyPr>
          <a:lstStyle/>
          <a:p>
            <a:pPr algn="ctr">
              <a:lnSpc>
                <a:spcPts val="4095"/>
              </a:lnSpc>
            </a:pPr>
            <a:r>
              <a:rPr lang="en-US" sz="2925">
                <a:solidFill>
                  <a:srgbClr val="717E6C"/>
                </a:solidFill>
                <a:latin typeface="Canva Sans 2 Bold"/>
              </a:rPr>
              <a:t>Use Case:</a:t>
            </a:r>
          </a:p>
        </p:txBody>
      </p:sp>
      <p:sp>
        <p:nvSpPr>
          <p:cNvPr id="26" name="TextBox 26"/>
          <p:cNvSpPr txBox="1"/>
          <p:nvPr/>
        </p:nvSpPr>
        <p:spPr>
          <a:xfrm>
            <a:off x="6073671" y="3573435"/>
            <a:ext cx="3472718" cy="1027572"/>
          </a:xfrm>
          <a:prstGeom prst="rect">
            <a:avLst/>
          </a:prstGeom>
        </p:spPr>
        <p:txBody>
          <a:bodyPr lIns="0" tIns="0" rIns="0" bIns="0" rtlCol="0" anchor="t">
            <a:spAutoFit/>
          </a:bodyPr>
          <a:lstStyle/>
          <a:p>
            <a:pPr algn="ctr">
              <a:lnSpc>
                <a:spcPts val="4093"/>
              </a:lnSpc>
            </a:pPr>
            <a:r>
              <a:rPr lang="en-US" sz="2924">
                <a:solidFill>
                  <a:srgbClr val="FFF9EB"/>
                </a:solidFill>
                <a:latin typeface="Canva Sans 2"/>
              </a:rPr>
              <a:t>GoTalk Communicator</a:t>
            </a:r>
          </a:p>
        </p:txBody>
      </p:sp>
      <p:sp>
        <p:nvSpPr>
          <p:cNvPr id="27" name="TextBox 27"/>
          <p:cNvSpPr txBox="1"/>
          <p:nvPr/>
        </p:nvSpPr>
        <p:spPr>
          <a:xfrm>
            <a:off x="11331734" y="3396830"/>
            <a:ext cx="5191230" cy="1434424"/>
          </a:xfrm>
          <a:prstGeom prst="rect">
            <a:avLst/>
          </a:prstGeom>
        </p:spPr>
        <p:txBody>
          <a:bodyPr lIns="0" tIns="0" rIns="0" bIns="0" rtlCol="0" anchor="t">
            <a:spAutoFit/>
          </a:bodyPr>
          <a:lstStyle/>
          <a:p>
            <a:pPr algn="ctr">
              <a:lnSpc>
                <a:spcPts val="2836"/>
              </a:lnSpc>
            </a:pPr>
            <a:r>
              <a:rPr lang="en-US" sz="2026">
                <a:solidFill>
                  <a:srgbClr val="717E6C"/>
                </a:solidFill>
                <a:latin typeface="Canva Sans 2"/>
              </a:rPr>
              <a:t>The GoTalk communicator stores pre-recorded messages that can be triggered by pressing a corresponding button. It is highly customizable and easy to use.</a:t>
            </a:r>
          </a:p>
        </p:txBody>
      </p:sp>
      <p:sp>
        <p:nvSpPr>
          <p:cNvPr id="30" name="TextBox 30"/>
          <p:cNvSpPr txBox="1"/>
          <p:nvPr/>
        </p:nvSpPr>
        <p:spPr>
          <a:xfrm>
            <a:off x="6384870" y="6025543"/>
            <a:ext cx="2955382" cy="1027572"/>
          </a:xfrm>
          <a:prstGeom prst="rect">
            <a:avLst/>
          </a:prstGeom>
        </p:spPr>
        <p:txBody>
          <a:bodyPr lIns="0" tIns="0" rIns="0" bIns="0" rtlCol="0" anchor="t">
            <a:spAutoFit/>
          </a:bodyPr>
          <a:lstStyle/>
          <a:p>
            <a:pPr algn="ctr">
              <a:lnSpc>
                <a:spcPts val="4093"/>
              </a:lnSpc>
            </a:pPr>
            <a:r>
              <a:rPr lang="en-US" sz="2924">
                <a:solidFill>
                  <a:srgbClr val="FFF9EB"/>
                </a:solidFill>
                <a:latin typeface="Canva Sans 2"/>
              </a:rPr>
              <a:t>BIG Step-By-Step</a:t>
            </a:r>
          </a:p>
        </p:txBody>
      </p:sp>
      <p:sp>
        <p:nvSpPr>
          <p:cNvPr id="28" name="TextBox 28"/>
          <p:cNvSpPr txBox="1"/>
          <p:nvPr/>
        </p:nvSpPr>
        <p:spPr>
          <a:xfrm>
            <a:off x="11314607" y="5695357"/>
            <a:ext cx="5114925" cy="1620200"/>
          </a:xfrm>
          <a:prstGeom prst="rect">
            <a:avLst/>
          </a:prstGeom>
        </p:spPr>
        <p:txBody>
          <a:bodyPr lIns="0" tIns="0" rIns="0" bIns="0" rtlCol="0" anchor="t">
            <a:spAutoFit/>
          </a:bodyPr>
          <a:lstStyle/>
          <a:p>
            <a:pPr algn="ctr">
              <a:lnSpc>
                <a:spcPts val="2572"/>
              </a:lnSpc>
            </a:pPr>
            <a:r>
              <a:rPr lang="en-US" sz="1837">
                <a:solidFill>
                  <a:srgbClr val="717E6C"/>
                </a:solidFill>
                <a:latin typeface="Canva Sans 2"/>
              </a:rPr>
              <a:t>The Big Step-By-Step allows users to play pre-recorded messages with a simple press of a button. Great for nonverbal communicators, or as a language therapy tool.</a:t>
            </a:r>
          </a:p>
        </p:txBody>
      </p:sp>
      <p:sp>
        <p:nvSpPr>
          <p:cNvPr id="32" name="TextBox 32"/>
          <p:cNvSpPr txBox="1"/>
          <p:nvPr/>
        </p:nvSpPr>
        <p:spPr>
          <a:xfrm>
            <a:off x="6384870" y="8381333"/>
            <a:ext cx="2955382" cy="514749"/>
          </a:xfrm>
          <a:prstGeom prst="rect">
            <a:avLst/>
          </a:prstGeom>
        </p:spPr>
        <p:txBody>
          <a:bodyPr lIns="0" tIns="0" rIns="0" bIns="0" rtlCol="0" anchor="t">
            <a:spAutoFit/>
          </a:bodyPr>
          <a:lstStyle/>
          <a:p>
            <a:pPr algn="ctr">
              <a:lnSpc>
                <a:spcPts val="4093"/>
              </a:lnSpc>
            </a:pPr>
            <a:r>
              <a:rPr lang="en-US" sz="2924">
                <a:solidFill>
                  <a:srgbClr val="FFF9EB"/>
                </a:solidFill>
                <a:latin typeface="Canva Sans 2"/>
              </a:rPr>
              <a:t>Proloquo2Go</a:t>
            </a:r>
          </a:p>
        </p:txBody>
      </p:sp>
      <p:sp>
        <p:nvSpPr>
          <p:cNvPr id="31" name="TextBox 31"/>
          <p:cNvSpPr txBox="1"/>
          <p:nvPr/>
        </p:nvSpPr>
        <p:spPr>
          <a:xfrm>
            <a:off x="11478474" y="7906257"/>
            <a:ext cx="4559208" cy="1680850"/>
          </a:xfrm>
          <a:prstGeom prst="rect">
            <a:avLst/>
          </a:prstGeom>
        </p:spPr>
        <p:txBody>
          <a:bodyPr lIns="0" tIns="0" rIns="0" bIns="0" rtlCol="0" anchor="t">
            <a:spAutoFit/>
          </a:bodyPr>
          <a:lstStyle/>
          <a:p>
            <a:pPr algn="ctr">
              <a:lnSpc>
                <a:spcPts val="2640"/>
              </a:lnSpc>
            </a:pPr>
            <a:r>
              <a:rPr lang="en-US" sz="1886">
                <a:solidFill>
                  <a:srgbClr val="717E6C"/>
                </a:solidFill>
                <a:latin typeface="Canva Sans 2"/>
              </a:rPr>
              <a:t>Proloqu2Go is a speech-generating app for phones and tablets. It is flexible and allows users to communicate complex phrases and sentences with a few simple gestures.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92063" y="125424"/>
            <a:ext cx="17895937" cy="2931262"/>
            <a:chOff x="0" y="0"/>
            <a:chExt cx="23861249" cy="3908349"/>
          </a:xfrm>
        </p:grpSpPr>
        <p:sp>
          <p:nvSpPr>
            <p:cNvPr id="3" name="TextBox 3"/>
            <p:cNvSpPr txBox="1"/>
            <p:nvPr/>
          </p:nvSpPr>
          <p:spPr>
            <a:xfrm>
              <a:off x="0" y="114300"/>
              <a:ext cx="23861249" cy="2518833"/>
            </a:xfrm>
            <a:prstGeom prst="rect">
              <a:avLst/>
            </a:prstGeom>
          </p:spPr>
          <p:txBody>
            <a:bodyPr lIns="0" tIns="0" rIns="0" bIns="0" rtlCol="0" anchor="t">
              <a:spAutoFit/>
            </a:bodyPr>
            <a:lstStyle/>
            <a:p>
              <a:pPr algn="ctr">
                <a:lnSpc>
                  <a:spcPts val="14300"/>
                </a:lnSpc>
              </a:pPr>
              <a:r>
                <a:rPr lang="en-US" sz="13000">
                  <a:solidFill>
                    <a:srgbClr val="FFF9EB"/>
                  </a:solidFill>
                  <a:latin typeface="Forum Bold"/>
                </a:rPr>
                <a:t>Summary</a:t>
              </a:r>
            </a:p>
          </p:txBody>
        </p:sp>
        <p:sp>
          <p:nvSpPr>
            <p:cNvPr id="4" name="TextBox 4"/>
            <p:cNvSpPr txBox="1"/>
            <p:nvPr/>
          </p:nvSpPr>
          <p:spPr>
            <a:xfrm>
              <a:off x="0" y="3317799"/>
              <a:ext cx="23861249" cy="590550"/>
            </a:xfrm>
            <a:prstGeom prst="rect">
              <a:avLst/>
            </a:prstGeom>
          </p:spPr>
          <p:txBody>
            <a:bodyPr lIns="0" tIns="0" rIns="0" bIns="0" rtlCol="0" anchor="t">
              <a:spAutoFit/>
            </a:bodyPr>
            <a:lstStyle/>
            <a:p>
              <a:pPr algn="ctr">
                <a:lnSpc>
                  <a:spcPts val="3300"/>
                </a:lnSpc>
              </a:pPr>
              <a:endParaRPr/>
            </a:p>
          </p:txBody>
        </p:sp>
      </p:grpSp>
      <p:sp>
        <p:nvSpPr>
          <p:cNvPr id="5" name="TextBox 5">
            <a:extLst>
              <a:ext uri="{C183D7F6-B498-43B3-948B-1728B52AA6E4}">
                <adec:decorative xmlns:adec="http://schemas.microsoft.com/office/drawing/2017/decorative" val="1"/>
              </a:ext>
            </a:extLst>
          </p:cNvPr>
          <p:cNvSpPr txBox="1"/>
          <p:nvPr/>
        </p:nvSpPr>
        <p:spPr>
          <a:xfrm>
            <a:off x="9396606" y="4463591"/>
            <a:ext cx="9525" cy="776604"/>
          </a:xfrm>
          <a:prstGeom prst="rect">
            <a:avLst/>
          </a:prstGeom>
        </p:spPr>
        <p:txBody>
          <a:bodyPr lIns="0" tIns="0" rIns="0" bIns="0" rtlCol="0" anchor="t">
            <a:spAutoFit/>
          </a:bodyPr>
          <a:lstStyle/>
          <a:p>
            <a:pPr algn="ctr">
              <a:lnSpc>
                <a:spcPts val="6020"/>
              </a:lnSpc>
            </a:pPr>
            <a:endParaRPr/>
          </a:p>
        </p:txBody>
      </p:sp>
      <p:sp>
        <p:nvSpPr>
          <p:cNvPr id="32" name="Title 31">
            <a:extLst>
              <a:ext uri="{FF2B5EF4-FFF2-40B4-BE49-F238E27FC236}">
                <a16:creationId xmlns:a16="http://schemas.microsoft.com/office/drawing/2014/main" id="{03D1DD00-CF0E-6CC3-2EF8-79EE7C31BDD8}"/>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Summary</a:t>
            </a:r>
          </a:p>
        </p:txBody>
      </p:sp>
      <p:sp>
        <p:nvSpPr>
          <p:cNvPr id="6" name="TextBox 6"/>
          <p:cNvSpPr txBox="1"/>
          <p:nvPr/>
        </p:nvSpPr>
        <p:spPr>
          <a:xfrm>
            <a:off x="7215853" y="4563239"/>
            <a:ext cx="2532459" cy="776604"/>
          </a:xfrm>
          <a:prstGeom prst="rect">
            <a:avLst/>
          </a:prstGeom>
        </p:spPr>
        <p:txBody>
          <a:bodyPr lIns="0" tIns="0" rIns="0" bIns="0" rtlCol="0" anchor="t">
            <a:spAutoFit/>
          </a:bodyPr>
          <a:lstStyle/>
          <a:p>
            <a:pPr marL="928374" lvl="1" indent="-464187" algn="ctr">
              <a:lnSpc>
                <a:spcPts val="6020"/>
              </a:lnSpc>
              <a:buFont typeface="Arial"/>
              <a:buChar char="•"/>
            </a:pPr>
            <a:r>
              <a:rPr lang="en-US" sz="4300" dirty="0">
                <a:solidFill>
                  <a:srgbClr val="FFF9EB"/>
                </a:solidFill>
                <a:latin typeface="Canva Sans 2"/>
              </a:rPr>
              <a:t>Vision</a:t>
            </a:r>
          </a:p>
        </p:txBody>
      </p:sp>
      <p:sp>
        <p:nvSpPr>
          <p:cNvPr id="7" name="TextBox 7"/>
          <p:cNvSpPr txBox="1"/>
          <p:nvPr/>
        </p:nvSpPr>
        <p:spPr>
          <a:xfrm>
            <a:off x="6651487" y="5515696"/>
            <a:ext cx="4293863" cy="719428"/>
          </a:xfrm>
          <a:prstGeom prst="rect">
            <a:avLst/>
          </a:prstGeom>
        </p:spPr>
        <p:txBody>
          <a:bodyPr wrap="square" lIns="0" tIns="0" rIns="0" bIns="0" rtlCol="0" anchor="t">
            <a:spAutoFit/>
          </a:bodyPr>
          <a:lstStyle/>
          <a:p>
            <a:pPr marL="928374" lvl="1" indent="-464187" algn="ctr">
              <a:lnSpc>
                <a:spcPts val="6020"/>
              </a:lnSpc>
              <a:buFont typeface="Arial"/>
              <a:buChar char="•"/>
            </a:pPr>
            <a:r>
              <a:rPr lang="en-US" sz="4300" dirty="0">
                <a:solidFill>
                  <a:srgbClr val="FFF9EB"/>
                </a:solidFill>
                <a:latin typeface="Canva Sans 2"/>
              </a:rPr>
              <a:t>Learning</a:t>
            </a:r>
          </a:p>
        </p:txBody>
      </p:sp>
      <p:sp>
        <p:nvSpPr>
          <p:cNvPr id="8" name="TextBox 8"/>
          <p:cNvSpPr txBox="1"/>
          <p:nvPr/>
        </p:nvSpPr>
        <p:spPr>
          <a:xfrm>
            <a:off x="6759748" y="6478659"/>
            <a:ext cx="3878510" cy="719428"/>
          </a:xfrm>
          <a:prstGeom prst="rect">
            <a:avLst/>
          </a:prstGeom>
        </p:spPr>
        <p:txBody>
          <a:bodyPr wrap="square" lIns="0" tIns="0" rIns="0" bIns="0" rtlCol="0" anchor="t">
            <a:spAutoFit/>
          </a:bodyPr>
          <a:lstStyle/>
          <a:p>
            <a:pPr marL="928374" lvl="1" indent="-464187" algn="ctr">
              <a:lnSpc>
                <a:spcPts val="6020"/>
              </a:lnSpc>
              <a:buFont typeface="Arial"/>
              <a:buChar char="•"/>
            </a:pPr>
            <a:r>
              <a:rPr lang="en-US" sz="4300" dirty="0">
                <a:solidFill>
                  <a:srgbClr val="FFF9EB"/>
                </a:solidFill>
                <a:latin typeface="Canva Sans 2"/>
              </a:rPr>
              <a:t>Hearing</a:t>
            </a:r>
          </a:p>
        </p:txBody>
      </p:sp>
      <p:sp>
        <p:nvSpPr>
          <p:cNvPr id="9" name="TextBox 9"/>
          <p:cNvSpPr txBox="1"/>
          <p:nvPr/>
        </p:nvSpPr>
        <p:spPr>
          <a:xfrm>
            <a:off x="6634996" y="7507369"/>
            <a:ext cx="4293863" cy="719428"/>
          </a:xfrm>
          <a:prstGeom prst="rect">
            <a:avLst/>
          </a:prstGeom>
        </p:spPr>
        <p:txBody>
          <a:bodyPr wrap="square" lIns="0" tIns="0" rIns="0" bIns="0" rtlCol="0" anchor="t">
            <a:spAutoFit/>
          </a:bodyPr>
          <a:lstStyle/>
          <a:p>
            <a:pPr marL="928374" lvl="1" indent="-464187" algn="ctr">
              <a:lnSpc>
                <a:spcPts val="6020"/>
              </a:lnSpc>
              <a:buFont typeface="Arial"/>
              <a:buChar char="•"/>
            </a:pPr>
            <a:r>
              <a:rPr lang="en-US" sz="4300" dirty="0">
                <a:solidFill>
                  <a:srgbClr val="FFF9EB"/>
                </a:solidFill>
                <a:latin typeface="Canva Sans 2"/>
              </a:rPr>
              <a:t>Mobility</a:t>
            </a:r>
          </a:p>
        </p:txBody>
      </p:sp>
      <p:grpSp>
        <p:nvGrpSpPr>
          <p:cNvPr id="10" name="Group 10">
            <a:extLst>
              <a:ext uri="{C183D7F6-B498-43B3-948B-1728B52AA6E4}">
                <adec:decorative xmlns:adec="http://schemas.microsoft.com/office/drawing/2017/decorative" val="1"/>
              </a:ext>
            </a:extLst>
          </p:cNvPr>
          <p:cNvGrpSpPr/>
          <p:nvPr/>
        </p:nvGrpSpPr>
        <p:grpSpPr>
          <a:xfrm>
            <a:off x="12861122" y="4503909"/>
            <a:ext cx="5443703" cy="5762794"/>
            <a:chOff x="0" y="0"/>
            <a:chExt cx="1070907" cy="1133680"/>
          </a:xfrm>
        </p:grpSpPr>
        <p:sp>
          <p:nvSpPr>
            <p:cNvPr id="11" name="Freeform 11"/>
            <p:cNvSpPr/>
            <p:nvPr/>
          </p:nvSpPr>
          <p:spPr>
            <a:xfrm>
              <a:off x="0" y="0"/>
              <a:ext cx="1070907" cy="1133680"/>
            </a:xfrm>
            <a:custGeom>
              <a:avLst/>
              <a:gdLst/>
              <a:ahLst/>
              <a:cxnLst/>
              <a:rect l="l" t="t" r="r" b="b"/>
              <a:pathLst>
                <a:path w="1070907" h="1133680">
                  <a:moveTo>
                    <a:pt x="0" y="0"/>
                  </a:moveTo>
                  <a:lnTo>
                    <a:pt x="1070907" y="0"/>
                  </a:lnTo>
                  <a:lnTo>
                    <a:pt x="1070907" y="1133680"/>
                  </a:lnTo>
                  <a:lnTo>
                    <a:pt x="0" y="1133680"/>
                  </a:lnTo>
                  <a:close/>
                </a:path>
              </a:pathLst>
            </a:custGeom>
            <a:solidFill>
              <a:srgbClr val="FFFFFF"/>
            </a:solidFill>
          </p:spPr>
          <p:txBody>
            <a:bodyPr/>
            <a:lstStyle/>
            <a:p>
              <a:endParaRPr lang="en-US"/>
            </a:p>
          </p:txBody>
        </p:sp>
        <p:sp>
          <p:nvSpPr>
            <p:cNvPr id="12" name="TextBox 12"/>
            <p:cNvSpPr txBox="1"/>
            <p:nvPr/>
          </p:nvSpPr>
          <p:spPr>
            <a:xfrm>
              <a:off x="0" y="38100"/>
              <a:ext cx="812800" cy="774700"/>
            </a:xfrm>
            <a:prstGeom prst="rect">
              <a:avLst/>
            </a:prstGeom>
          </p:spPr>
          <p:txBody>
            <a:bodyPr lIns="50800" tIns="50800" rIns="50800" bIns="50800" rtlCol="0" anchor="ctr"/>
            <a:lstStyle/>
            <a:p>
              <a:pPr algn="ctr">
                <a:lnSpc>
                  <a:spcPts val="3681"/>
                </a:lnSpc>
              </a:pPr>
              <a:endParaRPr/>
            </a:p>
          </p:txBody>
        </p:sp>
      </p:grpSp>
      <p:sp>
        <p:nvSpPr>
          <p:cNvPr id="13" name="TextBox 13"/>
          <p:cNvSpPr txBox="1"/>
          <p:nvPr/>
        </p:nvSpPr>
        <p:spPr>
          <a:xfrm>
            <a:off x="6995212" y="8518281"/>
            <a:ext cx="5528231" cy="719428"/>
          </a:xfrm>
          <a:prstGeom prst="rect">
            <a:avLst/>
          </a:prstGeom>
        </p:spPr>
        <p:txBody>
          <a:bodyPr wrap="square" lIns="0" tIns="0" rIns="0" bIns="0" rtlCol="0" anchor="t">
            <a:spAutoFit/>
          </a:bodyPr>
          <a:lstStyle/>
          <a:p>
            <a:pPr marL="928374" lvl="1" indent="-464187" algn="ctr">
              <a:lnSpc>
                <a:spcPts val="6020"/>
              </a:lnSpc>
              <a:buFont typeface="Arial"/>
              <a:buChar char="•"/>
            </a:pPr>
            <a:r>
              <a:rPr lang="en-US" sz="4300" dirty="0">
                <a:solidFill>
                  <a:srgbClr val="FFF9EB"/>
                </a:solidFill>
                <a:latin typeface="Canva Sans 2"/>
              </a:rPr>
              <a:t>Communication</a:t>
            </a:r>
          </a:p>
        </p:txBody>
      </p:sp>
      <p:sp>
        <p:nvSpPr>
          <p:cNvPr id="14" name="TextBox 14">
            <a:extLst>
              <a:ext uri="{C183D7F6-B498-43B3-948B-1728B52AA6E4}">
                <adec:decorative xmlns:adec="http://schemas.microsoft.com/office/drawing/2017/decorative" val="1"/>
              </a:ext>
            </a:extLst>
          </p:cNvPr>
          <p:cNvSpPr txBox="1"/>
          <p:nvPr/>
        </p:nvSpPr>
        <p:spPr>
          <a:xfrm>
            <a:off x="4996256" y="3300459"/>
            <a:ext cx="9525" cy="651509"/>
          </a:xfrm>
          <a:prstGeom prst="rect">
            <a:avLst/>
          </a:prstGeom>
        </p:spPr>
        <p:txBody>
          <a:bodyPr lIns="0" tIns="0" rIns="0" bIns="0" rtlCol="0" anchor="t">
            <a:spAutoFit/>
          </a:bodyPr>
          <a:lstStyle/>
          <a:p>
            <a:pPr algn="ctr">
              <a:lnSpc>
                <a:spcPts val="5040"/>
              </a:lnSpc>
            </a:pPr>
            <a:endParaRPr/>
          </a:p>
        </p:txBody>
      </p:sp>
      <p:grpSp>
        <p:nvGrpSpPr>
          <p:cNvPr id="15" name="Group 15">
            <a:extLst>
              <a:ext uri="{C183D7F6-B498-43B3-948B-1728B52AA6E4}">
                <adec:decorative xmlns:adec="http://schemas.microsoft.com/office/drawing/2017/decorative" val="1"/>
              </a:ext>
            </a:extLst>
          </p:cNvPr>
          <p:cNvGrpSpPr/>
          <p:nvPr/>
        </p:nvGrpSpPr>
        <p:grpSpPr>
          <a:xfrm>
            <a:off x="3907546" y="2161403"/>
            <a:ext cx="10864972" cy="1790565"/>
            <a:chOff x="0" y="0"/>
            <a:chExt cx="14486630" cy="2387420"/>
          </a:xfrm>
        </p:grpSpPr>
        <p:sp>
          <p:nvSpPr>
            <p:cNvPr id="16" name="Freeform 16"/>
            <p:cNvSpPr/>
            <p:nvPr/>
          </p:nvSpPr>
          <p:spPr>
            <a:xfrm>
              <a:off x="0" y="0"/>
              <a:ext cx="14486630" cy="2387420"/>
            </a:xfrm>
            <a:custGeom>
              <a:avLst/>
              <a:gdLst/>
              <a:ahLst/>
              <a:cxnLst/>
              <a:rect l="l" t="t" r="r" b="b"/>
              <a:pathLst>
                <a:path w="14486630" h="2387420">
                  <a:moveTo>
                    <a:pt x="0" y="0"/>
                  </a:moveTo>
                  <a:lnTo>
                    <a:pt x="14486630" y="0"/>
                  </a:lnTo>
                  <a:lnTo>
                    <a:pt x="14486630" y="2387420"/>
                  </a:lnTo>
                  <a:lnTo>
                    <a:pt x="0" y="2387420"/>
                  </a:lnTo>
                  <a:lnTo>
                    <a:pt x="0" y="0"/>
                  </a:lnTo>
                  <a:close/>
                </a:path>
              </a:pathLst>
            </a:custGeom>
            <a:blipFill>
              <a:blip r:embed="rId2">
                <a:extLst>
                  <a:ext uri="{96DAC541-7B7A-43D3-8B79-37D633B846F1}">
                    <asvg:svgBlip xmlns:asvg="http://schemas.microsoft.com/office/drawing/2016/SVG/main" r:embed="rId3"/>
                  </a:ext>
                </a:extLst>
              </a:blip>
              <a:stretch>
                <a:fillRect l="-1101" r="-1101"/>
              </a:stretch>
            </a:blipFill>
          </p:spPr>
          <p:txBody>
            <a:bodyPr/>
            <a:lstStyle/>
            <a:p>
              <a:endParaRPr lang="en-US"/>
            </a:p>
          </p:txBody>
        </p:sp>
        <p:sp>
          <p:nvSpPr>
            <p:cNvPr id="17" name="TextBox 17"/>
            <p:cNvSpPr txBox="1"/>
            <p:nvPr/>
          </p:nvSpPr>
          <p:spPr>
            <a:xfrm>
              <a:off x="3571449" y="194485"/>
              <a:ext cx="7343732" cy="1603965"/>
            </a:xfrm>
            <a:prstGeom prst="rect">
              <a:avLst/>
            </a:prstGeom>
          </p:spPr>
          <p:txBody>
            <a:bodyPr lIns="0" tIns="0" rIns="0" bIns="0" rtlCol="0" anchor="t">
              <a:spAutoFit/>
            </a:bodyPr>
            <a:lstStyle/>
            <a:p>
              <a:pPr algn="ctr">
                <a:lnSpc>
                  <a:spcPts val="4831"/>
                </a:lnSpc>
              </a:pPr>
              <a:r>
                <a:rPr lang="en-US" sz="3451">
                  <a:solidFill>
                    <a:srgbClr val="717E6C"/>
                  </a:solidFill>
                  <a:latin typeface="Canva Sans 2"/>
                </a:rPr>
                <a:t>Categories of assistive technology discussed:</a:t>
              </a:r>
            </a:p>
          </p:txBody>
        </p:sp>
      </p:grpSp>
      <p:grpSp>
        <p:nvGrpSpPr>
          <p:cNvPr id="18" name="Group 18">
            <a:extLst>
              <a:ext uri="{C183D7F6-B498-43B3-948B-1728B52AA6E4}">
                <adec:decorative xmlns:adec="http://schemas.microsoft.com/office/drawing/2017/decorative" val="1"/>
              </a:ext>
            </a:extLst>
          </p:cNvPr>
          <p:cNvGrpSpPr/>
          <p:nvPr/>
        </p:nvGrpSpPr>
        <p:grpSpPr>
          <a:xfrm>
            <a:off x="0" y="4547417"/>
            <a:ext cx="5911489" cy="5739583"/>
            <a:chOff x="0" y="0"/>
            <a:chExt cx="1162932" cy="1129114"/>
          </a:xfrm>
        </p:grpSpPr>
        <p:sp>
          <p:nvSpPr>
            <p:cNvPr id="19" name="Freeform 19"/>
            <p:cNvSpPr/>
            <p:nvPr/>
          </p:nvSpPr>
          <p:spPr>
            <a:xfrm>
              <a:off x="0" y="0"/>
              <a:ext cx="1162932" cy="1129114"/>
            </a:xfrm>
            <a:custGeom>
              <a:avLst/>
              <a:gdLst/>
              <a:ahLst/>
              <a:cxnLst/>
              <a:rect l="l" t="t" r="r" b="b"/>
              <a:pathLst>
                <a:path w="1162932" h="1129114">
                  <a:moveTo>
                    <a:pt x="0" y="0"/>
                  </a:moveTo>
                  <a:lnTo>
                    <a:pt x="1162932" y="0"/>
                  </a:lnTo>
                  <a:lnTo>
                    <a:pt x="1162932" y="1129114"/>
                  </a:lnTo>
                  <a:lnTo>
                    <a:pt x="0" y="1129114"/>
                  </a:lnTo>
                  <a:close/>
                </a:path>
              </a:pathLst>
            </a:custGeom>
            <a:solidFill>
              <a:srgbClr val="FFFFFF"/>
            </a:solidFill>
          </p:spPr>
          <p:txBody>
            <a:bodyPr/>
            <a:lstStyle/>
            <a:p>
              <a:endParaRPr lang="en-US"/>
            </a:p>
          </p:txBody>
        </p:sp>
        <p:sp>
          <p:nvSpPr>
            <p:cNvPr id="20" name="TextBox 20"/>
            <p:cNvSpPr txBox="1"/>
            <p:nvPr/>
          </p:nvSpPr>
          <p:spPr>
            <a:xfrm>
              <a:off x="0" y="38100"/>
              <a:ext cx="812800" cy="774700"/>
            </a:xfrm>
            <a:prstGeom prst="rect">
              <a:avLst/>
            </a:prstGeom>
          </p:spPr>
          <p:txBody>
            <a:bodyPr lIns="50800" tIns="50800" rIns="50800" bIns="50800" rtlCol="0" anchor="ctr"/>
            <a:lstStyle/>
            <a:p>
              <a:pPr algn="ctr">
                <a:lnSpc>
                  <a:spcPts val="3681"/>
                </a:lnSpc>
              </a:pPr>
              <a:endParaRPr/>
            </a:p>
          </p:txBody>
        </p:sp>
      </p:grpSp>
      <p:sp>
        <p:nvSpPr>
          <p:cNvPr id="21" name="Freeform 21">
            <a:extLst>
              <a:ext uri="{C183D7F6-B498-43B3-948B-1728B52AA6E4}">
                <adec:decorative xmlns:adec="http://schemas.microsoft.com/office/drawing/2017/decorative" val="1"/>
              </a:ext>
            </a:extLst>
          </p:cNvPr>
          <p:cNvSpPr/>
          <p:nvPr/>
        </p:nvSpPr>
        <p:spPr>
          <a:xfrm>
            <a:off x="179142" y="4587416"/>
            <a:ext cx="3258908" cy="2129066"/>
          </a:xfrm>
          <a:custGeom>
            <a:avLst/>
            <a:gdLst/>
            <a:ahLst/>
            <a:cxnLst/>
            <a:rect l="l" t="t" r="r" b="b"/>
            <a:pathLst>
              <a:path w="3258908" h="2129066">
                <a:moveTo>
                  <a:pt x="0" y="0"/>
                </a:moveTo>
                <a:lnTo>
                  <a:pt x="3258908" y="0"/>
                </a:lnTo>
                <a:lnTo>
                  <a:pt x="3258908" y="2129066"/>
                </a:lnTo>
                <a:lnTo>
                  <a:pt x="0" y="2129066"/>
                </a:lnTo>
                <a:lnTo>
                  <a:pt x="0" y="0"/>
                </a:lnTo>
                <a:close/>
              </a:path>
            </a:pathLst>
          </a:custGeom>
          <a:blipFill>
            <a:blip r:embed="rId4"/>
            <a:stretch>
              <a:fillRect/>
            </a:stretch>
          </a:blipFill>
        </p:spPr>
        <p:txBody>
          <a:bodyPr/>
          <a:lstStyle/>
          <a:p>
            <a:endParaRPr lang="en-US"/>
          </a:p>
        </p:txBody>
      </p:sp>
      <p:sp>
        <p:nvSpPr>
          <p:cNvPr id="22" name="Freeform 22">
            <a:extLst>
              <a:ext uri="{C183D7F6-B498-43B3-948B-1728B52AA6E4}">
                <adec:decorative xmlns:adec="http://schemas.microsoft.com/office/drawing/2017/decorative" val="1"/>
              </a:ext>
            </a:extLst>
          </p:cNvPr>
          <p:cNvSpPr/>
          <p:nvPr/>
        </p:nvSpPr>
        <p:spPr>
          <a:xfrm>
            <a:off x="2643034" y="5889809"/>
            <a:ext cx="3081220" cy="2060566"/>
          </a:xfrm>
          <a:custGeom>
            <a:avLst/>
            <a:gdLst/>
            <a:ahLst/>
            <a:cxnLst/>
            <a:rect l="l" t="t" r="r" b="b"/>
            <a:pathLst>
              <a:path w="3081220" h="2060566">
                <a:moveTo>
                  <a:pt x="0" y="0"/>
                </a:moveTo>
                <a:lnTo>
                  <a:pt x="3081219" y="0"/>
                </a:lnTo>
                <a:lnTo>
                  <a:pt x="3081219" y="2060566"/>
                </a:lnTo>
                <a:lnTo>
                  <a:pt x="0" y="2060566"/>
                </a:lnTo>
                <a:lnTo>
                  <a:pt x="0" y="0"/>
                </a:lnTo>
                <a:close/>
              </a:path>
            </a:pathLst>
          </a:custGeom>
          <a:blipFill>
            <a:blip r:embed="rId5"/>
            <a:stretch>
              <a:fillRect/>
            </a:stretch>
          </a:blipFill>
        </p:spPr>
        <p:txBody>
          <a:bodyPr/>
          <a:lstStyle/>
          <a:p>
            <a:endParaRPr lang="en-US"/>
          </a:p>
        </p:txBody>
      </p:sp>
      <p:grpSp>
        <p:nvGrpSpPr>
          <p:cNvPr id="23" name="Group 23">
            <a:extLst>
              <a:ext uri="{C183D7F6-B498-43B3-948B-1728B52AA6E4}">
                <adec:decorative xmlns:adec="http://schemas.microsoft.com/office/drawing/2017/decorative" val="1"/>
              </a:ext>
            </a:extLst>
          </p:cNvPr>
          <p:cNvGrpSpPr/>
          <p:nvPr/>
        </p:nvGrpSpPr>
        <p:grpSpPr>
          <a:xfrm>
            <a:off x="13242954" y="4149480"/>
            <a:ext cx="5045046" cy="2827878"/>
            <a:chOff x="0" y="0"/>
            <a:chExt cx="6726728" cy="3770504"/>
          </a:xfrm>
        </p:grpSpPr>
        <p:grpSp>
          <p:nvGrpSpPr>
            <p:cNvPr id="24" name="Group 24"/>
            <p:cNvGrpSpPr/>
            <p:nvPr/>
          </p:nvGrpSpPr>
          <p:grpSpPr>
            <a:xfrm>
              <a:off x="26049" y="774761"/>
              <a:ext cx="6700679" cy="2220982"/>
              <a:chOff x="0" y="0"/>
              <a:chExt cx="1455905" cy="482569"/>
            </a:xfrm>
          </p:grpSpPr>
          <p:sp>
            <p:nvSpPr>
              <p:cNvPr id="25" name="Freeform 25"/>
              <p:cNvSpPr/>
              <p:nvPr/>
            </p:nvSpPr>
            <p:spPr>
              <a:xfrm>
                <a:off x="0" y="0"/>
                <a:ext cx="1455905" cy="482569"/>
              </a:xfrm>
              <a:custGeom>
                <a:avLst/>
                <a:gdLst/>
                <a:ahLst/>
                <a:cxnLst/>
                <a:rect l="l" t="t" r="r" b="b"/>
                <a:pathLst>
                  <a:path w="1455905" h="482569">
                    <a:moveTo>
                      <a:pt x="0" y="0"/>
                    </a:moveTo>
                    <a:lnTo>
                      <a:pt x="1455905" y="0"/>
                    </a:lnTo>
                    <a:lnTo>
                      <a:pt x="1455905" y="482569"/>
                    </a:lnTo>
                    <a:lnTo>
                      <a:pt x="0" y="482569"/>
                    </a:lnTo>
                    <a:close/>
                  </a:path>
                </a:pathLst>
              </a:custGeom>
              <a:solidFill>
                <a:srgbClr val="FFFFFF"/>
              </a:solidFill>
            </p:spPr>
            <p:txBody>
              <a:bodyPr/>
              <a:lstStyle/>
              <a:p>
                <a:endParaRPr lang="en-US"/>
              </a:p>
            </p:txBody>
          </p:sp>
          <p:sp>
            <p:nvSpPr>
              <p:cNvPr id="26" name="TextBox 26"/>
              <p:cNvSpPr txBox="1"/>
              <p:nvPr/>
            </p:nvSpPr>
            <p:spPr>
              <a:xfrm>
                <a:off x="0" y="19050"/>
                <a:ext cx="812800" cy="793750"/>
              </a:xfrm>
              <a:prstGeom prst="rect">
                <a:avLst/>
              </a:prstGeom>
            </p:spPr>
            <p:txBody>
              <a:bodyPr lIns="50800" tIns="50800" rIns="50800" bIns="50800" rtlCol="0" anchor="ctr"/>
              <a:lstStyle/>
              <a:p>
                <a:pPr algn="ctr">
                  <a:lnSpc>
                    <a:spcPts val="2500"/>
                  </a:lnSpc>
                </a:pPr>
                <a:endParaRPr/>
              </a:p>
            </p:txBody>
          </p:sp>
        </p:grpSp>
        <p:sp>
          <p:nvSpPr>
            <p:cNvPr id="27" name="Freeform 27"/>
            <p:cNvSpPr/>
            <p:nvPr/>
          </p:nvSpPr>
          <p:spPr>
            <a:xfrm>
              <a:off x="0" y="0"/>
              <a:ext cx="6648582" cy="3770504"/>
            </a:xfrm>
            <a:custGeom>
              <a:avLst/>
              <a:gdLst/>
              <a:ahLst/>
              <a:cxnLst/>
              <a:rect l="l" t="t" r="r" b="b"/>
              <a:pathLst>
                <a:path w="6648582" h="3770504">
                  <a:moveTo>
                    <a:pt x="0" y="0"/>
                  </a:moveTo>
                  <a:lnTo>
                    <a:pt x="6648582" y="0"/>
                  </a:lnTo>
                  <a:lnTo>
                    <a:pt x="6648582" y="3770504"/>
                  </a:lnTo>
                  <a:lnTo>
                    <a:pt x="0" y="3770504"/>
                  </a:lnTo>
                  <a:lnTo>
                    <a:pt x="0" y="0"/>
                  </a:lnTo>
                  <a:close/>
                </a:path>
              </a:pathLst>
            </a:custGeom>
            <a:blipFill>
              <a:blip r:embed="rId6"/>
              <a:stretch>
                <a:fillRect l="-410" r="-410"/>
              </a:stretch>
            </a:blipFill>
          </p:spPr>
          <p:txBody>
            <a:bodyPr/>
            <a:lstStyle/>
            <a:p>
              <a:endParaRPr lang="en-US"/>
            </a:p>
          </p:txBody>
        </p:sp>
      </p:grpSp>
      <p:sp>
        <p:nvSpPr>
          <p:cNvPr id="28" name="Freeform 28">
            <a:extLst>
              <a:ext uri="{C183D7F6-B498-43B3-948B-1728B52AA6E4}">
                <adec:decorative xmlns:adec="http://schemas.microsoft.com/office/drawing/2017/decorative" val="1"/>
              </a:ext>
            </a:extLst>
          </p:cNvPr>
          <p:cNvSpPr/>
          <p:nvPr/>
        </p:nvSpPr>
        <p:spPr>
          <a:xfrm>
            <a:off x="15508250" y="6281703"/>
            <a:ext cx="2578910" cy="2247801"/>
          </a:xfrm>
          <a:custGeom>
            <a:avLst/>
            <a:gdLst/>
            <a:ahLst/>
            <a:cxnLst/>
            <a:rect l="l" t="t" r="r" b="b"/>
            <a:pathLst>
              <a:path w="2578910" h="2247801">
                <a:moveTo>
                  <a:pt x="0" y="0"/>
                </a:moveTo>
                <a:lnTo>
                  <a:pt x="2578910" y="0"/>
                </a:lnTo>
                <a:lnTo>
                  <a:pt x="2578910" y="2247801"/>
                </a:lnTo>
                <a:lnTo>
                  <a:pt x="0" y="2247801"/>
                </a:lnTo>
                <a:lnTo>
                  <a:pt x="0" y="0"/>
                </a:lnTo>
                <a:close/>
              </a:path>
            </a:pathLst>
          </a:custGeom>
          <a:blipFill>
            <a:blip r:embed="rId7"/>
            <a:stretch>
              <a:fillRect t="-8921" b="-5808"/>
            </a:stretch>
          </a:blipFill>
        </p:spPr>
        <p:txBody>
          <a:bodyPr/>
          <a:lstStyle/>
          <a:p>
            <a:endParaRPr lang="en-US"/>
          </a:p>
        </p:txBody>
      </p:sp>
      <p:sp>
        <p:nvSpPr>
          <p:cNvPr id="29" name="Freeform 29">
            <a:extLst>
              <a:ext uri="{C183D7F6-B498-43B3-948B-1728B52AA6E4}">
                <adec:decorative xmlns:adec="http://schemas.microsoft.com/office/drawing/2017/decorative" val="1"/>
              </a:ext>
            </a:extLst>
          </p:cNvPr>
          <p:cNvSpPr/>
          <p:nvPr/>
        </p:nvSpPr>
        <p:spPr>
          <a:xfrm>
            <a:off x="392063" y="7562468"/>
            <a:ext cx="2372418" cy="2029806"/>
          </a:xfrm>
          <a:custGeom>
            <a:avLst/>
            <a:gdLst/>
            <a:ahLst/>
            <a:cxnLst/>
            <a:rect l="l" t="t" r="r" b="b"/>
            <a:pathLst>
              <a:path w="2372418" h="2029806">
                <a:moveTo>
                  <a:pt x="0" y="0"/>
                </a:moveTo>
                <a:lnTo>
                  <a:pt x="2372419" y="0"/>
                </a:lnTo>
                <a:lnTo>
                  <a:pt x="2372419" y="2029806"/>
                </a:lnTo>
                <a:lnTo>
                  <a:pt x="0" y="2029806"/>
                </a:lnTo>
                <a:lnTo>
                  <a:pt x="0" y="0"/>
                </a:lnTo>
                <a:close/>
              </a:path>
            </a:pathLst>
          </a:custGeom>
          <a:blipFill>
            <a:blip r:embed="rId8"/>
            <a:stretch>
              <a:fillRect t="-8439" b="-8439"/>
            </a:stretch>
          </a:blipFill>
        </p:spPr>
        <p:txBody>
          <a:bodyPr/>
          <a:lstStyle/>
          <a:p>
            <a:endParaRPr lang="en-US"/>
          </a:p>
        </p:txBody>
      </p:sp>
      <p:sp>
        <p:nvSpPr>
          <p:cNvPr id="30" name="Freeform 30">
            <a:extLst>
              <a:ext uri="{C183D7F6-B498-43B3-948B-1728B52AA6E4}">
                <adec:decorative xmlns:adec="http://schemas.microsoft.com/office/drawing/2017/decorative" val="1"/>
              </a:ext>
            </a:extLst>
          </p:cNvPr>
          <p:cNvSpPr/>
          <p:nvPr/>
        </p:nvSpPr>
        <p:spPr>
          <a:xfrm>
            <a:off x="13567627" y="9106467"/>
            <a:ext cx="3230078" cy="971614"/>
          </a:xfrm>
          <a:custGeom>
            <a:avLst/>
            <a:gdLst/>
            <a:ahLst/>
            <a:cxnLst/>
            <a:rect l="l" t="t" r="r" b="b"/>
            <a:pathLst>
              <a:path w="3230078" h="971614">
                <a:moveTo>
                  <a:pt x="0" y="0"/>
                </a:moveTo>
                <a:lnTo>
                  <a:pt x="3230078" y="0"/>
                </a:lnTo>
                <a:lnTo>
                  <a:pt x="3230078" y="971614"/>
                </a:lnTo>
                <a:lnTo>
                  <a:pt x="0" y="971614"/>
                </a:lnTo>
                <a:lnTo>
                  <a:pt x="0" y="0"/>
                </a:lnTo>
                <a:close/>
              </a:path>
            </a:pathLst>
          </a:custGeom>
          <a:blipFill>
            <a:blip r:embed="rId9"/>
            <a:stretch>
              <a:fillRect l="-3577" t="-8325" r="-2861" b="-17264"/>
            </a:stretch>
          </a:blipFill>
        </p:spPr>
        <p:txBody>
          <a:bodyPr/>
          <a:lstStyle/>
          <a:p>
            <a:endParaRPr lang="en-US"/>
          </a:p>
        </p:txBody>
      </p:sp>
      <p:sp>
        <p:nvSpPr>
          <p:cNvPr id="31" name="Freeform 31">
            <a:extLst>
              <a:ext uri="{C183D7F6-B498-43B3-948B-1728B52AA6E4}">
                <adec:decorative xmlns:adec="http://schemas.microsoft.com/office/drawing/2017/decorative" val="1"/>
              </a:ext>
            </a:extLst>
          </p:cNvPr>
          <p:cNvSpPr/>
          <p:nvPr/>
        </p:nvSpPr>
        <p:spPr>
          <a:xfrm>
            <a:off x="3245579" y="7798978"/>
            <a:ext cx="2328231" cy="1992000"/>
          </a:xfrm>
          <a:custGeom>
            <a:avLst/>
            <a:gdLst/>
            <a:ahLst/>
            <a:cxnLst/>
            <a:rect l="l" t="t" r="r" b="b"/>
            <a:pathLst>
              <a:path w="2328231" h="1992000">
                <a:moveTo>
                  <a:pt x="0" y="0"/>
                </a:moveTo>
                <a:lnTo>
                  <a:pt x="2328231" y="0"/>
                </a:lnTo>
                <a:lnTo>
                  <a:pt x="2328231" y="1991999"/>
                </a:lnTo>
                <a:lnTo>
                  <a:pt x="0" y="1991999"/>
                </a:lnTo>
                <a:lnTo>
                  <a:pt x="0" y="0"/>
                </a:lnTo>
                <a:close/>
              </a:path>
            </a:pathLst>
          </a:custGeom>
          <a:blipFill>
            <a:blip r:embed="rId10"/>
            <a:stretch>
              <a:fillRect t="-8439" b="-8439"/>
            </a:stretch>
          </a:blipFill>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17E6C"/>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258561" y="790575"/>
            <a:ext cx="18288000" cy="16097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599"/>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FFF9EB"/>
                </a:solidFill>
                <a:effectLst/>
                <a:uLnTx/>
                <a:uFillTx/>
                <a:latin typeface="Canva Sans 2"/>
                <a:ea typeface="+mn-ea"/>
                <a:cs typeface="+mn-cs"/>
              </a:rPr>
              <a:t>Thank You!</a:t>
            </a:r>
          </a:p>
        </p:txBody>
      </p:sp>
      <p:grpSp>
        <p:nvGrpSpPr>
          <p:cNvPr id="6" name="Group 6">
            <a:extLst>
              <a:ext uri="{C183D7F6-B498-43B3-948B-1728B52AA6E4}">
                <adec:decorative xmlns:adec="http://schemas.microsoft.com/office/drawing/2017/decorative" val="1"/>
              </a:ext>
            </a:extLst>
          </p:cNvPr>
          <p:cNvGrpSpPr/>
          <p:nvPr/>
        </p:nvGrpSpPr>
        <p:grpSpPr>
          <a:xfrm>
            <a:off x="0" y="2667000"/>
            <a:ext cx="18288000" cy="7658100"/>
            <a:chOff x="0" y="0"/>
            <a:chExt cx="7941463" cy="1767843"/>
          </a:xfrm>
        </p:grpSpPr>
        <p:sp>
          <p:nvSpPr>
            <p:cNvPr id="7" name="Freeform 7"/>
            <p:cNvSpPr/>
            <p:nvPr/>
          </p:nvSpPr>
          <p:spPr>
            <a:xfrm>
              <a:off x="0" y="0"/>
              <a:ext cx="7941463" cy="1767843"/>
            </a:xfrm>
            <a:custGeom>
              <a:avLst/>
              <a:gdLst/>
              <a:ahLst/>
              <a:cxnLst/>
              <a:rect l="l" t="t" r="r" b="b"/>
              <a:pathLst>
                <a:path w="7941463" h="1767843">
                  <a:moveTo>
                    <a:pt x="0" y="0"/>
                  </a:moveTo>
                  <a:lnTo>
                    <a:pt x="7941463" y="0"/>
                  </a:lnTo>
                  <a:lnTo>
                    <a:pt x="7941463" y="1767843"/>
                  </a:lnTo>
                  <a:lnTo>
                    <a:pt x="0" y="1767843"/>
                  </a:lnTo>
                  <a:close/>
                </a:path>
              </a:pathLst>
            </a:custGeom>
            <a:solidFill>
              <a:srgbClr val="FFFFFF"/>
            </a:solidFill>
          </p:spPr>
          <p:txBody>
            <a:bodyPr/>
            <a:lstStyle/>
            <a:p>
              <a:endParaRPr lang="en-US"/>
            </a:p>
          </p:txBody>
        </p:sp>
        <p:sp>
          <p:nvSpPr>
            <p:cNvPr id="8" name="TextBox 8"/>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9" name="AutoShape 9">
            <a:extLst>
              <a:ext uri="{C183D7F6-B498-43B3-948B-1728B52AA6E4}">
                <adec:decorative xmlns:adec="http://schemas.microsoft.com/office/drawing/2017/decorative" val="1"/>
              </a:ext>
            </a:extLst>
          </p:cNvPr>
          <p:cNvSpPr/>
          <p:nvPr/>
        </p:nvSpPr>
        <p:spPr>
          <a:xfrm>
            <a:off x="2818538" y="8931178"/>
            <a:ext cx="11901479" cy="7543"/>
          </a:xfrm>
          <a:prstGeom prst="rect">
            <a:avLst/>
          </a:prstGeom>
          <a:solidFill>
            <a:srgbClr val="FFF9EB"/>
          </a:solidFill>
        </p:spPr>
        <p:txBody>
          <a:bodyPr/>
          <a:lstStyle/>
          <a:p>
            <a:endParaRPr lang="en-US"/>
          </a:p>
        </p:txBody>
      </p:sp>
      <p:sp>
        <p:nvSpPr>
          <p:cNvPr id="10" name="Freeform 10">
            <a:extLst>
              <a:ext uri="{C183D7F6-B498-43B3-948B-1728B52AA6E4}">
                <adec:decorative xmlns:adec="http://schemas.microsoft.com/office/drawing/2017/decorative" val="1"/>
              </a:ext>
            </a:extLst>
          </p:cNvPr>
          <p:cNvSpPr/>
          <p:nvPr/>
        </p:nvSpPr>
        <p:spPr>
          <a:xfrm>
            <a:off x="1606260" y="3747452"/>
            <a:ext cx="2577234" cy="1683724"/>
          </a:xfrm>
          <a:custGeom>
            <a:avLst/>
            <a:gdLst/>
            <a:ahLst/>
            <a:cxnLst/>
            <a:rect l="l" t="t" r="r" b="b"/>
            <a:pathLst>
              <a:path w="2577234" h="1683724">
                <a:moveTo>
                  <a:pt x="0" y="0"/>
                </a:moveTo>
                <a:lnTo>
                  <a:pt x="2577234" y="0"/>
                </a:lnTo>
                <a:lnTo>
                  <a:pt x="2577234" y="1683725"/>
                </a:lnTo>
                <a:lnTo>
                  <a:pt x="0" y="1683725"/>
                </a:lnTo>
                <a:lnTo>
                  <a:pt x="0" y="0"/>
                </a:lnTo>
                <a:close/>
              </a:path>
            </a:pathLst>
          </a:custGeom>
          <a:blipFill>
            <a:blip r:embed="rId2"/>
            <a:stretch>
              <a:fillRect/>
            </a:stretch>
          </a:blipFill>
        </p:spPr>
        <p:txBody>
          <a:bodyPr/>
          <a:lstStyle/>
          <a:p>
            <a:endParaRPr lang="en-US" dirty="0"/>
          </a:p>
        </p:txBody>
      </p:sp>
      <p:sp>
        <p:nvSpPr>
          <p:cNvPr id="11" name="Freeform 11">
            <a:extLst>
              <a:ext uri="{C183D7F6-B498-43B3-948B-1728B52AA6E4}">
                <adec:decorative xmlns:adec="http://schemas.microsoft.com/office/drawing/2017/decorative" val="1"/>
              </a:ext>
            </a:extLst>
          </p:cNvPr>
          <p:cNvSpPr/>
          <p:nvPr/>
        </p:nvSpPr>
        <p:spPr>
          <a:xfrm>
            <a:off x="7271947" y="3847560"/>
            <a:ext cx="2009755" cy="1587504"/>
          </a:xfrm>
          <a:custGeom>
            <a:avLst/>
            <a:gdLst/>
            <a:ahLst/>
            <a:cxnLst/>
            <a:rect l="l" t="t" r="r" b="b"/>
            <a:pathLst>
              <a:path w="2009755" h="1587504">
                <a:moveTo>
                  <a:pt x="0" y="0"/>
                </a:moveTo>
                <a:lnTo>
                  <a:pt x="2009755" y="0"/>
                </a:lnTo>
                <a:lnTo>
                  <a:pt x="2009755" y="1587503"/>
                </a:lnTo>
                <a:lnTo>
                  <a:pt x="0" y="1587503"/>
                </a:lnTo>
                <a:lnTo>
                  <a:pt x="0" y="0"/>
                </a:lnTo>
                <a:close/>
              </a:path>
            </a:pathLst>
          </a:custGeom>
          <a:blipFill>
            <a:blip r:embed="rId3"/>
            <a:stretch>
              <a:fillRect/>
            </a:stretch>
          </a:blipFill>
        </p:spPr>
        <p:txBody>
          <a:bodyPr/>
          <a:lstStyle/>
          <a:p>
            <a:endParaRPr lang="en-US"/>
          </a:p>
        </p:txBody>
      </p:sp>
      <p:sp>
        <p:nvSpPr>
          <p:cNvPr id="12" name="Freeform 12">
            <a:extLst>
              <a:ext uri="{C183D7F6-B498-43B3-948B-1728B52AA6E4}">
                <adec:decorative xmlns:adec="http://schemas.microsoft.com/office/drawing/2017/decorative" val="1"/>
              </a:ext>
            </a:extLst>
          </p:cNvPr>
          <p:cNvSpPr/>
          <p:nvPr/>
        </p:nvSpPr>
        <p:spPr>
          <a:xfrm>
            <a:off x="12881374" y="3652988"/>
            <a:ext cx="3677285" cy="1352108"/>
          </a:xfrm>
          <a:custGeom>
            <a:avLst/>
            <a:gdLst/>
            <a:ahLst/>
            <a:cxnLst/>
            <a:rect l="l" t="t" r="r" b="b"/>
            <a:pathLst>
              <a:path w="3677285" h="1352108">
                <a:moveTo>
                  <a:pt x="0" y="0"/>
                </a:moveTo>
                <a:lnTo>
                  <a:pt x="3677285" y="0"/>
                </a:lnTo>
                <a:lnTo>
                  <a:pt x="3677285" y="1352107"/>
                </a:lnTo>
                <a:lnTo>
                  <a:pt x="0" y="1352107"/>
                </a:lnTo>
                <a:lnTo>
                  <a:pt x="0" y="0"/>
                </a:lnTo>
                <a:close/>
              </a:path>
            </a:pathLst>
          </a:custGeom>
          <a:blipFill>
            <a:blip r:embed="rId4"/>
            <a:stretch>
              <a:fillRect l="-2000" t="-12508" r="-2000" b="-3017"/>
            </a:stretch>
          </a:blipFill>
        </p:spPr>
        <p:txBody>
          <a:bodyPr/>
          <a:lstStyle/>
          <a:p>
            <a:endParaRPr lang="en-US"/>
          </a:p>
        </p:txBody>
      </p:sp>
      <p:sp>
        <p:nvSpPr>
          <p:cNvPr id="13" name="Freeform 13">
            <a:extLst>
              <a:ext uri="{C183D7F6-B498-43B3-948B-1728B52AA6E4}">
                <adec:decorative xmlns:adec="http://schemas.microsoft.com/office/drawing/2017/decorative" val="1"/>
              </a:ext>
            </a:extLst>
          </p:cNvPr>
          <p:cNvSpPr/>
          <p:nvPr/>
        </p:nvSpPr>
        <p:spPr>
          <a:xfrm>
            <a:off x="7616213" y="7985033"/>
            <a:ext cx="1892289" cy="1892289"/>
          </a:xfrm>
          <a:custGeom>
            <a:avLst/>
            <a:gdLst/>
            <a:ahLst/>
            <a:cxnLst/>
            <a:rect l="l" t="t" r="r" b="b"/>
            <a:pathLst>
              <a:path w="1892289" h="1892289">
                <a:moveTo>
                  <a:pt x="0" y="0"/>
                </a:moveTo>
                <a:lnTo>
                  <a:pt x="1892289" y="0"/>
                </a:lnTo>
                <a:lnTo>
                  <a:pt x="1892289" y="1892289"/>
                </a:lnTo>
                <a:lnTo>
                  <a:pt x="0" y="1892289"/>
                </a:lnTo>
                <a:lnTo>
                  <a:pt x="0" y="0"/>
                </a:lnTo>
                <a:close/>
              </a:path>
            </a:pathLst>
          </a:custGeom>
          <a:blipFill>
            <a:blip r:embed="rId5"/>
            <a:stretch>
              <a:fillRect/>
            </a:stretch>
          </a:blipFill>
        </p:spPr>
        <p:txBody>
          <a:bodyPr/>
          <a:lstStyle/>
          <a:p>
            <a:endParaRPr lang="en-US"/>
          </a:p>
        </p:txBody>
      </p:sp>
      <p:sp>
        <p:nvSpPr>
          <p:cNvPr id="14" name="Freeform 14">
            <a:extLst>
              <a:ext uri="{C183D7F6-B498-43B3-948B-1728B52AA6E4}">
                <adec:decorative xmlns:adec="http://schemas.microsoft.com/office/drawing/2017/decorative" val="1"/>
              </a:ext>
            </a:extLst>
          </p:cNvPr>
          <p:cNvSpPr/>
          <p:nvPr/>
        </p:nvSpPr>
        <p:spPr>
          <a:xfrm>
            <a:off x="10004709" y="7985033"/>
            <a:ext cx="1468695" cy="1596407"/>
          </a:xfrm>
          <a:custGeom>
            <a:avLst/>
            <a:gdLst/>
            <a:ahLst/>
            <a:cxnLst/>
            <a:rect l="l" t="t" r="r" b="b"/>
            <a:pathLst>
              <a:path w="1468695" h="1596407">
                <a:moveTo>
                  <a:pt x="0" y="0"/>
                </a:moveTo>
                <a:lnTo>
                  <a:pt x="1468695" y="0"/>
                </a:lnTo>
                <a:lnTo>
                  <a:pt x="1468695" y="1596407"/>
                </a:lnTo>
                <a:lnTo>
                  <a:pt x="0" y="1596407"/>
                </a:lnTo>
                <a:lnTo>
                  <a:pt x="0" y="0"/>
                </a:lnTo>
                <a:close/>
              </a:path>
            </a:pathLst>
          </a:custGeom>
          <a:blipFill>
            <a:blip r:embed="rId6"/>
            <a:stretch>
              <a:fillRect/>
            </a:stretch>
          </a:blipFill>
        </p:spPr>
        <p:txBody>
          <a:bodyPr/>
          <a:lstStyle/>
          <a:p>
            <a:endParaRPr lang="en-US"/>
          </a:p>
        </p:txBody>
      </p:sp>
      <p:sp>
        <p:nvSpPr>
          <p:cNvPr id="15" name="Freeform 15">
            <a:extLst>
              <a:ext uri="{C183D7F6-B498-43B3-948B-1728B52AA6E4}">
                <adec:decorative xmlns:adec="http://schemas.microsoft.com/office/drawing/2017/decorative" val="1"/>
              </a:ext>
            </a:extLst>
          </p:cNvPr>
          <p:cNvSpPr/>
          <p:nvPr/>
        </p:nvSpPr>
        <p:spPr>
          <a:xfrm>
            <a:off x="14295904" y="7986034"/>
            <a:ext cx="2089173" cy="1738640"/>
          </a:xfrm>
          <a:custGeom>
            <a:avLst/>
            <a:gdLst/>
            <a:ahLst/>
            <a:cxnLst/>
            <a:rect l="l" t="t" r="r" b="b"/>
            <a:pathLst>
              <a:path w="2089173" h="1738640">
                <a:moveTo>
                  <a:pt x="0" y="0"/>
                </a:moveTo>
                <a:lnTo>
                  <a:pt x="2089173" y="0"/>
                </a:lnTo>
                <a:lnTo>
                  <a:pt x="2089173" y="1738641"/>
                </a:lnTo>
                <a:lnTo>
                  <a:pt x="0" y="1738641"/>
                </a:lnTo>
                <a:lnTo>
                  <a:pt x="0" y="0"/>
                </a:lnTo>
                <a:close/>
              </a:path>
            </a:pathLst>
          </a:custGeom>
          <a:blipFill>
            <a:blip r:embed="rId7"/>
            <a:stretch>
              <a:fillRect l="-8255" r="-8255"/>
            </a:stretch>
          </a:blipFill>
        </p:spPr>
        <p:txBody>
          <a:bodyPr/>
          <a:lstStyle/>
          <a:p>
            <a:endParaRPr lang="en-US"/>
          </a:p>
        </p:txBody>
      </p:sp>
      <p:sp>
        <p:nvSpPr>
          <p:cNvPr id="16" name="Freeform 16">
            <a:extLst>
              <a:ext uri="{C183D7F6-B498-43B3-948B-1728B52AA6E4}">
                <adec:decorative xmlns:adec="http://schemas.microsoft.com/office/drawing/2017/decorative" val="1"/>
              </a:ext>
            </a:extLst>
          </p:cNvPr>
          <p:cNvSpPr/>
          <p:nvPr/>
        </p:nvSpPr>
        <p:spPr>
          <a:xfrm>
            <a:off x="1871757" y="7850888"/>
            <a:ext cx="2212970" cy="1430483"/>
          </a:xfrm>
          <a:custGeom>
            <a:avLst/>
            <a:gdLst/>
            <a:ahLst/>
            <a:cxnLst/>
            <a:rect l="l" t="t" r="r" b="b"/>
            <a:pathLst>
              <a:path w="2212970" h="1430483">
                <a:moveTo>
                  <a:pt x="0" y="0"/>
                </a:moveTo>
                <a:lnTo>
                  <a:pt x="2212969" y="0"/>
                </a:lnTo>
                <a:lnTo>
                  <a:pt x="2212969" y="1430483"/>
                </a:lnTo>
                <a:lnTo>
                  <a:pt x="0" y="1430483"/>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3789429"/>
            <a:ext cx="18288000" cy="6497571"/>
          </a:xfrm>
          <a:custGeom>
            <a:avLst/>
            <a:gdLst/>
            <a:ahLst/>
            <a:cxnLst/>
            <a:rect l="l" t="t" r="r" b="b"/>
            <a:pathLst>
              <a:path w="18288000" h="6497571">
                <a:moveTo>
                  <a:pt x="0" y="0"/>
                </a:moveTo>
                <a:lnTo>
                  <a:pt x="18288000" y="0"/>
                </a:lnTo>
                <a:lnTo>
                  <a:pt x="18288000" y="6497571"/>
                </a:lnTo>
                <a:lnTo>
                  <a:pt x="0" y="6497571"/>
                </a:lnTo>
                <a:lnTo>
                  <a:pt x="0" y="0"/>
                </a:lnTo>
                <a:close/>
              </a:path>
            </a:pathLst>
          </a:custGeom>
          <a:blipFill>
            <a:blip r:embed="rId2"/>
            <a:stretch>
              <a:fillRect t="-57317" b="-30204"/>
            </a:stretch>
          </a:blipFill>
        </p:spPr>
        <p:txBody>
          <a:bodyPr/>
          <a:lstStyle/>
          <a:p>
            <a:endParaRPr lang="en-US"/>
          </a:p>
        </p:txBody>
      </p:sp>
      <p:sp>
        <p:nvSpPr>
          <p:cNvPr id="3" name="TextBox 3"/>
          <p:cNvSpPr txBox="1">
            <a:spLocks noGrp="1"/>
          </p:cNvSpPr>
          <p:nvPr>
            <p:ph type="title" idx="4294967295"/>
          </p:nvPr>
        </p:nvSpPr>
        <p:spPr>
          <a:xfrm>
            <a:off x="2683966" y="419100"/>
            <a:ext cx="12920067" cy="17081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3999"/>
              </a:lnSpc>
              <a:spcBef>
                <a:spcPts val="0"/>
              </a:spcBef>
              <a:spcAft>
                <a:spcPts val="0"/>
              </a:spcAft>
              <a:buClrTx/>
              <a:buSzTx/>
              <a:buFontTx/>
              <a:buNone/>
              <a:tabLst/>
              <a:defRPr/>
            </a:pPr>
            <a:r>
              <a:rPr kumimoji="0" lang="en-US" sz="9999" b="0" i="0" u="none" strike="noStrike" kern="1200" cap="none" spc="0" normalizeH="0" baseline="0" noProof="0" dirty="0">
                <a:ln>
                  <a:noFill/>
                </a:ln>
                <a:solidFill>
                  <a:srgbClr val="000000"/>
                </a:solidFill>
                <a:effectLst/>
                <a:uLnTx/>
                <a:uFillTx/>
                <a:latin typeface="Canva Sans 1 Bold"/>
                <a:ea typeface="+mn-ea"/>
                <a:cs typeface="+mn-cs"/>
              </a:rPr>
              <a:t>Questions &amp; Answers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486399" y="429905"/>
            <a:ext cx="10126481" cy="2176136"/>
          </a:xfrm>
        </p:spPr>
        <p:txBody>
          <a:bodyPr vert="horz" lIns="137160" tIns="68580" rIns="137160" bIns="68580" rtlCol="0" anchor="b">
            <a:normAutofit/>
          </a:bodyPr>
          <a:lstStyle/>
          <a:p>
            <a:r>
              <a:rPr lang="en-US" dirty="0">
                <a:solidFill>
                  <a:srgbClr val="202C8F"/>
                </a:solidFill>
              </a:rPr>
              <a:t>Contact Information </a:t>
            </a:r>
          </a:p>
        </p:txBody>
      </p:sp>
      <p:sp>
        <p:nvSpPr>
          <p:cNvPr id="5" name="TextBox 4">
            <a:extLst>
              <a:ext uri="{FF2B5EF4-FFF2-40B4-BE49-F238E27FC236}">
                <a16:creationId xmlns:a16="http://schemas.microsoft.com/office/drawing/2014/main" id="{5EBBAFCF-79BE-AD71-58B1-A2AF515E4344}"/>
              </a:ext>
            </a:extLst>
          </p:cNvPr>
          <p:cNvSpPr txBox="1"/>
          <p:nvPr/>
        </p:nvSpPr>
        <p:spPr>
          <a:xfrm>
            <a:off x="1566307" y="2881484"/>
            <a:ext cx="10046573" cy="5767697"/>
          </a:xfrm>
          <a:prstGeom prst="rect">
            <a:avLst/>
          </a:prstGeom>
        </p:spPr>
        <p:txBody>
          <a:bodyPr vert="horz" lIns="0" tIns="68580" rIns="0" bIns="68580" rtlCol="0">
            <a:normAutofit/>
          </a:bodyPr>
          <a:lstStyle/>
          <a:p>
            <a:pPr defTabSz="1371600">
              <a:lnSpc>
                <a:spcPct val="90000"/>
              </a:lnSpc>
              <a:spcAft>
                <a:spcPts val="900"/>
              </a:spcAft>
              <a:buClr>
                <a:schemeClr val="accent1"/>
              </a:buClr>
              <a:buFont typeface="Calibri" panose="020F0502020204030204" pitchFamily="34" charset="0"/>
            </a:pPr>
            <a:r>
              <a:rPr lang="en-US" sz="2700">
                <a:solidFill>
                  <a:schemeClr val="tx1">
                    <a:lumMod val="75000"/>
                    <a:lumOff val="25000"/>
                  </a:schemeClr>
                </a:solidFill>
              </a:rPr>
              <a:t>TARGET Center Website</a:t>
            </a:r>
            <a:br>
              <a:rPr lang="en-US" sz="2700">
                <a:solidFill>
                  <a:schemeClr val="tx1">
                    <a:lumMod val="75000"/>
                    <a:lumOff val="25000"/>
                  </a:schemeClr>
                </a:solidFill>
              </a:rPr>
            </a:br>
            <a:r>
              <a:rPr lang="en-US" sz="2700">
                <a:solidFill>
                  <a:schemeClr val="tx1">
                    <a:lumMod val="75000"/>
                    <a:lumOff val="25000"/>
                  </a:schemeClr>
                </a:solidFill>
                <a:hlinkClick r:id="rId3"/>
              </a:rPr>
              <a:t>https://</a:t>
            </a:r>
            <a:r>
              <a:rPr lang="en-US" sz="2700" err="1">
                <a:solidFill>
                  <a:schemeClr val="tx1">
                    <a:lumMod val="75000"/>
                    <a:lumOff val="25000"/>
                  </a:schemeClr>
                </a:solidFill>
                <a:hlinkClick r:id="rId3"/>
              </a:rPr>
              <a:t>www.usda.gov</a:t>
            </a:r>
            <a:r>
              <a:rPr lang="en-US" sz="2700">
                <a:solidFill>
                  <a:schemeClr val="tx1">
                    <a:lumMod val="75000"/>
                    <a:lumOff val="25000"/>
                  </a:schemeClr>
                </a:solidFill>
                <a:hlinkClick r:id="rId3"/>
              </a:rPr>
              <a:t>/target-center</a:t>
            </a:r>
            <a:endParaRPr lang="en-US" sz="2700">
              <a:solidFill>
                <a:schemeClr val="tx1">
                  <a:lumMod val="75000"/>
                  <a:lumOff val="25000"/>
                </a:schemeClr>
              </a:solidFill>
            </a:endParaRPr>
          </a:p>
          <a:p>
            <a:pPr defTabSz="1371600">
              <a:lnSpc>
                <a:spcPct val="90000"/>
              </a:lnSpc>
              <a:spcAft>
                <a:spcPts val="900"/>
              </a:spcAft>
              <a:buClr>
                <a:schemeClr val="accent1"/>
              </a:buClr>
              <a:buFont typeface="Calibri" panose="020F0502020204030204" pitchFamily="34" charset="0"/>
            </a:pPr>
            <a:br>
              <a:rPr lang="en-US" sz="2700">
                <a:solidFill>
                  <a:schemeClr val="tx1">
                    <a:lumMod val="75000"/>
                    <a:lumOff val="25000"/>
                  </a:schemeClr>
                </a:solidFill>
              </a:rPr>
            </a:br>
            <a:r>
              <a:rPr lang="en-US" sz="2700">
                <a:solidFill>
                  <a:schemeClr val="tx1">
                    <a:lumMod val="75000"/>
                    <a:lumOff val="25000"/>
                  </a:schemeClr>
                </a:solidFill>
              </a:rPr>
              <a:t>TARGET Center Email</a:t>
            </a:r>
            <a:br>
              <a:rPr lang="en-US" sz="2700">
                <a:solidFill>
                  <a:schemeClr val="tx1">
                    <a:lumMod val="75000"/>
                    <a:lumOff val="25000"/>
                  </a:schemeClr>
                </a:solidFill>
              </a:rPr>
            </a:br>
            <a:r>
              <a:rPr lang="en-US" sz="2700">
                <a:solidFill>
                  <a:schemeClr val="tx1">
                    <a:lumMod val="75000"/>
                    <a:lumOff val="25000"/>
                  </a:schemeClr>
                </a:solidFill>
                <a:hlinkClick r:id="rId4">
                  <a:extLst>
                    <a:ext uri="{A12FA001-AC4F-418D-AE19-62706E023703}">
                      <ahyp:hlinkClr xmlns:ahyp="http://schemas.microsoft.com/office/drawing/2018/hyperlinkcolor" val="tx"/>
                    </a:ext>
                  </a:extLst>
                </a:hlinkClick>
              </a:rPr>
              <a:t>target-center@usda.gov</a:t>
            </a:r>
            <a:endParaRPr lang="en-US" sz="2700">
              <a:solidFill>
                <a:schemeClr val="tx1">
                  <a:lumMod val="75000"/>
                  <a:lumOff val="25000"/>
                </a:schemeClr>
              </a:solidFill>
            </a:endParaRPr>
          </a:p>
          <a:p>
            <a:pPr defTabSz="1371600">
              <a:lnSpc>
                <a:spcPct val="90000"/>
              </a:lnSpc>
              <a:spcAft>
                <a:spcPts val="900"/>
              </a:spcAft>
              <a:buClr>
                <a:schemeClr val="accent1"/>
              </a:buClr>
              <a:buFont typeface="Calibri" panose="020F0502020204030204" pitchFamily="34" charset="0"/>
            </a:pPr>
            <a:br>
              <a:rPr lang="en-US" sz="2700">
                <a:solidFill>
                  <a:schemeClr val="tx1">
                    <a:lumMod val="75000"/>
                    <a:lumOff val="25000"/>
                  </a:schemeClr>
                </a:solidFill>
              </a:rPr>
            </a:br>
            <a:r>
              <a:rPr lang="en-US" sz="2700">
                <a:solidFill>
                  <a:schemeClr val="tx1">
                    <a:lumMod val="75000"/>
                    <a:lumOff val="25000"/>
                  </a:schemeClr>
                </a:solidFill>
              </a:rPr>
              <a:t>TARGET Center Phone Number</a:t>
            </a:r>
            <a:br>
              <a:rPr lang="en-US" sz="2700">
                <a:solidFill>
                  <a:schemeClr val="tx1">
                    <a:lumMod val="75000"/>
                    <a:lumOff val="25000"/>
                  </a:schemeClr>
                </a:solidFill>
              </a:rPr>
            </a:br>
            <a:r>
              <a:rPr lang="en-US" sz="2700">
                <a:solidFill>
                  <a:schemeClr val="tx1">
                    <a:lumMod val="75000"/>
                    <a:lumOff val="25000"/>
                  </a:schemeClr>
                </a:solidFill>
              </a:rPr>
              <a:t>(202) 720-2600</a:t>
            </a:r>
          </a:p>
        </p:txBody>
      </p:sp>
      <p:pic>
        <p:nvPicPr>
          <p:cNvPr id="3" name="Picture 2" descr="QR Code to access the TARGET Center website: https://www.targetcenter.dm.usda.gov">
            <a:extLst>
              <a:ext uri="{FF2B5EF4-FFF2-40B4-BE49-F238E27FC236}">
                <a16:creationId xmlns:a16="http://schemas.microsoft.com/office/drawing/2014/main" id="{D34BB45C-6E9F-BA84-E8BA-64F4FC691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2810" y="3734137"/>
            <a:ext cx="2095499" cy="2033204"/>
          </a:xfrm>
          <a:prstGeom prst="rect">
            <a:avLst/>
          </a:prstGeom>
          <a:solidFill>
            <a:srgbClr val="316FB0">
              <a:alpha val="41000"/>
            </a:srgbClr>
          </a:solidFill>
        </p:spPr>
      </p:pic>
      <p:sp>
        <p:nvSpPr>
          <p:cNvPr id="7" name="Rectangle 6">
            <a:extLst>
              <a:ext uri="{FF2B5EF4-FFF2-40B4-BE49-F238E27FC236}">
                <a16:creationId xmlns:a16="http://schemas.microsoft.com/office/drawing/2014/main" id="{B9F3FC26-43AE-0F5B-004E-4A175E4DBDC9}"/>
              </a:ext>
              <a:ext uri="{C183D7F6-B498-43B3-948B-1728B52AA6E4}">
                <adec:decorative xmlns:adec="http://schemas.microsoft.com/office/drawing/2017/decorative" val="1"/>
              </a:ext>
            </a:extLst>
          </p:cNvPr>
          <p:cNvSpPr/>
          <p:nvPr/>
        </p:nvSpPr>
        <p:spPr>
          <a:xfrm>
            <a:off x="11774385" y="1"/>
            <a:ext cx="6513615" cy="10287002"/>
          </a:xfrm>
          <a:prstGeom prst="rect">
            <a:avLst/>
          </a:prstGeom>
          <a:solidFill>
            <a:srgbClr val="202C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400954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low angle view of tall buildings&#10;&#10;"/>
          <p:cNvPicPr/>
          <p:nvPr/>
        </p:nvPicPr>
        <p:blipFill>
          <a:blip r:embed="rId3" cstate="print"/>
          <a:stretch>
            <a:fillRect/>
          </a:stretch>
        </p:blipFill>
        <p:spPr>
          <a:xfrm>
            <a:off x="5398596" y="149630"/>
            <a:ext cx="7415535" cy="1066107"/>
          </a:xfrm>
          <a:prstGeom prst="rect">
            <a:avLst/>
          </a:prstGeom>
        </p:spPr>
      </p:pic>
      <p:sp>
        <p:nvSpPr>
          <p:cNvPr id="3" name="object 3"/>
          <p:cNvSpPr txBox="1">
            <a:spLocks noGrp="1"/>
          </p:cNvSpPr>
          <p:nvPr>
            <p:ph type="title"/>
          </p:nvPr>
        </p:nvSpPr>
        <p:spPr>
          <a:xfrm>
            <a:off x="5477003" y="216716"/>
            <a:ext cx="3290672" cy="751123"/>
          </a:xfrm>
          <a:prstGeom prst="rect">
            <a:avLst/>
          </a:prstGeom>
        </p:spPr>
        <p:txBody>
          <a:bodyPr vert="horz" wrap="square" lIns="0" tIns="12339" rIns="0" bIns="0" rtlCol="0" anchor="ctr">
            <a:spAutoFit/>
          </a:bodyPr>
          <a:lstStyle/>
          <a:p>
            <a:pPr marL="12989" marR="5196">
              <a:spcBef>
                <a:spcPts val="98"/>
              </a:spcBef>
            </a:pPr>
            <a:r>
              <a:rPr sz="2400" b="1" spc="87" dirty="0">
                <a:solidFill>
                  <a:srgbClr val="FFFFFF"/>
                </a:solidFill>
                <a:latin typeface="Calibri"/>
                <a:cs typeface="Calibri"/>
              </a:rPr>
              <a:t>Current</a:t>
            </a:r>
            <a:r>
              <a:rPr sz="2400" b="1" spc="-62" dirty="0">
                <a:solidFill>
                  <a:srgbClr val="FFFFFF"/>
                </a:solidFill>
                <a:latin typeface="Calibri"/>
                <a:cs typeface="Calibri"/>
              </a:rPr>
              <a:t> </a:t>
            </a:r>
            <a:r>
              <a:rPr lang="en-US" sz="2400" b="1" spc="-127" dirty="0">
                <a:solidFill>
                  <a:srgbClr val="FFFFFF"/>
                </a:solidFill>
              </a:rPr>
              <a:t>and </a:t>
            </a:r>
            <a:r>
              <a:rPr sz="2400" b="1" spc="77" dirty="0">
                <a:solidFill>
                  <a:srgbClr val="FFFFFF"/>
                </a:solidFill>
                <a:latin typeface="Calibri"/>
                <a:cs typeface="Calibri"/>
              </a:rPr>
              <a:t>Upcoming </a:t>
            </a:r>
            <a:r>
              <a:rPr sz="2400" b="1" dirty="0">
                <a:solidFill>
                  <a:srgbClr val="FFFFFF"/>
                </a:solidFill>
                <a:latin typeface="Calibri"/>
                <a:cs typeface="Calibri"/>
              </a:rPr>
              <a:t>Meetings</a:t>
            </a:r>
            <a:r>
              <a:rPr sz="2400" b="1" spc="189" dirty="0">
                <a:solidFill>
                  <a:srgbClr val="FFFFFF"/>
                </a:solidFill>
                <a:latin typeface="Calibri"/>
                <a:cs typeface="Calibri"/>
              </a:rPr>
              <a:t> </a:t>
            </a:r>
            <a:endParaRPr sz="2400" b="1" spc="77" dirty="0">
              <a:solidFill>
                <a:srgbClr val="FFFFFF"/>
              </a:solidFill>
              <a:latin typeface="Calibri"/>
              <a:cs typeface="Calibri"/>
            </a:endParaRPr>
          </a:p>
        </p:txBody>
      </p:sp>
      <p:sp>
        <p:nvSpPr>
          <p:cNvPr id="5" name="object 5">
            <a:extLst>
              <a:ext uri="{C183D7F6-B498-43B3-948B-1728B52AA6E4}">
                <adec:decorative xmlns:adec="http://schemas.microsoft.com/office/drawing/2017/decorative" val="1"/>
              </a:ext>
            </a:extLst>
          </p:cNvPr>
          <p:cNvSpPr/>
          <p:nvPr/>
        </p:nvSpPr>
        <p:spPr>
          <a:xfrm>
            <a:off x="5286659" y="1710315"/>
            <a:ext cx="7430148" cy="8236095"/>
          </a:xfrm>
          <a:custGeom>
            <a:avLst/>
            <a:gdLst/>
            <a:ahLst/>
            <a:cxnLst/>
            <a:rect l="l" t="t" r="r" b="b"/>
            <a:pathLst>
              <a:path w="7265034" h="8053070">
                <a:moveTo>
                  <a:pt x="0" y="8052816"/>
                </a:moveTo>
                <a:lnTo>
                  <a:pt x="7264908" y="8052816"/>
                </a:lnTo>
                <a:lnTo>
                  <a:pt x="7264908" y="0"/>
                </a:lnTo>
                <a:lnTo>
                  <a:pt x="0" y="0"/>
                </a:lnTo>
                <a:lnTo>
                  <a:pt x="0" y="8052816"/>
                </a:lnTo>
                <a:close/>
              </a:path>
            </a:pathLst>
          </a:custGeom>
          <a:solidFill>
            <a:srgbClr val="F1F1F1"/>
          </a:solidFill>
        </p:spPr>
        <p:txBody>
          <a:bodyPr wrap="square" lIns="0" tIns="0" rIns="0" bIns="0" rtlCol="0"/>
          <a:lstStyle/>
          <a:p>
            <a:endParaRPr lang="en-US" sz="1841" dirty="0"/>
          </a:p>
        </p:txBody>
      </p:sp>
      <p:sp>
        <p:nvSpPr>
          <p:cNvPr id="6" name="object 6">
            <a:extLst>
              <a:ext uri="{C183D7F6-B498-43B3-948B-1728B52AA6E4}">
                <adec:decorative xmlns:adec="http://schemas.microsoft.com/office/drawing/2017/decorative" val="1"/>
              </a:ext>
            </a:extLst>
          </p:cNvPr>
          <p:cNvSpPr/>
          <p:nvPr/>
        </p:nvSpPr>
        <p:spPr>
          <a:xfrm>
            <a:off x="5427304" y="5373701"/>
            <a:ext cx="7433396" cy="46758"/>
          </a:xfrm>
          <a:custGeom>
            <a:avLst/>
            <a:gdLst/>
            <a:ahLst/>
            <a:cxnLst/>
            <a:rect l="l" t="t" r="r" b="b"/>
            <a:pathLst>
              <a:path w="7268209">
                <a:moveTo>
                  <a:pt x="0" y="0"/>
                </a:moveTo>
                <a:lnTo>
                  <a:pt x="7267930" y="0"/>
                </a:lnTo>
              </a:path>
            </a:pathLst>
          </a:custGeom>
          <a:ln w="28575">
            <a:solidFill>
              <a:srgbClr val="005340"/>
            </a:solidFill>
            <a:prstDash val="sysDot"/>
          </a:ln>
        </p:spPr>
        <p:txBody>
          <a:bodyPr wrap="square" lIns="0" tIns="0" rIns="0" bIns="0" rtlCol="0"/>
          <a:lstStyle/>
          <a:p>
            <a:endParaRPr sz="1841" dirty="0"/>
          </a:p>
        </p:txBody>
      </p:sp>
      <p:sp>
        <p:nvSpPr>
          <p:cNvPr id="11" name="object 11"/>
          <p:cNvSpPr txBox="1"/>
          <p:nvPr/>
        </p:nvSpPr>
        <p:spPr>
          <a:xfrm>
            <a:off x="5784136" y="1484483"/>
            <a:ext cx="4500563" cy="233625"/>
          </a:xfrm>
          <a:prstGeom prst="rect">
            <a:avLst/>
          </a:prstGeom>
        </p:spPr>
        <p:txBody>
          <a:bodyPr vert="horz" wrap="square" lIns="0" tIns="12989" rIns="0" bIns="0" rtlCol="0">
            <a:spAutoFit/>
          </a:bodyPr>
          <a:lstStyle/>
          <a:p>
            <a:pPr marL="12989">
              <a:spcBef>
                <a:spcPts val="102"/>
              </a:spcBef>
              <a:tabLst>
                <a:tab pos="3485408" algn="l"/>
              </a:tabLst>
            </a:pPr>
            <a:r>
              <a:rPr sz="1433" b="1" spc="-11" dirty="0">
                <a:latin typeface="Calibri"/>
                <a:cs typeface="Calibri"/>
              </a:rPr>
              <a:t>MONDAY</a:t>
            </a:r>
            <a:r>
              <a:rPr sz="1433" b="1" dirty="0">
                <a:latin typeface="Calibri"/>
                <a:cs typeface="Calibri"/>
              </a:rPr>
              <a:t>	</a:t>
            </a:r>
            <a:r>
              <a:rPr sz="1433" b="1" spc="-11" dirty="0">
                <a:latin typeface="Calibri"/>
                <a:cs typeface="Calibri"/>
              </a:rPr>
              <a:t>WEDNESDAY</a:t>
            </a:r>
            <a:endParaRPr sz="1433" dirty="0">
              <a:latin typeface="Calibri"/>
              <a:cs typeface="Calibri"/>
            </a:endParaRPr>
          </a:p>
        </p:txBody>
      </p:sp>
      <p:sp>
        <p:nvSpPr>
          <p:cNvPr id="7" name="object 7"/>
          <p:cNvSpPr/>
          <p:nvPr/>
        </p:nvSpPr>
        <p:spPr>
          <a:xfrm>
            <a:off x="5360452" y="1847943"/>
            <a:ext cx="1685276" cy="276009"/>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a:r>
              <a:rPr lang="en-US" sz="1227" b="1" spc="30" dirty="0">
                <a:solidFill>
                  <a:srgbClr val="FFFFFF"/>
                </a:solidFill>
                <a:latin typeface="Calibri"/>
                <a:cs typeface="Calibri"/>
              </a:rPr>
              <a:t>10/2/2023</a:t>
            </a:r>
            <a:endParaRPr sz="1227" dirty="0"/>
          </a:p>
        </p:txBody>
      </p:sp>
      <p:sp>
        <p:nvSpPr>
          <p:cNvPr id="9" name="object 9"/>
          <p:cNvSpPr txBox="1"/>
          <p:nvPr/>
        </p:nvSpPr>
        <p:spPr>
          <a:xfrm>
            <a:off x="5393921" y="1207943"/>
            <a:ext cx="7430148" cy="269304"/>
          </a:xfrm>
          <a:prstGeom prst="rect">
            <a:avLst/>
          </a:prstGeom>
          <a:solidFill>
            <a:srgbClr val="002C71"/>
          </a:solidFill>
        </p:spPr>
        <p:txBody>
          <a:bodyPr vert="horz" wrap="square" lIns="0" tIns="0" rIns="0" bIns="0" rtlCol="0">
            <a:spAutoFit/>
          </a:bodyPr>
          <a:lstStyle/>
          <a:p>
            <a:pPr marL="92867">
              <a:lnSpc>
                <a:spcPts val="2085"/>
              </a:lnSpc>
            </a:pPr>
            <a:r>
              <a:rPr lang="en-US" sz="1841" b="1" spc="-11" dirty="0">
                <a:solidFill>
                  <a:srgbClr val="FFFFFF"/>
                </a:solidFill>
                <a:latin typeface="Calibri"/>
                <a:cs typeface="Calibri"/>
              </a:rPr>
              <a:t>OCTOBER</a:t>
            </a:r>
            <a:endParaRPr sz="1841" dirty="0">
              <a:latin typeface="Calibri"/>
              <a:cs typeface="Calibri"/>
            </a:endParaRPr>
          </a:p>
        </p:txBody>
      </p:sp>
      <p:sp>
        <p:nvSpPr>
          <p:cNvPr id="10" name="object 10"/>
          <p:cNvSpPr txBox="1"/>
          <p:nvPr/>
        </p:nvSpPr>
        <p:spPr>
          <a:xfrm>
            <a:off x="7462034" y="1500165"/>
            <a:ext cx="765680" cy="233625"/>
          </a:xfrm>
          <a:prstGeom prst="rect">
            <a:avLst/>
          </a:prstGeom>
        </p:spPr>
        <p:txBody>
          <a:bodyPr vert="horz" wrap="square" lIns="0" tIns="12989" rIns="0" bIns="0" rtlCol="0">
            <a:spAutoFit/>
          </a:bodyPr>
          <a:lstStyle/>
          <a:p>
            <a:pPr marL="12989">
              <a:spcBef>
                <a:spcPts val="102"/>
              </a:spcBef>
            </a:pPr>
            <a:r>
              <a:rPr sz="1433" b="1" spc="-11" dirty="0">
                <a:latin typeface="Calibri"/>
                <a:cs typeface="Calibri"/>
              </a:rPr>
              <a:t>TUESDAY</a:t>
            </a:r>
            <a:endParaRPr sz="1433" dirty="0">
              <a:latin typeface="Calibri"/>
              <a:cs typeface="Calibri"/>
            </a:endParaRPr>
          </a:p>
        </p:txBody>
      </p:sp>
      <p:sp>
        <p:nvSpPr>
          <p:cNvPr id="12" name="object 12"/>
          <p:cNvSpPr txBox="1"/>
          <p:nvPr/>
        </p:nvSpPr>
        <p:spPr>
          <a:xfrm>
            <a:off x="11016968" y="1484483"/>
            <a:ext cx="901412" cy="233625"/>
          </a:xfrm>
          <a:prstGeom prst="rect">
            <a:avLst/>
          </a:prstGeom>
        </p:spPr>
        <p:txBody>
          <a:bodyPr vert="horz" wrap="square" lIns="0" tIns="12989" rIns="0" bIns="0" rtlCol="0">
            <a:spAutoFit/>
          </a:bodyPr>
          <a:lstStyle/>
          <a:p>
            <a:pPr marL="12989">
              <a:spcBef>
                <a:spcPts val="102"/>
              </a:spcBef>
            </a:pPr>
            <a:r>
              <a:rPr sz="1433" b="1" spc="-11" dirty="0">
                <a:latin typeface="Calibri"/>
                <a:cs typeface="Calibri"/>
              </a:rPr>
              <a:t>THURSDAY</a:t>
            </a:r>
            <a:endParaRPr sz="1433" dirty="0">
              <a:latin typeface="Calibri"/>
              <a:cs typeface="Calibri"/>
            </a:endParaRPr>
          </a:p>
        </p:txBody>
      </p:sp>
      <p:sp>
        <p:nvSpPr>
          <p:cNvPr id="13" name="object 13"/>
          <p:cNvSpPr txBox="1"/>
          <p:nvPr/>
        </p:nvSpPr>
        <p:spPr>
          <a:xfrm>
            <a:off x="7270230" y="1843091"/>
            <a:ext cx="1626177" cy="2744629"/>
          </a:xfrm>
          <a:prstGeom prst="rect">
            <a:avLst/>
          </a:prstGeom>
        </p:spPr>
        <p:txBody>
          <a:bodyPr vert="horz" wrap="square" lIns="0" tIns="92868" rIns="0" bIns="0" rtlCol="0">
            <a:spAutoFit/>
          </a:bodyPr>
          <a:lstStyle/>
          <a:p>
            <a:pPr marL="38966" algn="ctr">
              <a:spcBef>
                <a:spcPts val="584"/>
              </a:spcBef>
            </a:pPr>
            <a:r>
              <a:rPr lang="en-US" sz="1227" b="1" spc="30" dirty="0">
                <a:solidFill>
                  <a:srgbClr val="FFFFFF"/>
                </a:solidFill>
                <a:latin typeface="Calibri"/>
                <a:cs typeface="Calibri"/>
              </a:rPr>
              <a:t>10/3/223</a:t>
            </a:r>
            <a:endParaRPr lang="en-US" sz="1227" dirty="0">
              <a:latin typeface="Calibri"/>
              <a:cs typeface="Calibri"/>
            </a:endParaRPr>
          </a:p>
          <a:p>
            <a:pPr marL="38966">
              <a:spcBef>
                <a:spcPts val="593"/>
              </a:spcBef>
            </a:pPr>
            <a:r>
              <a:rPr lang="en-US" sz="1227" spc="-11" dirty="0">
                <a:latin typeface="Calibri"/>
                <a:cs typeface="Calibri"/>
              </a:rPr>
              <a:t>11:00</a:t>
            </a:r>
            <a:r>
              <a:rPr lang="en-US" sz="1227" spc="-47" dirty="0">
                <a:latin typeface="Calibri"/>
                <a:cs typeface="Calibri"/>
              </a:rPr>
              <a:t> </a:t>
            </a:r>
            <a:r>
              <a:rPr lang="en-US" sz="1227" spc="-113" dirty="0">
                <a:latin typeface="Calibri"/>
                <a:cs typeface="Calibri"/>
              </a:rPr>
              <a:t>AM</a:t>
            </a:r>
            <a:r>
              <a:rPr lang="en-US" sz="1227" spc="-30" dirty="0">
                <a:latin typeface="Calibri"/>
                <a:cs typeface="Calibri"/>
              </a:rPr>
              <a:t> –</a:t>
            </a:r>
            <a:r>
              <a:rPr lang="en-US" sz="1227" spc="-47" dirty="0">
                <a:latin typeface="Calibri"/>
                <a:cs typeface="Calibri"/>
              </a:rPr>
              <a:t> </a:t>
            </a:r>
            <a:r>
              <a:rPr lang="en-US" sz="1227" spc="-11" dirty="0">
                <a:latin typeface="Calibri"/>
                <a:cs typeface="Calibri"/>
              </a:rPr>
              <a:t>12:00</a:t>
            </a:r>
            <a:r>
              <a:rPr lang="en-US" sz="1227" spc="-36" dirty="0">
                <a:latin typeface="Calibri"/>
                <a:cs typeface="Calibri"/>
              </a:rPr>
              <a:t> </a:t>
            </a:r>
            <a:r>
              <a:rPr lang="en-US" sz="1227" spc="-26" dirty="0">
                <a:latin typeface="Calibri"/>
                <a:cs typeface="Calibri"/>
              </a:rPr>
              <a:t>PM</a:t>
            </a:r>
            <a:br>
              <a:rPr lang="en-US" sz="1227" dirty="0">
                <a:latin typeface="Calibri"/>
                <a:cs typeface="Calibri"/>
              </a:rPr>
            </a:br>
            <a:r>
              <a:rPr lang="en-US" sz="1227" b="1" spc="21" dirty="0">
                <a:solidFill>
                  <a:srgbClr val="002C71"/>
                </a:solidFill>
                <a:latin typeface="Calibri"/>
                <a:cs typeface="Calibri"/>
              </a:rPr>
              <a:t>Rethinking Disability and What It Means to Be Disabled</a:t>
            </a:r>
            <a:endParaRPr lang="en-US" sz="1227" dirty="0">
              <a:latin typeface="Calibri"/>
              <a:cs typeface="Calibri"/>
            </a:endParaRPr>
          </a:p>
          <a:p>
            <a:pPr marL="38966" marR="36368">
              <a:lnSpc>
                <a:spcPct val="102099"/>
              </a:lnSpc>
              <a:spcBef>
                <a:spcPts val="41"/>
              </a:spcBef>
            </a:pPr>
            <a:r>
              <a:rPr lang="en-US" sz="1227" dirty="0">
                <a:latin typeface="Calibri"/>
                <a:cs typeface="Calibri"/>
              </a:rPr>
              <a:t>Dr.</a:t>
            </a:r>
            <a:r>
              <a:rPr lang="en-US" sz="1227" spc="5" dirty="0">
                <a:latin typeface="Calibri"/>
                <a:cs typeface="Calibri"/>
              </a:rPr>
              <a:t> </a:t>
            </a:r>
            <a:r>
              <a:rPr lang="en-US" sz="1227" dirty="0">
                <a:latin typeface="Calibri"/>
                <a:cs typeface="Calibri"/>
              </a:rPr>
              <a:t>Theresa</a:t>
            </a:r>
            <a:r>
              <a:rPr lang="en-US" sz="1227" spc="-15" dirty="0">
                <a:latin typeface="Calibri"/>
                <a:cs typeface="Calibri"/>
              </a:rPr>
              <a:t> </a:t>
            </a:r>
            <a:r>
              <a:rPr lang="en-US" sz="1227" spc="-11" dirty="0">
                <a:latin typeface="Calibri"/>
                <a:cs typeface="Calibri"/>
              </a:rPr>
              <a:t>Haskins </a:t>
            </a:r>
            <a:r>
              <a:rPr lang="en-US" sz="1227" dirty="0" err="1">
                <a:latin typeface="Calibri"/>
                <a:cs typeface="Calibri"/>
              </a:rPr>
              <a:t>Haskins</a:t>
            </a:r>
            <a:r>
              <a:rPr lang="en-US" sz="1227" spc="179" dirty="0">
                <a:latin typeface="Calibri"/>
                <a:cs typeface="Calibri"/>
              </a:rPr>
              <a:t> </a:t>
            </a:r>
            <a:r>
              <a:rPr lang="en-US" sz="1227" spc="-11" dirty="0">
                <a:latin typeface="Calibri"/>
                <a:cs typeface="Calibri"/>
              </a:rPr>
              <a:t>Consulting</a:t>
            </a:r>
            <a:endParaRPr lang="en-US" sz="1227" dirty="0">
              <a:latin typeface="Calibri"/>
              <a:cs typeface="Calibri"/>
            </a:endParaRPr>
          </a:p>
          <a:p>
            <a:pPr marL="38966" marR="361724">
              <a:lnSpc>
                <a:spcPct val="106700"/>
              </a:lnSpc>
              <a:spcBef>
                <a:spcPts val="15"/>
              </a:spcBef>
            </a:pPr>
            <a:r>
              <a:rPr lang="en-US" sz="1227" spc="-21" dirty="0">
                <a:latin typeface="Calibri"/>
                <a:cs typeface="Calibri"/>
              </a:rPr>
              <a:t> 	</a:t>
            </a:r>
          </a:p>
          <a:p>
            <a:pPr marL="38966">
              <a:spcBef>
                <a:spcPts val="650"/>
              </a:spcBef>
            </a:pPr>
            <a:r>
              <a:rPr lang="en-US" sz="1227" spc="-11" dirty="0">
                <a:latin typeface="Calibri"/>
                <a:cs typeface="Calibri"/>
              </a:rPr>
              <a:t>1:00</a:t>
            </a:r>
            <a:r>
              <a:rPr lang="en-US" sz="1227" spc="-62" dirty="0">
                <a:latin typeface="Calibri"/>
                <a:cs typeface="Calibri"/>
              </a:rPr>
              <a:t> </a:t>
            </a:r>
            <a:r>
              <a:rPr lang="en-US" sz="1227" spc="-56" dirty="0">
                <a:latin typeface="Calibri"/>
                <a:cs typeface="Calibri"/>
              </a:rPr>
              <a:t>PM</a:t>
            </a:r>
            <a:r>
              <a:rPr lang="en-US" sz="1227" spc="-41" dirty="0">
                <a:latin typeface="Calibri"/>
                <a:cs typeface="Calibri"/>
              </a:rPr>
              <a:t> </a:t>
            </a:r>
            <a:r>
              <a:rPr lang="en-US" sz="1227" spc="-30" dirty="0">
                <a:latin typeface="Calibri"/>
                <a:cs typeface="Calibri"/>
              </a:rPr>
              <a:t>–</a:t>
            </a:r>
            <a:r>
              <a:rPr lang="en-US" sz="1227" spc="-47" dirty="0">
                <a:latin typeface="Calibri"/>
                <a:cs typeface="Calibri"/>
              </a:rPr>
              <a:t> </a:t>
            </a:r>
            <a:r>
              <a:rPr lang="en-US" sz="1227" spc="-11" dirty="0">
                <a:latin typeface="Calibri"/>
                <a:cs typeface="Calibri"/>
              </a:rPr>
              <a:t>2:00</a:t>
            </a:r>
            <a:r>
              <a:rPr lang="en-US" sz="1227" spc="-36" dirty="0">
                <a:latin typeface="Calibri"/>
                <a:cs typeface="Calibri"/>
              </a:rPr>
              <a:t> </a:t>
            </a:r>
            <a:r>
              <a:rPr lang="en-US" sz="1227" spc="-26" dirty="0">
                <a:latin typeface="Calibri"/>
                <a:cs typeface="Calibri"/>
              </a:rPr>
              <a:t>PM</a:t>
            </a:r>
            <a:endParaRPr lang="en-US" sz="1227" dirty="0">
              <a:latin typeface="Calibri"/>
              <a:cs typeface="Calibri"/>
            </a:endParaRPr>
          </a:p>
          <a:p>
            <a:pPr marL="38966" marR="36368">
              <a:lnSpc>
                <a:spcPct val="102099"/>
              </a:lnSpc>
              <a:spcBef>
                <a:spcPts val="41"/>
              </a:spcBef>
            </a:pPr>
            <a:r>
              <a:rPr lang="en-US" sz="1227" b="1" spc="21" dirty="0">
                <a:solidFill>
                  <a:srgbClr val="002C71"/>
                </a:solidFill>
                <a:latin typeface="Calibri"/>
                <a:cs typeface="Calibri"/>
              </a:rPr>
              <a:t>(Neuro) Diversity Includes You</a:t>
            </a:r>
            <a:endParaRPr lang="en-US" sz="1227" dirty="0">
              <a:latin typeface="Calibri"/>
              <a:cs typeface="Calibri"/>
            </a:endParaRPr>
          </a:p>
          <a:p>
            <a:pPr marL="38966" marR="31172">
              <a:lnSpc>
                <a:spcPct val="102299"/>
              </a:lnSpc>
              <a:spcBef>
                <a:spcPts val="36"/>
              </a:spcBef>
            </a:pPr>
            <a:r>
              <a:rPr lang="en-US" sz="1227" dirty="0">
                <a:latin typeface="Calibri"/>
                <a:cs typeface="Calibri"/>
              </a:rPr>
              <a:t>Dr.</a:t>
            </a:r>
            <a:r>
              <a:rPr lang="en-US" sz="1227" spc="5" dirty="0">
                <a:latin typeface="Calibri"/>
                <a:cs typeface="Calibri"/>
              </a:rPr>
              <a:t> </a:t>
            </a:r>
            <a:r>
              <a:rPr lang="en-US" sz="1227" dirty="0">
                <a:latin typeface="Calibri"/>
                <a:cs typeface="Calibri"/>
              </a:rPr>
              <a:t>Theresa</a:t>
            </a:r>
            <a:r>
              <a:rPr lang="en-US" sz="1227" spc="-15" dirty="0">
                <a:latin typeface="Calibri"/>
                <a:cs typeface="Calibri"/>
              </a:rPr>
              <a:t> </a:t>
            </a:r>
            <a:r>
              <a:rPr lang="en-US" sz="1227" spc="-11" dirty="0">
                <a:latin typeface="Calibri"/>
                <a:cs typeface="Calibri"/>
              </a:rPr>
              <a:t>Haskins </a:t>
            </a:r>
            <a:r>
              <a:rPr lang="en-US" sz="1227" spc="-11" dirty="0" err="1">
                <a:latin typeface="Calibri"/>
                <a:cs typeface="Calibri"/>
              </a:rPr>
              <a:t>Haskins</a:t>
            </a:r>
            <a:r>
              <a:rPr lang="en-US" sz="1227" spc="-11" dirty="0">
                <a:latin typeface="Calibri"/>
                <a:cs typeface="Calibri"/>
              </a:rPr>
              <a:t> Consulting</a:t>
            </a:r>
            <a:endParaRPr lang="en-US" sz="1227" dirty="0">
              <a:latin typeface="Calibri"/>
              <a:cs typeface="Calibri"/>
            </a:endParaRPr>
          </a:p>
        </p:txBody>
      </p:sp>
      <p:grpSp>
        <p:nvGrpSpPr>
          <p:cNvPr id="14" name="object 14">
            <a:extLst>
              <a:ext uri="{C183D7F6-B498-43B3-948B-1728B52AA6E4}">
                <adec:decorative xmlns:adec="http://schemas.microsoft.com/office/drawing/2017/decorative" val="1"/>
              </a:ext>
            </a:extLst>
          </p:cNvPr>
          <p:cNvGrpSpPr/>
          <p:nvPr/>
        </p:nvGrpSpPr>
        <p:grpSpPr>
          <a:xfrm>
            <a:off x="8953586" y="1845166"/>
            <a:ext cx="1696316" cy="288998"/>
            <a:chOff x="3700017" y="1804161"/>
            <a:chExt cx="1658620" cy="282575"/>
          </a:xfrm>
        </p:grpSpPr>
        <p:sp>
          <p:nvSpPr>
            <p:cNvPr id="15" name="object 15"/>
            <p:cNvSpPr/>
            <p:nvPr/>
          </p:nvSpPr>
          <p:spPr>
            <a:xfrm>
              <a:off x="3706367" y="1810511"/>
              <a:ext cx="1645920" cy="269875"/>
            </a:xfrm>
            <a:custGeom>
              <a:avLst/>
              <a:gdLst/>
              <a:ahLst/>
              <a:cxnLst/>
              <a:rect l="l" t="t" r="r" b="b"/>
              <a:pathLst>
                <a:path w="1645920" h="269875">
                  <a:moveTo>
                    <a:pt x="1511046" y="0"/>
                  </a:moveTo>
                  <a:lnTo>
                    <a:pt x="0" y="0"/>
                  </a:lnTo>
                  <a:lnTo>
                    <a:pt x="0" y="269748"/>
                  </a:lnTo>
                  <a:lnTo>
                    <a:pt x="1511046" y="269748"/>
                  </a:lnTo>
                  <a:lnTo>
                    <a:pt x="1645920" y="134874"/>
                  </a:lnTo>
                  <a:lnTo>
                    <a:pt x="1511046" y="0"/>
                  </a:lnTo>
                  <a:close/>
                </a:path>
              </a:pathLst>
            </a:custGeom>
            <a:solidFill>
              <a:srgbClr val="005340"/>
            </a:solidFill>
          </p:spPr>
          <p:txBody>
            <a:bodyPr wrap="square" lIns="0" tIns="0" rIns="0" bIns="0" rtlCol="0"/>
            <a:lstStyle/>
            <a:p>
              <a:endParaRPr sz="1841" dirty="0"/>
            </a:p>
          </p:txBody>
        </p:sp>
        <p:sp>
          <p:nvSpPr>
            <p:cNvPr id="16" name="object 16"/>
            <p:cNvSpPr/>
            <p:nvPr/>
          </p:nvSpPr>
          <p:spPr>
            <a:xfrm>
              <a:off x="3706367" y="1810511"/>
              <a:ext cx="1645920" cy="269875"/>
            </a:xfrm>
            <a:custGeom>
              <a:avLst/>
              <a:gdLst/>
              <a:ahLst/>
              <a:cxnLst/>
              <a:rect l="l" t="t" r="r" b="b"/>
              <a:pathLst>
                <a:path w="1645920" h="269875">
                  <a:moveTo>
                    <a:pt x="0" y="0"/>
                  </a:moveTo>
                  <a:lnTo>
                    <a:pt x="1511046" y="0"/>
                  </a:lnTo>
                  <a:lnTo>
                    <a:pt x="1645920" y="134874"/>
                  </a:lnTo>
                  <a:lnTo>
                    <a:pt x="1511046" y="269748"/>
                  </a:lnTo>
                  <a:lnTo>
                    <a:pt x="0" y="269748"/>
                  </a:lnTo>
                  <a:lnTo>
                    <a:pt x="0" y="0"/>
                  </a:lnTo>
                  <a:close/>
                </a:path>
              </a:pathLst>
            </a:custGeom>
            <a:ln w="12700">
              <a:solidFill>
                <a:srgbClr val="2E528F"/>
              </a:solidFill>
            </a:ln>
          </p:spPr>
          <p:txBody>
            <a:bodyPr wrap="square" lIns="0" tIns="0" rIns="0" bIns="0" rtlCol="0"/>
            <a:lstStyle/>
            <a:p>
              <a:endParaRPr sz="1841" dirty="0"/>
            </a:p>
          </p:txBody>
        </p:sp>
      </p:grpSp>
      <p:sp>
        <p:nvSpPr>
          <p:cNvPr id="17" name="object 17"/>
          <p:cNvSpPr txBox="1"/>
          <p:nvPr/>
        </p:nvSpPr>
        <p:spPr>
          <a:xfrm>
            <a:off x="8960791" y="1793222"/>
            <a:ext cx="1788020" cy="2757838"/>
          </a:xfrm>
          <a:prstGeom prst="rect">
            <a:avLst/>
          </a:prstGeom>
        </p:spPr>
        <p:txBody>
          <a:bodyPr vert="horz" wrap="square" lIns="0" tIns="92868" rIns="0" bIns="0" rtlCol="0">
            <a:spAutoFit/>
          </a:bodyPr>
          <a:lstStyle/>
          <a:p>
            <a:pPr marL="38966" algn="ctr">
              <a:spcBef>
                <a:spcPts val="584"/>
              </a:spcBef>
            </a:pPr>
            <a:r>
              <a:rPr lang="en-US" sz="1227" b="1" spc="30" dirty="0">
                <a:solidFill>
                  <a:srgbClr val="FFFFFF"/>
                </a:solidFill>
                <a:latin typeface="Calibri"/>
                <a:cs typeface="Calibri"/>
              </a:rPr>
              <a:t>10/4/2023</a:t>
            </a:r>
            <a:endParaRPr lang="en-US" sz="1227" dirty="0">
              <a:latin typeface="Calibri"/>
              <a:cs typeface="Calibri"/>
            </a:endParaRPr>
          </a:p>
          <a:p>
            <a:pPr marL="38966">
              <a:spcBef>
                <a:spcPts val="635"/>
              </a:spcBef>
            </a:pPr>
            <a:r>
              <a:rPr lang="en-US" sz="1227" spc="-11" dirty="0">
                <a:latin typeface="Calibri"/>
                <a:cs typeface="Calibri"/>
              </a:rPr>
              <a:t>11:00</a:t>
            </a:r>
            <a:r>
              <a:rPr lang="en-US" sz="1227" spc="-47" dirty="0">
                <a:latin typeface="Calibri"/>
                <a:cs typeface="Calibri"/>
              </a:rPr>
              <a:t> </a:t>
            </a:r>
            <a:r>
              <a:rPr lang="en-US" sz="1227" spc="-113" dirty="0">
                <a:latin typeface="Calibri"/>
                <a:cs typeface="Calibri"/>
              </a:rPr>
              <a:t>AM</a:t>
            </a:r>
            <a:r>
              <a:rPr lang="en-US" sz="1227" spc="-30" dirty="0">
                <a:latin typeface="Calibri"/>
                <a:cs typeface="Calibri"/>
              </a:rPr>
              <a:t> –</a:t>
            </a:r>
            <a:r>
              <a:rPr lang="en-US" sz="1227" spc="-47" dirty="0">
                <a:latin typeface="Calibri"/>
                <a:cs typeface="Calibri"/>
              </a:rPr>
              <a:t> </a:t>
            </a:r>
            <a:r>
              <a:rPr lang="en-US" sz="1227" spc="-11" dirty="0">
                <a:latin typeface="Calibri"/>
                <a:cs typeface="Calibri"/>
              </a:rPr>
              <a:t>12:00</a:t>
            </a:r>
            <a:r>
              <a:rPr lang="en-US" sz="1227" spc="-36" dirty="0">
                <a:latin typeface="Calibri"/>
                <a:cs typeface="Calibri"/>
              </a:rPr>
              <a:t> </a:t>
            </a:r>
            <a:r>
              <a:rPr lang="en-US" sz="1227" spc="-26" dirty="0">
                <a:latin typeface="Calibri"/>
                <a:cs typeface="Calibri"/>
              </a:rPr>
              <a:t>PM</a:t>
            </a:r>
            <a:endParaRPr lang="en-US" sz="1227" dirty="0">
              <a:latin typeface="Calibri"/>
              <a:cs typeface="Calibri"/>
            </a:endParaRPr>
          </a:p>
          <a:p>
            <a:pPr marL="38966" marR="36368">
              <a:lnSpc>
                <a:spcPct val="102099"/>
              </a:lnSpc>
              <a:spcBef>
                <a:spcPts val="41"/>
              </a:spcBef>
            </a:pPr>
            <a:r>
              <a:rPr lang="en-US" sz="1227" b="1" spc="21" dirty="0">
                <a:solidFill>
                  <a:srgbClr val="002C71"/>
                </a:solidFill>
                <a:latin typeface="Calibri"/>
                <a:cs typeface="Calibri"/>
              </a:rPr>
              <a:t>Nurturing Workplace Well-Being and Supporting Mental Health (Part 1 of 2)</a:t>
            </a:r>
            <a:endParaRPr lang="en-US" sz="1227" dirty="0">
              <a:latin typeface="Calibri"/>
              <a:cs typeface="Calibri"/>
            </a:endParaRPr>
          </a:p>
          <a:p>
            <a:pPr marL="38966" marR="401339">
              <a:lnSpc>
                <a:spcPct val="106700"/>
              </a:lnSpc>
              <a:spcBef>
                <a:spcPts val="11"/>
              </a:spcBef>
            </a:pPr>
            <a:r>
              <a:rPr lang="en-US" sz="1227" dirty="0">
                <a:latin typeface="Calibri"/>
                <a:cs typeface="Calibri"/>
              </a:rPr>
              <a:t>Dr.</a:t>
            </a:r>
            <a:r>
              <a:rPr lang="en-US" sz="1227" spc="5" dirty="0">
                <a:latin typeface="Calibri"/>
                <a:cs typeface="Calibri"/>
              </a:rPr>
              <a:t> </a:t>
            </a:r>
            <a:r>
              <a:rPr lang="en-US" sz="1227" dirty="0">
                <a:latin typeface="Calibri"/>
                <a:cs typeface="Calibri"/>
              </a:rPr>
              <a:t>Theresa</a:t>
            </a:r>
            <a:r>
              <a:rPr lang="en-US" sz="1227" spc="-15" dirty="0">
                <a:latin typeface="Calibri"/>
                <a:cs typeface="Calibri"/>
              </a:rPr>
              <a:t> </a:t>
            </a:r>
            <a:r>
              <a:rPr lang="en-US" sz="1227" spc="-11" dirty="0">
                <a:latin typeface="Calibri"/>
                <a:cs typeface="Calibri"/>
              </a:rPr>
              <a:t>Haskins </a:t>
            </a:r>
            <a:r>
              <a:rPr lang="en-US" sz="1227" dirty="0" err="1">
                <a:latin typeface="Calibri"/>
                <a:cs typeface="Calibri"/>
              </a:rPr>
              <a:t>Haskins</a:t>
            </a:r>
            <a:r>
              <a:rPr lang="en-US" sz="1227" spc="179" dirty="0">
                <a:latin typeface="Calibri"/>
                <a:cs typeface="Calibri"/>
              </a:rPr>
              <a:t> </a:t>
            </a:r>
            <a:r>
              <a:rPr lang="en-US" sz="1227" spc="-11" dirty="0">
                <a:latin typeface="Calibri"/>
                <a:cs typeface="Calibri"/>
              </a:rPr>
              <a:t>Consulting</a:t>
            </a:r>
            <a:endParaRPr lang="en-US" sz="1227" dirty="0">
              <a:latin typeface="Calibri"/>
              <a:cs typeface="Calibri"/>
            </a:endParaRPr>
          </a:p>
          <a:p>
            <a:pPr marL="38966">
              <a:spcBef>
                <a:spcPts val="635"/>
              </a:spcBef>
            </a:pPr>
            <a:r>
              <a:rPr lang="en-US" sz="1227" spc="-11" dirty="0">
                <a:latin typeface="Calibri"/>
                <a:cs typeface="Calibri"/>
              </a:rPr>
              <a:t>1:00 P</a:t>
            </a:r>
            <a:r>
              <a:rPr lang="en-US" sz="1227" spc="-113" dirty="0">
                <a:latin typeface="Calibri"/>
                <a:cs typeface="Calibri"/>
              </a:rPr>
              <a:t>M</a:t>
            </a:r>
            <a:r>
              <a:rPr lang="en-US" sz="1227" spc="-30" dirty="0">
                <a:latin typeface="Calibri"/>
                <a:cs typeface="Calibri"/>
              </a:rPr>
              <a:t> –</a:t>
            </a:r>
            <a:r>
              <a:rPr lang="en-US" sz="1227" spc="-47" dirty="0">
                <a:latin typeface="Calibri"/>
                <a:cs typeface="Calibri"/>
              </a:rPr>
              <a:t> </a:t>
            </a:r>
            <a:r>
              <a:rPr lang="en-US" sz="1227" spc="-11" dirty="0">
                <a:latin typeface="Calibri"/>
                <a:cs typeface="Calibri"/>
              </a:rPr>
              <a:t>2:00</a:t>
            </a:r>
            <a:r>
              <a:rPr lang="en-US" sz="1227" spc="-36" dirty="0">
                <a:latin typeface="Calibri"/>
                <a:cs typeface="Calibri"/>
              </a:rPr>
              <a:t> </a:t>
            </a:r>
            <a:r>
              <a:rPr lang="en-US" sz="1227" spc="-26" dirty="0">
                <a:latin typeface="Calibri"/>
                <a:cs typeface="Calibri"/>
              </a:rPr>
              <a:t>PM</a:t>
            </a:r>
            <a:endParaRPr lang="en-US" sz="1227" dirty="0">
              <a:latin typeface="Calibri"/>
              <a:cs typeface="Calibri"/>
            </a:endParaRPr>
          </a:p>
          <a:p>
            <a:pPr marL="38966">
              <a:spcBef>
                <a:spcPts val="98"/>
              </a:spcBef>
            </a:pPr>
            <a:r>
              <a:rPr lang="en-US" sz="1227" b="1" dirty="0">
                <a:solidFill>
                  <a:srgbClr val="002C71"/>
                </a:solidFill>
                <a:latin typeface="Calibri"/>
                <a:cs typeface="Calibri"/>
              </a:rPr>
              <a:t>PTSD Is More Common Than You Think</a:t>
            </a:r>
            <a:endParaRPr lang="en-US" sz="1227" dirty="0">
              <a:latin typeface="Calibri"/>
              <a:cs typeface="Calibri"/>
            </a:endParaRPr>
          </a:p>
          <a:p>
            <a:pPr marL="38966" marR="31172">
              <a:lnSpc>
                <a:spcPct val="102299"/>
              </a:lnSpc>
              <a:spcBef>
                <a:spcPts val="36"/>
              </a:spcBef>
            </a:pPr>
            <a:r>
              <a:rPr lang="en-US" sz="1227" dirty="0">
                <a:latin typeface="Calibri"/>
                <a:cs typeface="Calibri"/>
              </a:rPr>
              <a:t>Alla Weinberg</a:t>
            </a:r>
            <a:br>
              <a:rPr lang="en-US" sz="1227" dirty="0">
                <a:latin typeface="Calibri"/>
                <a:cs typeface="Calibri"/>
              </a:rPr>
            </a:br>
            <a:r>
              <a:rPr lang="en-US" sz="1227" dirty="0">
                <a:latin typeface="Calibri"/>
                <a:cs typeface="Calibri"/>
              </a:rPr>
              <a:t>Spoke &amp; Wheel </a:t>
            </a:r>
            <a:endParaRPr lang="en-US" sz="1227" spc="-11" dirty="0">
              <a:highlight>
                <a:srgbClr val="FFFF00"/>
              </a:highlight>
              <a:latin typeface="Calibri"/>
              <a:cs typeface="Calibri"/>
            </a:endParaRPr>
          </a:p>
        </p:txBody>
      </p:sp>
      <p:grpSp>
        <p:nvGrpSpPr>
          <p:cNvPr id="18" name="object 18">
            <a:extLst>
              <a:ext uri="{C183D7F6-B498-43B3-948B-1728B52AA6E4}">
                <adec:decorative xmlns:adec="http://schemas.microsoft.com/office/drawing/2017/decorative" val="1"/>
              </a:ext>
            </a:extLst>
          </p:cNvPr>
          <p:cNvGrpSpPr/>
          <p:nvPr/>
        </p:nvGrpSpPr>
        <p:grpSpPr>
          <a:xfrm>
            <a:off x="10783427" y="1848282"/>
            <a:ext cx="1696316" cy="290946"/>
            <a:chOff x="5489194" y="1807210"/>
            <a:chExt cx="1658620" cy="284480"/>
          </a:xfrm>
        </p:grpSpPr>
        <p:sp>
          <p:nvSpPr>
            <p:cNvPr id="19" name="object 19"/>
            <p:cNvSpPr/>
            <p:nvPr/>
          </p:nvSpPr>
          <p:spPr>
            <a:xfrm>
              <a:off x="5495544" y="1813560"/>
              <a:ext cx="1645920" cy="271780"/>
            </a:xfrm>
            <a:custGeom>
              <a:avLst/>
              <a:gdLst/>
              <a:ahLst/>
              <a:cxnLst/>
              <a:rect l="l" t="t" r="r" b="b"/>
              <a:pathLst>
                <a:path w="1645920" h="271780">
                  <a:moveTo>
                    <a:pt x="1510284" y="0"/>
                  </a:moveTo>
                  <a:lnTo>
                    <a:pt x="0" y="0"/>
                  </a:lnTo>
                  <a:lnTo>
                    <a:pt x="0" y="271272"/>
                  </a:lnTo>
                  <a:lnTo>
                    <a:pt x="1510284" y="271272"/>
                  </a:lnTo>
                  <a:lnTo>
                    <a:pt x="1645920" y="135636"/>
                  </a:lnTo>
                  <a:lnTo>
                    <a:pt x="1510284" y="0"/>
                  </a:lnTo>
                  <a:close/>
                </a:path>
              </a:pathLst>
            </a:custGeom>
            <a:solidFill>
              <a:srgbClr val="005340"/>
            </a:solidFill>
          </p:spPr>
          <p:txBody>
            <a:bodyPr wrap="square" lIns="0" tIns="0" rIns="0" bIns="0" rtlCol="0"/>
            <a:lstStyle/>
            <a:p>
              <a:endParaRPr sz="1841" dirty="0"/>
            </a:p>
          </p:txBody>
        </p:sp>
        <p:sp>
          <p:nvSpPr>
            <p:cNvPr id="20" name="object 20"/>
            <p:cNvSpPr/>
            <p:nvPr/>
          </p:nvSpPr>
          <p:spPr>
            <a:xfrm>
              <a:off x="5495544" y="1813560"/>
              <a:ext cx="1645920" cy="271780"/>
            </a:xfrm>
            <a:custGeom>
              <a:avLst/>
              <a:gdLst/>
              <a:ahLst/>
              <a:cxnLst/>
              <a:rect l="l" t="t" r="r" b="b"/>
              <a:pathLst>
                <a:path w="1645920" h="271780">
                  <a:moveTo>
                    <a:pt x="0" y="0"/>
                  </a:moveTo>
                  <a:lnTo>
                    <a:pt x="1510284" y="0"/>
                  </a:lnTo>
                  <a:lnTo>
                    <a:pt x="1645920" y="135636"/>
                  </a:lnTo>
                  <a:lnTo>
                    <a:pt x="1510284" y="271272"/>
                  </a:lnTo>
                  <a:lnTo>
                    <a:pt x="0" y="271272"/>
                  </a:lnTo>
                  <a:lnTo>
                    <a:pt x="0" y="0"/>
                  </a:lnTo>
                  <a:close/>
                </a:path>
              </a:pathLst>
            </a:custGeom>
            <a:ln w="12700">
              <a:solidFill>
                <a:srgbClr val="2E528F"/>
              </a:solidFill>
            </a:ln>
          </p:spPr>
          <p:txBody>
            <a:bodyPr wrap="square" lIns="0" tIns="0" rIns="0" bIns="0" rtlCol="0"/>
            <a:lstStyle/>
            <a:p>
              <a:endParaRPr sz="1841" dirty="0"/>
            </a:p>
          </p:txBody>
        </p:sp>
      </p:grpSp>
      <p:sp>
        <p:nvSpPr>
          <p:cNvPr id="21" name="object 21"/>
          <p:cNvSpPr txBox="1"/>
          <p:nvPr/>
        </p:nvSpPr>
        <p:spPr>
          <a:xfrm>
            <a:off x="10787128" y="1801150"/>
            <a:ext cx="2062409" cy="3163760"/>
          </a:xfrm>
          <a:prstGeom prst="rect">
            <a:avLst/>
          </a:prstGeom>
        </p:spPr>
        <p:txBody>
          <a:bodyPr vert="horz" wrap="square" lIns="0" tIns="88973" rIns="0" bIns="0" rtlCol="0">
            <a:spAutoFit/>
          </a:bodyPr>
          <a:lstStyle/>
          <a:p>
            <a:pPr marL="38966" algn="ctr">
              <a:spcBef>
                <a:spcPts val="584"/>
              </a:spcBef>
            </a:pPr>
            <a:r>
              <a:rPr lang="en-US" sz="1227" b="1" spc="30" dirty="0">
                <a:solidFill>
                  <a:srgbClr val="FFFFFF"/>
                </a:solidFill>
                <a:latin typeface="Calibri"/>
                <a:cs typeface="Calibri"/>
              </a:rPr>
              <a:t>10/5/2023</a:t>
            </a:r>
            <a:endParaRPr lang="en-US" sz="1227" dirty="0">
              <a:latin typeface="Calibri"/>
              <a:cs typeface="Calibri"/>
            </a:endParaRPr>
          </a:p>
          <a:p>
            <a:pPr marL="38966">
              <a:spcBef>
                <a:spcPts val="599"/>
              </a:spcBef>
            </a:pPr>
            <a:r>
              <a:rPr lang="en-US" sz="1227" spc="-11" dirty="0">
                <a:latin typeface="Calibri"/>
                <a:cs typeface="Calibri"/>
              </a:rPr>
              <a:t>10:00</a:t>
            </a:r>
            <a:r>
              <a:rPr lang="en-US" sz="1227" spc="-47" dirty="0">
                <a:latin typeface="Calibri"/>
                <a:cs typeface="Calibri"/>
              </a:rPr>
              <a:t> </a:t>
            </a:r>
            <a:r>
              <a:rPr lang="en-US" sz="1227" spc="-113" dirty="0">
                <a:latin typeface="Calibri"/>
                <a:cs typeface="Calibri"/>
              </a:rPr>
              <a:t>AM</a:t>
            </a:r>
            <a:r>
              <a:rPr lang="en-US" sz="1227" spc="-30" dirty="0">
                <a:latin typeface="Calibri"/>
                <a:cs typeface="Calibri"/>
              </a:rPr>
              <a:t> –</a:t>
            </a:r>
            <a:r>
              <a:rPr lang="en-US" sz="1227" spc="-47" dirty="0">
                <a:latin typeface="Calibri"/>
                <a:cs typeface="Calibri"/>
              </a:rPr>
              <a:t> </a:t>
            </a:r>
            <a:r>
              <a:rPr lang="en-US" sz="1227" spc="-11" dirty="0">
                <a:latin typeface="Calibri"/>
                <a:cs typeface="Calibri"/>
              </a:rPr>
              <a:t>11:00</a:t>
            </a:r>
            <a:r>
              <a:rPr lang="en-US" sz="1227" spc="-36" dirty="0">
                <a:latin typeface="Calibri"/>
                <a:cs typeface="Calibri"/>
              </a:rPr>
              <a:t> </a:t>
            </a:r>
            <a:r>
              <a:rPr lang="en-US" sz="1227" spc="-26" dirty="0">
                <a:latin typeface="Calibri"/>
                <a:cs typeface="Calibri"/>
              </a:rPr>
              <a:t>AM</a:t>
            </a:r>
            <a:endParaRPr lang="en-US" sz="1227" dirty="0">
              <a:latin typeface="Calibri"/>
              <a:cs typeface="Calibri"/>
            </a:endParaRPr>
          </a:p>
          <a:p>
            <a:pPr marL="38966" marR="101958">
              <a:lnSpc>
                <a:spcPts val="1586"/>
              </a:lnSpc>
              <a:spcBef>
                <a:spcPts val="62"/>
              </a:spcBef>
            </a:pPr>
            <a:r>
              <a:rPr lang="en-US" sz="1227" b="1" spc="47" dirty="0">
                <a:solidFill>
                  <a:srgbClr val="002C71"/>
                </a:solidFill>
                <a:latin typeface="Calibri"/>
                <a:cs typeface="Calibri"/>
              </a:rPr>
              <a:t>Empowering Lives Through Assistive Technology Solutions</a:t>
            </a:r>
            <a:endParaRPr sz="1227" dirty="0">
              <a:latin typeface="Calibri"/>
              <a:cs typeface="Calibri"/>
            </a:endParaRPr>
          </a:p>
          <a:p>
            <a:pPr marL="38966">
              <a:spcBef>
                <a:spcPts val="21"/>
              </a:spcBef>
            </a:pPr>
            <a:r>
              <a:rPr lang="en-US" sz="1227" spc="-83" dirty="0">
                <a:latin typeface="Calibri"/>
                <a:cs typeface="Calibri"/>
              </a:rPr>
              <a:t>Donny Osborn</a:t>
            </a:r>
            <a:br>
              <a:rPr lang="en-US" sz="1227" spc="-83" dirty="0">
                <a:latin typeface="Calibri"/>
                <a:cs typeface="Calibri"/>
              </a:rPr>
            </a:br>
            <a:r>
              <a:rPr lang="en-US" sz="1227" spc="-83" dirty="0">
                <a:latin typeface="Calibri"/>
                <a:cs typeface="Calibri"/>
              </a:rPr>
              <a:t>Boundless  AT</a:t>
            </a:r>
            <a:endParaRPr sz="1227" dirty="0">
              <a:latin typeface="Calibri"/>
              <a:cs typeface="Calibri"/>
            </a:endParaRPr>
          </a:p>
          <a:p>
            <a:pPr marL="38966">
              <a:spcBef>
                <a:spcPts val="722"/>
              </a:spcBef>
            </a:pPr>
            <a:r>
              <a:rPr sz="1227" spc="-11" dirty="0">
                <a:latin typeface="Calibri"/>
                <a:cs typeface="Calibri"/>
              </a:rPr>
              <a:t>12:00</a:t>
            </a:r>
            <a:r>
              <a:rPr sz="1227" spc="-51" dirty="0">
                <a:latin typeface="Calibri"/>
                <a:cs typeface="Calibri"/>
              </a:rPr>
              <a:t> </a:t>
            </a:r>
            <a:r>
              <a:rPr sz="1227" spc="-56" dirty="0">
                <a:latin typeface="Calibri"/>
                <a:cs typeface="Calibri"/>
              </a:rPr>
              <a:t>PM</a:t>
            </a:r>
            <a:r>
              <a:rPr sz="1227" spc="-41" dirty="0">
                <a:latin typeface="Calibri"/>
                <a:cs typeface="Calibri"/>
              </a:rPr>
              <a:t> </a:t>
            </a:r>
            <a:r>
              <a:rPr sz="1227" spc="-30" dirty="0">
                <a:latin typeface="Calibri"/>
                <a:cs typeface="Calibri"/>
              </a:rPr>
              <a:t>–</a:t>
            </a:r>
            <a:r>
              <a:rPr sz="1227" spc="-47" dirty="0">
                <a:latin typeface="Calibri"/>
                <a:cs typeface="Calibri"/>
              </a:rPr>
              <a:t> </a:t>
            </a:r>
            <a:r>
              <a:rPr sz="1227" spc="-11" dirty="0">
                <a:latin typeface="Calibri"/>
                <a:cs typeface="Calibri"/>
              </a:rPr>
              <a:t>1:00</a:t>
            </a:r>
            <a:r>
              <a:rPr sz="1227" spc="-36" dirty="0">
                <a:latin typeface="Calibri"/>
                <a:cs typeface="Calibri"/>
              </a:rPr>
              <a:t> </a:t>
            </a:r>
            <a:r>
              <a:rPr sz="1227" spc="-26" dirty="0">
                <a:latin typeface="Calibri"/>
                <a:cs typeface="Calibri"/>
              </a:rPr>
              <a:t>PM</a:t>
            </a:r>
            <a:endParaRPr sz="1227" dirty="0">
              <a:latin typeface="Calibri"/>
              <a:cs typeface="Calibri"/>
            </a:endParaRPr>
          </a:p>
          <a:p>
            <a:pPr marL="38966">
              <a:spcBef>
                <a:spcPts val="21"/>
              </a:spcBef>
            </a:pPr>
            <a:r>
              <a:rPr lang="en-US" sz="1227" b="1" spc="47" dirty="0">
                <a:solidFill>
                  <a:srgbClr val="002C71"/>
                </a:solidFill>
                <a:latin typeface="Calibri"/>
                <a:cs typeface="Calibri"/>
              </a:rPr>
              <a:t>Department of Defense Computer/Electronic Accommodations Program (CAP)</a:t>
            </a:r>
            <a:br>
              <a:rPr lang="en-US" sz="1227" dirty="0">
                <a:latin typeface="Calibri"/>
                <a:cs typeface="Calibri"/>
              </a:rPr>
            </a:br>
            <a:r>
              <a:rPr lang="en-US" sz="1227" dirty="0">
                <a:latin typeface="Calibri"/>
                <a:cs typeface="Calibri"/>
              </a:rPr>
              <a:t>Erin Sanderson</a:t>
            </a:r>
            <a:br>
              <a:rPr lang="en-US" sz="1227" dirty="0">
                <a:latin typeface="Calibri"/>
                <a:cs typeface="Calibri"/>
              </a:rPr>
            </a:br>
            <a:r>
              <a:rPr lang="en-US" sz="1227" dirty="0">
                <a:latin typeface="Calibri"/>
                <a:cs typeface="Calibri"/>
              </a:rPr>
              <a:t>CAP</a:t>
            </a:r>
          </a:p>
          <a:p>
            <a:pPr marL="38966">
              <a:spcBef>
                <a:spcPts val="98"/>
              </a:spcBef>
            </a:pPr>
            <a:endParaRPr sz="1227" dirty="0">
              <a:latin typeface="Calibri"/>
              <a:cs typeface="Calibri"/>
            </a:endParaRPr>
          </a:p>
        </p:txBody>
      </p:sp>
      <p:grpSp>
        <p:nvGrpSpPr>
          <p:cNvPr id="23" name="Group 22">
            <a:extLst>
              <a:ext uri="{FF2B5EF4-FFF2-40B4-BE49-F238E27FC236}">
                <a16:creationId xmlns:a16="http://schemas.microsoft.com/office/drawing/2014/main" id="{DF4D3C21-73C4-234C-3CDC-887EFDC46846}"/>
              </a:ext>
              <a:ext uri="{C183D7F6-B498-43B3-948B-1728B52AA6E4}">
                <adec:decorative xmlns:adec="http://schemas.microsoft.com/office/drawing/2017/decorative" val="1"/>
              </a:ext>
            </a:extLst>
          </p:cNvPr>
          <p:cNvGrpSpPr/>
          <p:nvPr/>
        </p:nvGrpSpPr>
        <p:grpSpPr>
          <a:xfrm>
            <a:off x="7151633" y="5675499"/>
            <a:ext cx="1731386" cy="3426446"/>
            <a:chOff x="1938108" y="6013113"/>
            <a:chExt cx="1692910" cy="3350304"/>
          </a:xfrm>
        </p:grpSpPr>
        <p:grpSp>
          <p:nvGrpSpPr>
            <p:cNvPr id="26" name="object 26"/>
            <p:cNvGrpSpPr/>
            <p:nvPr/>
          </p:nvGrpSpPr>
          <p:grpSpPr>
            <a:xfrm>
              <a:off x="1989934" y="6041104"/>
              <a:ext cx="1585595" cy="292100"/>
              <a:chOff x="1990089" y="6040882"/>
              <a:chExt cx="1585595" cy="292100"/>
            </a:xfrm>
          </p:grpSpPr>
          <p:sp>
            <p:nvSpPr>
              <p:cNvPr id="27" name="object 27"/>
              <p:cNvSpPr/>
              <p:nvPr/>
            </p:nvSpPr>
            <p:spPr>
              <a:xfrm>
                <a:off x="1996439" y="604723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841" dirty="0"/>
              </a:p>
            </p:txBody>
          </p:sp>
          <p:sp>
            <p:nvSpPr>
              <p:cNvPr id="28" name="object 28"/>
              <p:cNvSpPr/>
              <p:nvPr/>
            </p:nvSpPr>
            <p:spPr>
              <a:xfrm>
                <a:off x="1996439"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841" dirty="0"/>
              </a:p>
            </p:txBody>
          </p:sp>
        </p:grpSp>
        <p:sp>
          <p:nvSpPr>
            <p:cNvPr id="29" name="object 29"/>
            <p:cNvSpPr txBox="1"/>
            <p:nvPr/>
          </p:nvSpPr>
          <p:spPr>
            <a:xfrm>
              <a:off x="1938108" y="6013113"/>
              <a:ext cx="1692910" cy="3350304"/>
            </a:xfrm>
            <a:prstGeom prst="rect">
              <a:avLst/>
            </a:prstGeom>
          </p:spPr>
          <p:txBody>
            <a:bodyPr vert="horz" wrap="square" lIns="0" tIns="88323" rIns="0" bIns="0" rtlCol="0">
              <a:spAutoFit/>
            </a:bodyPr>
            <a:lstStyle/>
            <a:p>
              <a:pPr marL="38966" algn="ctr">
                <a:spcBef>
                  <a:spcPts val="593"/>
                </a:spcBef>
              </a:pPr>
              <a:r>
                <a:rPr lang="en-US" sz="1227" b="1" spc="30" dirty="0">
                  <a:solidFill>
                    <a:srgbClr val="FFFFFF"/>
                  </a:solidFill>
                  <a:latin typeface="Calibri"/>
                  <a:cs typeface="Calibri"/>
                </a:rPr>
                <a:t>10/10/2023</a:t>
              </a:r>
              <a:endParaRPr lang="en-US" sz="1227" dirty="0">
                <a:latin typeface="Calibri"/>
                <a:cs typeface="Calibri"/>
              </a:endParaRPr>
            </a:p>
            <a:p>
              <a:pPr marL="38966">
                <a:spcBef>
                  <a:spcPts val="635"/>
                </a:spcBef>
              </a:pPr>
              <a:r>
                <a:rPr lang="en-US" sz="1227" spc="-11" dirty="0">
                  <a:latin typeface="Calibri"/>
                  <a:cs typeface="Calibri"/>
                </a:rPr>
                <a:t>11:00</a:t>
              </a:r>
              <a:r>
                <a:rPr lang="en-US" sz="1227" spc="-47" dirty="0">
                  <a:latin typeface="Calibri"/>
                  <a:cs typeface="Calibri"/>
                </a:rPr>
                <a:t> </a:t>
              </a:r>
              <a:r>
                <a:rPr lang="en-US" sz="1227" spc="-113" dirty="0">
                  <a:latin typeface="Calibri"/>
                  <a:cs typeface="Calibri"/>
                </a:rPr>
                <a:t>AM</a:t>
              </a:r>
              <a:r>
                <a:rPr lang="en-US" sz="1227" spc="-30" dirty="0">
                  <a:latin typeface="Calibri"/>
                  <a:cs typeface="Calibri"/>
                </a:rPr>
                <a:t> –</a:t>
              </a:r>
              <a:r>
                <a:rPr lang="en-US" sz="1227" spc="-47" dirty="0">
                  <a:latin typeface="Calibri"/>
                  <a:cs typeface="Calibri"/>
                </a:rPr>
                <a:t> </a:t>
              </a:r>
              <a:r>
                <a:rPr lang="en-US" sz="1227" spc="-11" dirty="0">
                  <a:latin typeface="Calibri"/>
                  <a:cs typeface="Calibri"/>
                </a:rPr>
                <a:t>12:00</a:t>
              </a:r>
              <a:r>
                <a:rPr lang="en-US" sz="1227" spc="-36" dirty="0">
                  <a:latin typeface="Calibri"/>
                  <a:cs typeface="Calibri"/>
                </a:rPr>
                <a:t> </a:t>
              </a:r>
              <a:r>
                <a:rPr lang="en-US" sz="1227" spc="-26" dirty="0">
                  <a:latin typeface="Calibri"/>
                  <a:cs typeface="Calibri"/>
                </a:rPr>
                <a:t>PM</a:t>
              </a:r>
              <a:endParaRPr lang="en-US" sz="1227" dirty="0">
                <a:latin typeface="Calibri"/>
                <a:cs typeface="Calibri"/>
              </a:endParaRPr>
            </a:p>
            <a:p>
              <a:pPr marL="38966" marR="31172">
                <a:lnSpc>
                  <a:spcPct val="102299"/>
                </a:lnSpc>
                <a:spcBef>
                  <a:spcPts val="36"/>
                </a:spcBef>
              </a:pPr>
              <a:r>
                <a:rPr lang="en-US" sz="1227" b="1" spc="21" dirty="0">
                  <a:solidFill>
                    <a:srgbClr val="002C71"/>
                  </a:solidFill>
                  <a:latin typeface="Calibri"/>
                  <a:cs typeface="Calibri"/>
                </a:rPr>
                <a:t>Autism Inclusion and the Pathway to Neurodiversity</a:t>
              </a:r>
              <a:br>
                <a:rPr lang="en-US" sz="1227" b="1" spc="-21" dirty="0">
                  <a:solidFill>
                    <a:srgbClr val="002C71"/>
                  </a:solidFill>
                  <a:latin typeface="Calibri"/>
                  <a:cs typeface="Calibri"/>
                </a:rPr>
              </a:br>
              <a:r>
                <a:rPr lang="en-US" sz="1227" dirty="0">
                  <a:latin typeface="Calibri"/>
                  <a:cs typeface="Calibri"/>
                </a:rPr>
                <a:t>Dr.</a:t>
              </a:r>
              <a:r>
                <a:rPr lang="en-US" sz="1227" spc="5" dirty="0">
                  <a:latin typeface="Calibri"/>
                  <a:cs typeface="Calibri"/>
                </a:rPr>
                <a:t> </a:t>
              </a:r>
              <a:r>
                <a:rPr lang="en-US" sz="1227" dirty="0">
                  <a:latin typeface="Calibri"/>
                  <a:cs typeface="Calibri"/>
                </a:rPr>
                <a:t>Theresa</a:t>
              </a:r>
              <a:r>
                <a:rPr lang="en-US" sz="1227" spc="-15" dirty="0">
                  <a:latin typeface="Calibri"/>
                  <a:cs typeface="Calibri"/>
                </a:rPr>
                <a:t> </a:t>
              </a:r>
              <a:r>
                <a:rPr lang="en-US" sz="1227" spc="-11" dirty="0">
                  <a:latin typeface="Calibri"/>
                  <a:cs typeface="Calibri"/>
                </a:rPr>
                <a:t>Haskins </a:t>
              </a:r>
              <a:r>
                <a:rPr lang="en-US" sz="1227" spc="-11" dirty="0" err="1">
                  <a:latin typeface="Calibri"/>
                  <a:cs typeface="Calibri"/>
                </a:rPr>
                <a:t>Haskins</a:t>
              </a:r>
              <a:r>
                <a:rPr lang="en-US" sz="1227" spc="-11" dirty="0">
                  <a:latin typeface="Calibri"/>
                  <a:cs typeface="Calibri"/>
                </a:rPr>
                <a:t> Consulting </a:t>
              </a:r>
            </a:p>
            <a:p>
              <a:pPr marL="38966" marR="31172">
                <a:lnSpc>
                  <a:spcPct val="102299"/>
                </a:lnSpc>
                <a:spcBef>
                  <a:spcPts val="36"/>
                </a:spcBef>
              </a:pPr>
              <a:endParaRPr lang="en-US" sz="1227" spc="-11" dirty="0">
                <a:latin typeface="Calibri"/>
                <a:cs typeface="Calibri"/>
              </a:endParaRPr>
            </a:p>
            <a:p>
              <a:pPr marL="38966" marR="31172">
                <a:lnSpc>
                  <a:spcPct val="102299"/>
                </a:lnSpc>
                <a:spcBef>
                  <a:spcPts val="36"/>
                </a:spcBef>
              </a:pPr>
              <a:r>
                <a:rPr sz="1227" spc="-11" dirty="0">
                  <a:latin typeface="Calibri"/>
                  <a:cs typeface="Calibri"/>
                </a:rPr>
                <a:t>1:00</a:t>
              </a:r>
              <a:r>
                <a:rPr sz="1227" spc="-47" dirty="0">
                  <a:latin typeface="Calibri"/>
                  <a:cs typeface="Calibri"/>
                </a:rPr>
                <a:t> </a:t>
              </a:r>
              <a:r>
                <a:rPr lang="en-US" sz="1227" spc="-113" dirty="0">
                  <a:latin typeface="Calibri"/>
                  <a:cs typeface="Calibri"/>
                </a:rPr>
                <a:t>P</a:t>
              </a:r>
              <a:r>
                <a:rPr sz="1227" spc="-113" dirty="0">
                  <a:latin typeface="Calibri"/>
                  <a:cs typeface="Calibri"/>
                </a:rPr>
                <a:t>M</a:t>
              </a:r>
              <a:r>
                <a:rPr sz="1227" spc="-30" dirty="0">
                  <a:latin typeface="Calibri"/>
                  <a:cs typeface="Calibri"/>
                </a:rPr>
                <a:t> –</a:t>
              </a:r>
              <a:r>
                <a:rPr sz="1227" spc="-47" dirty="0">
                  <a:latin typeface="Calibri"/>
                  <a:cs typeface="Calibri"/>
                </a:rPr>
                <a:t> </a:t>
              </a:r>
              <a:r>
                <a:rPr sz="1227" spc="-11" dirty="0">
                  <a:latin typeface="Calibri"/>
                  <a:cs typeface="Calibri"/>
                </a:rPr>
                <a:t>2:00</a:t>
              </a:r>
              <a:r>
                <a:rPr sz="1227" spc="-36" dirty="0">
                  <a:latin typeface="Calibri"/>
                  <a:cs typeface="Calibri"/>
                </a:rPr>
                <a:t> </a:t>
              </a:r>
              <a:r>
                <a:rPr sz="1227" spc="-26" dirty="0">
                  <a:latin typeface="Calibri"/>
                  <a:cs typeface="Calibri"/>
                </a:rPr>
                <a:t>PM</a:t>
              </a:r>
              <a:endParaRPr sz="1227" dirty="0">
                <a:latin typeface="Calibri"/>
                <a:cs typeface="Calibri"/>
              </a:endParaRPr>
            </a:p>
            <a:p>
              <a:pPr marL="38966" marR="36368">
                <a:lnSpc>
                  <a:spcPct val="102099"/>
                </a:lnSpc>
                <a:spcBef>
                  <a:spcPts val="41"/>
                </a:spcBef>
              </a:pPr>
              <a:r>
                <a:rPr lang="en-US" sz="1227" b="1" spc="21" dirty="0">
                  <a:solidFill>
                    <a:srgbClr val="002C71"/>
                  </a:solidFill>
                  <a:latin typeface="Calibri"/>
                  <a:cs typeface="Calibri"/>
                </a:rPr>
                <a:t>Lessons from Unpredictable Journeys: Insights from Temporary and Situational Disabilities (Part 1 of 2)</a:t>
              </a:r>
            </a:p>
            <a:p>
              <a:pPr marL="38966" marR="36368">
                <a:lnSpc>
                  <a:spcPct val="102099"/>
                </a:lnSpc>
                <a:spcBef>
                  <a:spcPts val="41"/>
                </a:spcBef>
              </a:pPr>
              <a:r>
                <a:rPr lang="en-US" sz="1227" dirty="0">
                  <a:latin typeface="Calibri"/>
                  <a:cs typeface="Calibri"/>
                </a:rPr>
                <a:t>Dr.</a:t>
              </a:r>
              <a:r>
                <a:rPr lang="en-US" sz="1227" spc="5" dirty="0">
                  <a:latin typeface="Calibri"/>
                  <a:cs typeface="Calibri"/>
                </a:rPr>
                <a:t> </a:t>
              </a:r>
              <a:r>
                <a:rPr lang="en-US" sz="1227" dirty="0">
                  <a:latin typeface="Calibri"/>
                  <a:cs typeface="Calibri"/>
                </a:rPr>
                <a:t>Theresa</a:t>
              </a:r>
              <a:r>
                <a:rPr lang="en-US" sz="1227" spc="-15" dirty="0">
                  <a:latin typeface="Calibri"/>
                  <a:cs typeface="Calibri"/>
                </a:rPr>
                <a:t> </a:t>
              </a:r>
              <a:r>
                <a:rPr lang="en-US" sz="1227" spc="-11" dirty="0">
                  <a:latin typeface="Calibri"/>
                  <a:cs typeface="Calibri"/>
                </a:rPr>
                <a:t>Haskins </a:t>
              </a:r>
              <a:r>
                <a:rPr lang="en-US" sz="1227" dirty="0" err="1">
                  <a:latin typeface="Calibri"/>
                  <a:cs typeface="Calibri"/>
                </a:rPr>
                <a:t>Haskins</a:t>
              </a:r>
              <a:r>
                <a:rPr lang="en-US" sz="1227" spc="179" dirty="0">
                  <a:latin typeface="Calibri"/>
                  <a:cs typeface="Calibri"/>
                </a:rPr>
                <a:t> </a:t>
              </a:r>
              <a:r>
                <a:rPr lang="en-US" sz="1227" spc="-11" dirty="0">
                  <a:latin typeface="Calibri"/>
                  <a:cs typeface="Calibri"/>
                </a:rPr>
                <a:t>Consulting</a:t>
              </a:r>
              <a:endParaRPr lang="en-US" sz="1227" dirty="0">
                <a:latin typeface="Calibri"/>
                <a:cs typeface="Calibri"/>
              </a:endParaRPr>
            </a:p>
            <a:p>
              <a:pPr marL="38966" marR="36368">
                <a:lnSpc>
                  <a:spcPct val="102099"/>
                </a:lnSpc>
                <a:spcBef>
                  <a:spcPts val="41"/>
                </a:spcBef>
              </a:pPr>
              <a:endParaRPr lang="en-US" sz="1227" b="1" spc="21" dirty="0">
                <a:solidFill>
                  <a:srgbClr val="002C71"/>
                </a:solidFill>
                <a:latin typeface="Calibri"/>
                <a:cs typeface="Calibri"/>
              </a:endParaRPr>
            </a:p>
          </p:txBody>
        </p:sp>
      </p:grpSp>
      <p:grpSp>
        <p:nvGrpSpPr>
          <p:cNvPr id="24" name="Group 23">
            <a:extLst>
              <a:ext uri="{FF2B5EF4-FFF2-40B4-BE49-F238E27FC236}">
                <a16:creationId xmlns:a16="http://schemas.microsoft.com/office/drawing/2014/main" id="{266E492B-0185-8D50-20B4-48CB8B40EFE1}"/>
              </a:ext>
              <a:ext uri="{C183D7F6-B498-43B3-948B-1728B52AA6E4}">
                <adec:decorative xmlns:adec="http://schemas.microsoft.com/office/drawing/2017/decorative" val="1"/>
              </a:ext>
            </a:extLst>
          </p:cNvPr>
          <p:cNvGrpSpPr/>
          <p:nvPr/>
        </p:nvGrpSpPr>
        <p:grpSpPr>
          <a:xfrm>
            <a:off x="8921869" y="5647058"/>
            <a:ext cx="1769702" cy="3352194"/>
            <a:chOff x="3669004" y="5999245"/>
            <a:chExt cx="1730375" cy="3277701"/>
          </a:xfrm>
        </p:grpSpPr>
        <p:grpSp>
          <p:nvGrpSpPr>
            <p:cNvPr id="30" name="object 30"/>
            <p:cNvGrpSpPr/>
            <p:nvPr/>
          </p:nvGrpSpPr>
          <p:grpSpPr>
            <a:xfrm>
              <a:off x="3703065" y="6040882"/>
              <a:ext cx="1585595" cy="292100"/>
              <a:chOff x="3703065" y="6040882"/>
              <a:chExt cx="1585595" cy="292100"/>
            </a:xfrm>
          </p:grpSpPr>
          <p:sp>
            <p:nvSpPr>
              <p:cNvPr id="31" name="object 31"/>
              <p:cNvSpPr/>
              <p:nvPr/>
            </p:nvSpPr>
            <p:spPr>
              <a:xfrm>
                <a:off x="3709415" y="604723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endParaRPr sz="1841" dirty="0"/>
              </a:p>
            </p:txBody>
          </p:sp>
          <p:sp>
            <p:nvSpPr>
              <p:cNvPr id="32" name="object 32"/>
              <p:cNvSpPr/>
              <p:nvPr/>
            </p:nvSpPr>
            <p:spPr>
              <a:xfrm>
                <a:off x="3709415"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841" dirty="0"/>
              </a:p>
            </p:txBody>
          </p:sp>
        </p:grpSp>
        <p:sp>
          <p:nvSpPr>
            <p:cNvPr id="33" name="object 33"/>
            <p:cNvSpPr txBox="1"/>
            <p:nvPr/>
          </p:nvSpPr>
          <p:spPr>
            <a:xfrm>
              <a:off x="3669004" y="5999245"/>
              <a:ext cx="1730375" cy="3277701"/>
            </a:xfrm>
            <a:prstGeom prst="rect">
              <a:avLst/>
            </a:prstGeom>
          </p:spPr>
          <p:txBody>
            <a:bodyPr vert="horz" wrap="square" lIns="0" tIns="88323" rIns="0" bIns="0" rtlCol="0">
              <a:spAutoFit/>
            </a:bodyPr>
            <a:lstStyle/>
            <a:p>
              <a:pPr marL="38966" algn="ctr">
                <a:spcBef>
                  <a:spcPts val="584"/>
                </a:spcBef>
              </a:pPr>
              <a:r>
                <a:rPr lang="en-US" sz="1227" b="1" spc="30" dirty="0">
                  <a:solidFill>
                    <a:srgbClr val="FFFFFF"/>
                  </a:solidFill>
                  <a:latin typeface="Calibri"/>
                  <a:cs typeface="Calibri"/>
                </a:rPr>
                <a:t>10/11/2023</a:t>
              </a:r>
              <a:endParaRPr lang="en-US" sz="1227" dirty="0">
                <a:latin typeface="Calibri"/>
                <a:cs typeface="Calibri"/>
              </a:endParaRPr>
            </a:p>
            <a:p>
              <a:pPr marL="38966">
                <a:spcBef>
                  <a:spcPts val="593"/>
                </a:spcBef>
              </a:pPr>
              <a:r>
                <a:rPr lang="en-US" sz="1227" spc="-11" dirty="0">
                  <a:latin typeface="Calibri"/>
                  <a:cs typeface="Calibri"/>
                </a:rPr>
                <a:t>11:00 A</a:t>
              </a:r>
              <a:r>
                <a:rPr lang="en-US" sz="1227" spc="-113" dirty="0">
                  <a:latin typeface="Calibri"/>
                  <a:cs typeface="Calibri"/>
                </a:rPr>
                <a:t>M</a:t>
              </a:r>
              <a:r>
                <a:rPr lang="en-US" sz="1227" spc="-30" dirty="0">
                  <a:latin typeface="Calibri"/>
                  <a:cs typeface="Calibri"/>
                </a:rPr>
                <a:t> –</a:t>
              </a:r>
              <a:r>
                <a:rPr lang="en-US" sz="1227" spc="-47" dirty="0">
                  <a:latin typeface="Calibri"/>
                  <a:cs typeface="Calibri"/>
                </a:rPr>
                <a:t> 1</a:t>
              </a:r>
              <a:r>
                <a:rPr lang="en-US" sz="1227" spc="-11" dirty="0">
                  <a:latin typeface="Calibri"/>
                  <a:cs typeface="Calibri"/>
                </a:rPr>
                <a:t>2:00</a:t>
              </a:r>
              <a:r>
                <a:rPr lang="en-US" sz="1227" spc="-36" dirty="0">
                  <a:latin typeface="Calibri"/>
                  <a:cs typeface="Calibri"/>
                </a:rPr>
                <a:t> </a:t>
              </a:r>
              <a:r>
                <a:rPr lang="en-US" sz="1227" spc="-26" dirty="0">
                  <a:latin typeface="Calibri"/>
                  <a:cs typeface="Calibri"/>
                </a:rPr>
                <a:t>PM</a:t>
              </a:r>
              <a:endParaRPr lang="en-US" sz="1227" dirty="0">
                <a:latin typeface="Calibri"/>
                <a:cs typeface="Calibri"/>
              </a:endParaRPr>
            </a:p>
            <a:p>
              <a:pPr marL="38966">
                <a:spcBef>
                  <a:spcPts val="98"/>
                </a:spcBef>
              </a:pPr>
              <a:r>
                <a:rPr lang="en-US" sz="1227" b="1" dirty="0">
                  <a:solidFill>
                    <a:srgbClr val="002C71"/>
                  </a:solidFill>
                  <a:latin typeface="Calibri"/>
                  <a:cs typeface="Calibri"/>
                </a:rPr>
                <a:t>Creating a </a:t>
              </a:r>
              <a:br>
                <a:rPr lang="en-US" sz="1227" b="1" dirty="0">
                  <a:solidFill>
                    <a:srgbClr val="002C71"/>
                  </a:solidFill>
                  <a:latin typeface="Calibri"/>
                  <a:cs typeface="Calibri"/>
                </a:rPr>
              </a:br>
              <a:r>
                <a:rPr lang="en-US" sz="1227" b="1" dirty="0">
                  <a:solidFill>
                    <a:srgbClr val="002C71"/>
                  </a:solidFill>
                  <a:latin typeface="Calibri"/>
                  <a:cs typeface="Calibri"/>
                </a:rPr>
                <a:t>Trauma-Informed Workplace</a:t>
              </a:r>
              <a:br>
                <a:rPr lang="en-US" sz="1227" b="1" dirty="0">
                  <a:solidFill>
                    <a:srgbClr val="002C71"/>
                  </a:solidFill>
                  <a:latin typeface="Calibri"/>
                  <a:cs typeface="Calibri"/>
                </a:rPr>
              </a:br>
              <a:r>
                <a:rPr lang="en-US" sz="1227" dirty="0">
                  <a:latin typeface="Calibri"/>
                  <a:cs typeface="Calibri"/>
                </a:rPr>
                <a:t>Alla Weinberg</a:t>
              </a:r>
              <a:br>
                <a:rPr lang="en-US" sz="1227" dirty="0">
                  <a:latin typeface="Calibri"/>
                  <a:cs typeface="Calibri"/>
                </a:rPr>
              </a:br>
              <a:r>
                <a:rPr lang="en-US" sz="1227" dirty="0">
                  <a:latin typeface="Calibri"/>
                  <a:cs typeface="Calibri"/>
                </a:rPr>
                <a:t>Spoke &amp; Wheel</a:t>
              </a:r>
              <a:br>
                <a:rPr lang="en-US" sz="1227" dirty="0">
                  <a:latin typeface="Calibri"/>
                  <a:cs typeface="Calibri"/>
                </a:rPr>
              </a:br>
              <a:endParaRPr lang="en-US" sz="614" dirty="0">
                <a:latin typeface="Calibri"/>
                <a:cs typeface="Calibri"/>
              </a:endParaRPr>
            </a:p>
            <a:p>
              <a:pPr marL="38966" marR="36368">
                <a:lnSpc>
                  <a:spcPct val="102099"/>
                </a:lnSpc>
                <a:spcBef>
                  <a:spcPts val="41"/>
                </a:spcBef>
              </a:pPr>
              <a:r>
                <a:rPr lang="en-US" sz="1227" spc="-11" dirty="0">
                  <a:latin typeface="Calibri"/>
                  <a:cs typeface="Calibri"/>
                </a:rPr>
                <a:t>1:00</a:t>
              </a:r>
              <a:r>
                <a:rPr lang="en-US" sz="1227" spc="-47" dirty="0">
                  <a:latin typeface="Calibri"/>
                  <a:cs typeface="Calibri"/>
                </a:rPr>
                <a:t> </a:t>
              </a:r>
              <a:r>
                <a:rPr lang="en-US" sz="1227" spc="-113" dirty="0">
                  <a:latin typeface="Calibri"/>
                  <a:cs typeface="Calibri"/>
                </a:rPr>
                <a:t>PM</a:t>
              </a:r>
              <a:r>
                <a:rPr lang="en-US" sz="1227" spc="-30" dirty="0">
                  <a:latin typeface="Calibri"/>
                  <a:cs typeface="Calibri"/>
                </a:rPr>
                <a:t> –</a:t>
              </a:r>
              <a:r>
                <a:rPr lang="en-US" sz="1227" spc="-47" dirty="0">
                  <a:latin typeface="Calibri"/>
                  <a:cs typeface="Calibri"/>
                </a:rPr>
                <a:t> </a:t>
              </a:r>
              <a:r>
                <a:rPr lang="en-US" sz="1227" spc="-11" dirty="0">
                  <a:latin typeface="Calibri"/>
                  <a:cs typeface="Calibri"/>
                </a:rPr>
                <a:t>2:00</a:t>
              </a:r>
              <a:r>
                <a:rPr lang="en-US" sz="1227" spc="-36" dirty="0">
                  <a:latin typeface="Calibri"/>
                  <a:cs typeface="Calibri"/>
                </a:rPr>
                <a:t> </a:t>
              </a:r>
              <a:r>
                <a:rPr lang="en-US" sz="1227" spc="-26" dirty="0">
                  <a:latin typeface="Calibri"/>
                  <a:cs typeface="Calibri"/>
                </a:rPr>
                <a:t>PM</a:t>
              </a:r>
              <a:br>
                <a:rPr lang="en-US" sz="1227" dirty="0">
                  <a:latin typeface="Calibri"/>
                  <a:cs typeface="Calibri"/>
                </a:rPr>
              </a:br>
              <a:r>
                <a:rPr lang="en-US" sz="1227" b="1" spc="21" dirty="0">
                  <a:solidFill>
                    <a:srgbClr val="002C71"/>
                  </a:solidFill>
                  <a:latin typeface="Calibri"/>
                  <a:cs typeface="Calibri"/>
                </a:rPr>
                <a:t>Nurturing Workplace Well-Being and Supporting Mental Health (Part 2 of 2)</a:t>
              </a:r>
              <a:endParaRPr lang="en-US" sz="1227" dirty="0">
                <a:latin typeface="Calibri"/>
                <a:cs typeface="Calibri"/>
              </a:endParaRPr>
            </a:p>
            <a:p>
              <a:pPr marL="38966">
                <a:spcBef>
                  <a:spcPts val="98"/>
                </a:spcBef>
              </a:pPr>
              <a:r>
                <a:rPr lang="en-US" sz="1227" dirty="0">
                  <a:latin typeface="Calibri"/>
                  <a:cs typeface="Calibri"/>
                </a:rPr>
                <a:t>Dr.</a:t>
              </a:r>
              <a:r>
                <a:rPr lang="en-US" sz="1227" spc="5" dirty="0">
                  <a:latin typeface="Calibri"/>
                  <a:cs typeface="Calibri"/>
                </a:rPr>
                <a:t> </a:t>
              </a:r>
              <a:r>
                <a:rPr lang="en-US" sz="1227" dirty="0">
                  <a:latin typeface="Calibri"/>
                  <a:cs typeface="Calibri"/>
                </a:rPr>
                <a:t>Theresa</a:t>
              </a:r>
              <a:r>
                <a:rPr lang="en-US" sz="1227" spc="-15" dirty="0">
                  <a:latin typeface="Calibri"/>
                  <a:cs typeface="Calibri"/>
                </a:rPr>
                <a:t> </a:t>
              </a:r>
              <a:r>
                <a:rPr lang="en-US" sz="1227" spc="-11" dirty="0">
                  <a:latin typeface="Calibri"/>
                  <a:cs typeface="Calibri"/>
                </a:rPr>
                <a:t>Haskins </a:t>
              </a:r>
              <a:r>
                <a:rPr lang="en-US" sz="1227" dirty="0" err="1">
                  <a:latin typeface="Calibri"/>
                  <a:cs typeface="Calibri"/>
                </a:rPr>
                <a:t>Haskins</a:t>
              </a:r>
              <a:r>
                <a:rPr lang="en-US" sz="1227" spc="179" dirty="0">
                  <a:latin typeface="Calibri"/>
                  <a:cs typeface="Calibri"/>
                </a:rPr>
                <a:t> </a:t>
              </a:r>
              <a:r>
                <a:rPr lang="en-US" sz="1227" spc="-11" dirty="0">
                  <a:latin typeface="Calibri"/>
                  <a:cs typeface="Calibri"/>
                </a:rPr>
                <a:t>Consulting</a:t>
              </a:r>
              <a:endParaRPr lang="en-US" sz="1227" dirty="0">
                <a:latin typeface="Calibri"/>
                <a:cs typeface="Calibri"/>
              </a:endParaRPr>
            </a:p>
            <a:p>
              <a:pPr marL="38966">
                <a:spcBef>
                  <a:spcPts val="98"/>
                </a:spcBef>
              </a:pPr>
              <a:endParaRPr lang="en-US" sz="1227" dirty="0">
                <a:highlight>
                  <a:srgbClr val="FFFF00"/>
                </a:highlight>
                <a:latin typeface="Calibri"/>
                <a:cs typeface="Calibri"/>
              </a:endParaRPr>
            </a:p>
            <a:p>
              <a:pPr marL="38966">
                <a:spcBef>
                  <a:spcPts val="98"/>
                </a:spcBef>
              </a:pPr>
              <a:endParaRPr sz="1227" dirty="0">
                <a:latin typeface="Calibri"/>
                <a:cs typeface="Calibri"/>
              </a:endParaRPr>
            </a:p>
          </p:txBody>
        </p:sp>
      </p:grpSp>
      <p:grpSp>
        <p:nvGrpSpPr>
          <p:cNvPr id="25" name="Group 24">
            <a:extLst>
              <a:ext uri="{FF2B5EF4-FFF2-40B4-BE49-F238E27FC236}">
                <a16:creationId xmlns:a16="http://schemas.microsoft.com/office/drawing/2014/main" id="{60ACD9D7-CD39-EBFB-6E74-1418FF6BAFF1}"/>
              </a:ext>
              <a:ext uri="{C183D7F6-B498-43B3-948B-1728B52AA6E4}">
                <adec:decorative xmlns:adec="http://schemas.microsoft.com/office/drawing/2017/decorative" val="1"/>
              </a:ext>
            </a:extLst>
          </p:cNvPr>
          <p:cNvGrpSpPr/>
          <p:nvPr/>
        </p:nvGrpSpPr>
        <p:grpSpPr>
          <a:xfrm>
            <a:off x="10787126" y="5671387"/>
            <a:ext cx="2151353" cy="4288641"/>
            <a:chOff x="5492812" y="6023034"/>
            <a:chExt cx="2103544" cy="4193339"/>
          </a:xfrm>
        </p:grpSpPr>
        <p:grpSp>
          <p:nvGrpSpPr>
            <p:cNvPr id="34" name="object 34"/>
            <p:cNvGrpSpPr/>
            <p:nvPr/>
          </p:nvGrpSpPr>
          <p:grpSpPr>
            <a:xfrm>
              <a:off x="5528817" y="6040882"/>
              <a:ext cx="1587500" cy="292100"/>
              <a:chOff x="5528817" y="6040882"/>
              <a:chExt cx="1587500" cy="292100"/>
            </a:xfrm>
          </p:grpSpPr>
          <p:sp>
            <p:nvSpPr>
              <p:cNvPr id="35" name="object 35"/>
              <p:cNvSpPr/>
              <p:nvPr/>
            </p:nvSpPr>
            <p:spPr>
              <a:xfrm>
                <a:off x="5535167" y="6047232"/>
                <a:ext cx="1574800" cy="279400"/>
              </a:xfrm>
              <a:custGeom>
                <a:avLst/>
                <a:gdLst/>
                <a:ahLst/>
                <a:cxnLst/>
                <a:rect l="l" t="t" r="r" b="b"/>
                <a:pathLst>
                  <a:path w="1574800" h="279400">
                    <a:moveTo>
                      <a:pt x="1434846" y="0"/>
                    </a:moveTo>
                    <a:lnTo>
                      <a:pt x="0" y="0"/>
                    </a:lnTo>
                    <a:lnTo>
                      <a:pt x="0" y="278892"/>
                    </a:lnTo>
                    <a:lnTo>
                      <a:pt x="1434846" y="278892"/>
                    </a:lnTo>
                    <a:lnTo>
                      <a:pt x="1574292" y="139446"/>
                    </a:lnTo>
                    <a:lnTo>
                      <a:pt x="1434846" y="0"/>
                    </a:lnTo>
                    <a:close/>
                  </a:path>
                </a:pathLst>
              </a:custGeom>
              <a:solidFill>
                <a:srgbClr val="005340"/>
              </a:solidFill>
            </p:spPr>
            <p:txBody>
              <a:bodyPr wrap="square" lIns="0" tIns="0" rIns="0" bIns="0" rtlCol="0"/>
              <a:lstStyle/>
              <a:p>
                <a:endParaRPr sz="1841" dirty="0"/>
              </a:p>
            </p:txBody>
          </p:sp>
          <p:sp>
            <p:nvSpPr>
              <p:cNvPr id="36" name="object 36"/>
              <p:cNvSpPr/>
              <p:nvPr/>
            </p:nvSpPr>
            <p:spPr>
              <a:xfrm>
                <a:off x="5535167" y="6047232"/>
                <a:ext cx="1574800" cy="279400"/>
              </a:xfrm>
              <a:custGeom>
                <a:avLst/>
                <a:gdLst/>
                <a:ahLst/>
                <a:cxnLst/>
                <a:rect l="l" t="t" r="r" b="b"/>
                <a:pathLst>
                  <a:path w="1574800" h="279400">
                    <a:moveTo>
                      <a:pt x="0" y="0"/>
                    </a:moveTo>
                    <a:lnTo>
                      <a:pt x="1434846" y="0"/>
                    </a:lnTo>
                    <a:lnTo>
                      <a:pt x="1574292" y="139446"/>
                    </a:lnTo>
                    <a:lnTo>
                      <a:pt x="1434846" y="278892"/>
                    </a:lnTo>
                    <a:lnTo>
                      <a:pt x="0" y="278892"/>
                    </a:lnTo>
                    <a:lnTo>
                      <a:pt x="0" y="0"/>
                    </a:lnTo>
                    <a:close/>
                  </a:path>
                </a:pathLst>
              </a:custGeom>
              <a:ln w="12700">
                <a:solidFill>
                  <a:srgbClr val="2E528F"/>
                </a:solidFill>
              </a:ln>
            </p:spPr>
            <p:txBody>
              <a:bodyPr wrap="square" lIns="0" tIns="0" rIns="0" bIns="0" rtlCol="0"/>
              <a:lstStyle/>
              <a:p>
                <a:endParaRPr sz="1841" dirty="0"/>
              </a:p>
            </p:txBody>
          </p:sp>
        </p:grpSp>
        <p:sp>
          <p:nvSpPr>
            <p:cNvPr id="37" name="object 37"/>
            <p:cNvSpPr txBox="1"/>
            <p:nvPr/>
          </p:nvSpPr>
          <p:spPr>
            <a:xfrm>
              <a:off x="5492812" y="6023034"/>
              <a:ext cx="2103544" cy="4193339"/>
            </a:xfrm>
            <a:prstGeom prst="rect">
              <a:avLst/>
            </a:prstGeom>
          </p:spPr>
          <p:txBody>
            <a:bodyPr vert="horz" wrap="square" lIns="0" tIns="92868" rIns="0" bIns="0" rtlCol="0">
              <a:spAutoFit/>
            </a:bodyPr>
            <a:lstStyle/>
            <a:p>
              <a:pPr marL="38966" algn="ctr">
                <a:spcBef>
                  <a:spcPts val="584"/>
                </a:spcBef>
              </a:pPr>
              <a:r>
                <a:rPr lang="en-US" sz="1227" b="1" spc="30" dirty="0">
                  <a:solidFill>
                    <a:srgbClr val="FFFFFF"/>
                  </a:solidFill>
                  <a:latin typeface="Calibri"/>
                  <a:cs typeface="Calibri"/>
                </a:rPr>
                <a:t>10/12/2023</a:t>
              </a:r>
              <a:endParaRPr lang="en-US" sz="1227" dirty="0">
                <a:latin typeface="Calibri"/>
                <a:cs typeface="Calibri"/>
              </a:endParaRPr>
            </a:p>
            <a:p>
              <a:pPr marL="38966">
                <a:spcBef>
                  <a:spcPts val="722"/>
                </a:spcBef>
              </a:pPr>
              <a:r>
                <a:rPr lang="en-US" sz="1227" dirty="0">
                  <a:latin typeface="Calibri"/>
                  <a:cs typeface="Calibri"/>
                </a:rPr>
                <a:t>10:00 AM  - 12:00 PM</a:t>
              </a:r>
              <a:br>
                <a:rPr lang="en-US" sz="1227" dirty="0">
                  <a:latin typeface="Calibri"/>
                  <a:cs typeface="Calibri"/>
                </a:rPr>
              </a:br>
              <a:r>
                <a:rPr lang="en-US" sz="1227" b="1" dirty="0">
                  <a:solidFill>
                    <a:srgbClr val="002C71"/>
                  </a:solidFill>
                  <a:latin typeface="Calibri"/>
                  <a:cs typeface="Calibri"/>
                </a:rPr>
                <a:t>USDA TARGET Center </a:t>
              </a:r>
              <a:br>
                <a:rPr lang="en-US" sz="1227" b="1" dirty="0">
                  <a:solidFill>
                    <a:srgbClr val="002C71"/>
                  </a:solidFill>
                  <a:latin typeface="Calibri"/>
                  <a:cs typeface="Calibri"/>
                </a:rPr>
              </a:br>
              <a:r>
                <a:rPr lang="en-US" sz="1227" b="1" dirty="0">
                  <a:solidFill>
                    <a:srgbClr val="002C71"/>
                  </a:solidFill>
                  <a:latin typeface="Calibri"/>
                  <a:cs typeface="Calibri"/>
                </a:rPr>
                <a:t>Ergonomics Demonstrations </a:t>
              </a:r>
              <a:br>
                <a:rPr lang="en-US" sz="1227" b="1" dirty="0">
                  <a:solidFill>
                    <a:srgbClr val="002C71"/>
                  </a:solidFill>
                  <a:latin typeface="Calibri"/>
                  <a:cs typeface="Calibri"/>
                </a:rPr>
              </a:br>
              <a:r>
                <a:rPr lang="en-US" sz="1227" b="1" dirty="0">
                  <a:solidFill>
                    <a:srgbClr val="002C71"/>
                  </a:solidFill>
                  <a:latin typeface="Calibri"/>
                  <a:cs typeface="Calibri"/>
                </a:rPr>
                <a:t>(Virtual/Onsite)</a:t>
              </a:r>
              <a:br>
                <a:rPr lang="en-US" sz="1227" dirty="0">
                  <a:latin typeface="Calibri"/>
                  <a:cs typeface="Calibri"/>
                </a:rPr>
              </a:br>
              <a:r>
                <a:rPr lang="en-US" sz="1227" dirty="0">
                  <a:latin typeface="Calibri"/>
                  <a:cs typeface="Calibri"/>
                </a:rPr>
                <a:t>Stephanie Bradley</a:t>
              </a:r>
              <a:br>
                <a:rPr lang="en-US" sz="1227" dirty="0">
                  <a:latin typeface="Calibri"/>
                  <a:cs typeface="Calibri"/>
                </a:rPr>
              </a:br>
              <a:r>
                <a:rPr lang="en-US" sz="1227" dirty="0">
                  <a:latin typeface="Calibri"/>
                  <a:cs typeface="Calibri"/>
                </a:rPr>
                <a:t>Ergonomics Program  Manager</a:t>
              </a:r>
              <a:br>
                <a:rPr lang="en-US" sz="1227" b="1" spc="47" dirty="0">
                  <a:solidFill>
                    <a:srgbClr val="002C71"/>
                  </a:solidFill>
                  <a:latin typeface="Calibri"/>
                  <a:cs typeface="Calibri"/>
                </a:rPr>
              </a:br>
              <a:r>
                <a:rPr lang="en-US" sz="1227" spc="-26" dirty="0">
                  <a:latin typeface="Calibri"/>
                  <a:cs typeface="Calibri"/>
                </a:rPr>
                <a:t>Howard Flowers</a:t>
              </a:r>
              <a:br>
                <a:rPr lang="en-US" sz="1227" spc="-26" dirty="0">
                  <a:latin typeface="Calibri"/>
                  <a:cs typeface="Calibri"/>
                </a:rPr>
              </a:br>
              <a:r>
                <a:rPr lang="en-US" sz="1227" spc="-26" dirty="0">
                  <a:latin typeface="Calibri"/>
                  <a:cs typeface="Calibri"/>
                </a:rPr>
                <a:t>BodyBilt</a:t>
              </a:r>
              <a:br>
                <a:rPr lang="en-US" sz="1227" spc="-26" dirty="0">
                  <a:latin typeface="Calibri"/>
                  <a:cs typeface="Calibri"/>
                </a:rPr>
              </a:br>
              <a:r>
                <a:rPr lang="en-US" sz="1227" dirty="0">
                  <a:latin typeface="Calibri"/>
                  <a:cs typeface="Calibri"/>
                </a:rPr>
                <a:t>Stephen</a:t>
              </a:r>
              <a:r>
                <a:rPr lang="en-US" sz="1227" spc="21" dirty="0">
                  <a:latin typeface="Calibri"/>
                  <a:cs typeface="Calibri"/>
                </a:rPr>
                <a:t> DiCarlo</a:t>
              </a:r>
              <a:br>
                <a:rPr lang="en-US" sz="1227" spc="21" dirty="0">
                  <a:latin typeface="Calibri"/>
                  <a:cs typeface="Calibri"/>
                </a:rPr>
              </a:br>
              <a:r>
                <a:rPr lang="en-US" sz="1227" dirty="0">
                  <a:latin typeface="Calibri"/>
                  <a:cs typeface="Calibri"/>
                </a:rPr>
                <a:t>Humanscale</a:t>
              </a:r>
            </a:p>
            <a:p>
              <a:pPr marL="38966">
                <a:spcBef>
                  <a:spcPts val="722"/>
                </a:spcBef>
              </a:pPr>
              <a:r>
                <a:rPr lang="en-US" sz="1227" dirty="0">
                  <a:latin typeface="Calibri"/>
                  <a:cs typeface="Calibri"/>
                </a:rPr>
                <a:t>1:00 PM  - 3:00 PM</a:t>
              </a:r>
              <a:br>
                <a:rPr lang="en-US" sz="1227" dirty="0">
                  <a:latin typeface="Calibri"/>
                  <a:cs typeface="Calibri"/>
                </a:rPr>
              </a:br>
              <a:r>
                <a:rPr lang="en-US" sz="1227" b="1" dirty="0">
                  <a:solidFill>
                    <a:srgbClr val="002C71"/>
                  </a:solidFill>
                  <a:latin typeface="Calibri"/>
                  <a:cs typeface="Calibri"/>
                </a:rPr>
                <a:t>USDA TARGET Center Assistive Technology Demonstrations</a:t>
              </a:r>
              <a:br>
                <a:rPr lang="en-US" sz="1227" b="1" dirty="0">
                  <a:solidFill>
                    <a:srgbClr val="002C71"/>
                  </a:solidFill>
                  <a:latin typeface="Calibri"/>
                  <a:cs typeface="Calibri"/>
                </a:rPr>
              </a:br>
              <a:r>
                <a:rPr lang="en-US" sz="1227" b="1" dirty="0">
                  <a:solidFill>
                    <a:srgbClr val="002C71"/>
                  </a:solidFill>
                  <a:latin typeface="Calibri"/>
                  <a:cs typeface="Calibri"/>
                </a:rPr>
                <a:t>(Virtual/Onsite)</a:t>
              </a:r>
              <a:endParaRPr lang="en-US" sz="1227" dirty="0">
                <a:latin typeface="Calibri"/>
                <a:cs typeface="Calibri"/>
              </a:endParaRPr>
            </a:p>
            <a:p>
              <a:pPr marL="38966" marR="31172">
                <a:lnSpc>
                  <a:spcPct val="102299"/>
                </a:lnSpc>
                <a:spcBef>
                  <a:spcPts val="36"/>
                </a:spcBef>
              </a:pPr>
              <a:r>
                <a:rPr lang="en-US" sz="1227" dirty="0">
                  <a:latin typeface="Calibri"/>
                  <a:cs typeface="Calibri"/>
                </a:rPr>
                <a:t>Rashida Owens</a:t>
              </a:r>
              <a:br>
                <a:rPr lang="en-US" sz="1227" dirty="0">
                  <a:latin typeface="Calibri"/>
                  <a:cs typeface="Calibri"/>
                </a:rPr>
              </a:br>
              <a:r>
                <a:rPr lang="en-US" sz="1227" dirty="0">
                  <a:latin typeface="Calibri"/>
                  <a:cs typeface="Calibri"/>
                </a:rPr>
                <a:t>Assistive Technology Program Manager</a:t>
              </a:r>
              <a:endParaRPr lang="en-US" sz="1227" dirty="0">
                <a:highlight>
                  <a:srgbClr val="FFFF00"/>
                </a:highlight>
                <a:latin typeface="Calibri"/>
                <a:cs typeface="Calibri"/>
              </a:endParaRPr>
            </a:p>
            <a:p>
              <a:pPr marL="38966">
                <a:spcBef>
                  <a:spcPts val="102"/>
                </a:spcBef>
              </a:pPr>
              <a:endParaRPr lang="en-US" sz="1227" dirty="0">
                <a:latin typeface="Calibri"/>
                <a:cs typeface="Calibri"/>
              </a:endParaRPr>
            </a:p>
            <a:p>
              <a:pPr marL="38966">
                <a:spcBef>
                  <a:spcPts val="102"/>
                </a:spcBef>
              </a:pPr>
              <a:endParaRPr lang="en-US" sz="1227" dirty="0">
                <a:latin typeface="Calibri"/>
                <a:cs typeface="Calibri"/>
              </a:endParaRPr>
            </a:p>
            <a:p>
              <a:pPr marL="38966">
                <a:spcBef>
                  <a:spcPts val="102"/>
                </a:spcBef>
              </a:pPr>
              <a:endParaRPr lang="en-US" sz="1227" dirty="0">
                <a:latin typeface="Calibri"/>
                <a:cs typeface="Calibri"/>
              </a:endParaRPr>
            </a:p>
          </p:txBody>
        </p:sp>
      </p:grpSp>
      <p:grpSp>
        <p:nvGrpSpPr>
          <p:cNvPr id="22" name="Group 21">
            <a:extLst>
              <a:ext uri="{FF2B5EF4-FFF2-40B4-BE49-F238E27FC236}">
                <a16:creationId xmlns:a16="http://schemas.microsoft.com/office/drawing/2014/main" id="{987C5A83-6AED-3D79-609D-2727D5DE461A}"/>
              </a:ext>
              <a:ext uri="{C183D7F6-B498-43B3-948B-1728B52AA6E4}">
                <adec:decorative xmlns:adec="http://schemas.microsoft.com/office/drawing/2017/decorative" val="1"/>
              </a:ext>
            </a:extLst>
          </p:cNvPr>
          <p:cNvGrpSpPr/>
          <p:nvPr/>
        </p:nvGrpSpPr>
        <p:grpSpPr>
          <a:xfrm>
            <a:off x="5387908" y="2113046"/>
            <a:ext cx="1731572" cy="3868839"/>
            <a:chOff x="213576" y="2571058"/>
            <a:chExt cx="1693092" cy="3782865"/>
          </a:xfrm>
        </p:grpSpPr>
        <p:grpSp>
          <p:nvGrpSpPr>
            <p:cNvPr id="39" name="object 26">
              <a:extLst>
                <a:ext uri="{FF2B5EF4-FFF2-40B4-BE49-F238E27FC236}">
                  <a16:creationId xmlns:a16="http://schemas.microsoft.com/office/drawing/2014/main" id="{BD693D56-E266-110B-67DA-DCD229CF15F1}"/>
                </a:ext>
              </a:extLst>
            </p:cNvPr>
            <p:cNvGrpSpPr/>
            <p:nvPr/>
          </p:nvGrpSpPr>
          <p:grpSpPr>
            <a:xfrm>
              <a:off x="321187" y="6064113"/>
              <a:ext cx="1585481" cy="289810"/>
              <a:chOff x="1996439" y="6047232"/>
              <a:chExt cx="1585481" cy="289810"/>
            </a:xfrm>
          </p:grpSpPr>
          <p:sp>
            <p:nvSpPr>
              <p:cNvPr id="40" name="object 27">
                <a:extLst>
                  <a:ext uri="{FF2B5EF4-FFF2-40B4-BE49-F238E27FC236}">
                    <a16:creationId xmlns:a16="http://schemas.microsoft.com/office/drawing/2014/main" id="{F7FC8B1A-0753-618D-CEE2-9A6F308194F4}"/>
                  </a:ext>
                </a:extLst>
              </p:cNvPr>
              <p:cNvSpPr/>
              <p:nvPr/>
            </p:nvSpPr>
            <p:spPr>
              <a:xfrm>
                <a:off x="2009025" y="6057642"/>
                <a:ext cx="1572895" cy="279400"/>
              </a:xfrm>
              <a:custGeom>
                <a:avLst/>
                <a:gdLst/>
                <a:ahLst/>
                <a:cxnLst/>
                <a:rect l="l" t="t" r="r" b="b"/>
                <a:pathLst>
                  <a:path w="1572895" h="279400">
                    <a:moveTo>
                      <a:pt x="1433322" y="0"/>
                    </a:moveTo>
                    <a:lnTo>
                      <a:pt x="0" y="0"/>
                    </a:lnTo>
                    <a:lnTo>
                      <a:pt x="0" y="278892"/>
                    </a:lnTo>
                    <a:lnTo>
                      <a:pt x="1433322" y="278892"/>
                    </a:lnTo>
                    <a:lnTo>
                      <a:pt x="1572768" y="139446"/>
                    </a:lnTo>
                    <a:lnTo>
                      <a:pt x="1433322" y="0"/>
                    </a:lnTo>
                    <a:close/>
                  </a:path>
                </a:pathLst>
              </a:custGeom>
              <a:solidFill>
                <a:srgbClr val="005340"/>
              </a:solidFill>
            </p:spPr>
            <p:txBody>
              <a:bodyPr wrap="square" lIns="0" tIns="0" rIns="0" bIns="0" rtlCol="0"/>
              <a:lstStyle/>
              <a:p>
                <a:pPr algn="ctr"/>
                <a:r>
                  <a:rPr lang="en-US" sz="1227" dirty="0">
                    <a:solidFill>
                      <a:schemeClr val="bg1"/>
                    </a:solidFill>
                  </a:rPr>
                  <a:t>HOLIDAY</a:t>
                </a:r>
                <a:endParaRPr sz="1227" dirty="0">
                  <a:solidFill>
                    <a:schemeClr val="bg1"/>
                  </a:solidFill>
                </a:endParaRPr>
              </a:p>
            </p:txBody>
          </p:sp>
          <p:sp>
            <p:nvSpPr>
              <p:cNvPr id="41" name="object 28">
                <a:extLst>
                  <a:ext uri="{FF2B5EF4-FFF2-40B4-BE49-F238E27FC236}">
                    <a16:creationId xmlns:a16="http://schemas.microsoft.com/office/drawing/2014/main" id="{BD96E470-2F4F-BD83-8279-773A0D63F07F}"/>
                  </a:ext>
                </a:extLst>
              </p:cNvPr>
              <p:cNvSpPr/>
              <p:nvPr/>
            </p:nvSpPr>
            <p:spPr>
              <a:xfrm>
                <a:off x="1996439" y="6047232"/>
                <a:ext cx="1572895" cy="279400"/>
              </a:xfrm>
              <a:custGeom>
                <a:avLst/>
                <a:gdLst/>
                <a:ahLst/>
                <a:cxnLst/>
                <a:rect l="l" t="t" r="r" b="b"/>
                <a:pathLst>
                  <a:path w="1572895" h="279400">
                    <a:moveTo>
                      <a:pt x="0" y="0"/>
                    </a:moveTo>
                    <a:lnTo>
                      <a:pt x="1433322" y="0"/>
                    </a:lnTo>
                    <a:lnTo>
                      <a:pt x="1572768" y="139446"/>
                    </a:lnTo>
                    <a:lnTo>
                      <a:pt x="1433322" y="278892"/>
                    </a:lnTo>
                    <a:lnTo>
                      <a:pt x="0" y="278892"/>
                    </a:lnTo>
                    <a:lnTo>
                      <a:pt x="0" y="0"/>
                    </a:lnTo>
                    <a:close/>
                  </a:path>
                </a:pathLst>
              </a:custGeom>
              <a:ln w="12700">
                <a:solidFill>
                  <a:srgbClr val="2E528F"/>
                </a:solidFill>
              </a:ln>
            </p:spPr>
            <p:txBody>
              <a:bodyPr wrap="square" lIns="0" tIns="0" rIns="0" bIns="0" rtlCol="0"/>
              <a:lstStyle/>
              <a:p>
                <a:endParaRPr sz="1841" dirty="0"/>
              </a:p>
            </p:txBody>
          </p:sp>
        </p:grpSp>
        <p:sp>
          <p:nvSpPr>
            <p:cNvPr id="42" name="object 29">
              <a:extLst>
                <a:ext uri="{FF2B5EF4-FFF2-40B4-BE49-F238E27FC236}">
                  <a16:creationId xmlns:a16="http://schemas.microsoft.com/office/drawing/2014/main" id="{D83F0FF1-6642-821B-0542-D4EA51E2AE60}"/>
                </a:ext>
              </a:extLst>
            </p:cNvPr>
            <p:cNvSpPr txBox="1"/>
            <p:nvPr/>
          </p:nvSpPr>
          <p:spPr>
            <a:xfrm>
              <a:off x="213576" y="2571058"/>
              <a:ext cx="1692910" cy="3540457"/>
            </a:xfrm>
            <a:prstGeom prst="rect">
              <a:avLst/>
            </a:prstGeom>
          </p:spPr>
          <p:txBody>
            <a:bodyPr vert="horz" wrap="square" lIns="0" tIns="88323" rIns="0" bIns="0" rtlCol="0">
              <a:spAutoFit/>
            </a:bodyPr>
            <a:lstStyle/>
            <a:p>
              <a:pPr marL="38966">
                <a:spcBef>
                  <a:spcPts val="593"/>
                </a:spcBef>
              </a:pPr>
              <a:r>
                <a:rPr lang="en-US" sz="1227" spc="-11" dirty="0">
                  <a:latin typeface="Calibri"/>
                  <a:cs typeface="Calibri"/>
                </a:rPr>
                <a:t>10:00 AM</a:t>
              </a:r>
              <a:r>
                <a:rPr lang="en-US" sz="1227" spc="-30" dirty="0">
                  <a:latin typeface="Calibri"/>
                  <a:cs typeface="Calibri"/>
                </a:rPr>
                <a:t> –</a:t>
              </a:r>
              <a:r>
                <a:rPr lang="en-US" sz="1227" spc="-47" dirty="0">
                  <a:latin typeface="Calibri"/>
                  <a:cs typeface="Calibri"/>
                </a:rPr>
                <a:t> </a:t>
              </a:r>
              <a:r>
                <a:rPr lang="en-US" sz="1227" spc="-11" dirty="0">
                  <a:latin typeface="Calibri"/>
                  <a:cs typeface="Calibri"/>
                </a:rPr>
                <a:t>11:00</a:t>
              </a:r>
              <a:r>
                <a:rPr lang="en-US" sz="1227" spc="-36" dirty="0">
                  <a:latin typeface="Calibri"/>
                  <a:cs typeface="Calibri"/>
                </a:rPr>
                <a:t> </a:t>
              </a:r>
              <a:r>
                <a:rPr lang="en-US" sz="1227" spc="-26" dirty="0">
                  <a:latin typeface="Calibri"/>
                  <a:cs typeface="Calibri"/>
                </a:rPr>
                <a:t>AM</a:t>
              </a:r>
              <a:endParaRPr lang="en-US" sz="1227" dirty="0">
                <a:latin typeface="Calibri"/>
                <a:cs typeface="Calibri"/>
              </a:endParaRPr>
            </a:p>
            <a:p>
              <a:pPr marL="38966">
                <a:spcBef>
                  <a:spcPts val="98"/>
                </a:spcBef>
              </a:pPr>
              <a:r>
                <a:rPr lang="en-US" sz="1227" b="1" dirty="0">
                  <a:solidFill>
                    <a:srgbClr val="002C71"/>
                  </a:solidFill>
                  <a:latin typeface="Calibri"/>
                  <a:cs typeface="Calibri"/>
                </a:rPr>
                <a:t>USDA TARGET Center Assistive Technology Program</a:t>
              </a:r>
              <a:endParaRPr lang="en-US" sz="1227" dirty="0">
                <a:latin typeface="Calibri"/>
                <a:cs typeface="Calibri"/>
              </a:endParaRPr>
            </a:p>
            <a:p>
              <a:pPr marL="38966">
                <a:spcBef>
                  <a:spcPts val="593"/>
                </a:spcBef>
              </a:pPr>
              <a:r>
                <a:rPr lang="en-US" sz="1227" dirty="0">
                  <a:latin typeface="Calibri"/>
                  <a:cs typeface="Calibri"/>
                </a:rPr>
                <a:t>Rashida Owens</a:t>
              </a:r>
              <a:br>
                <a:rPr lang="en-US" sz="1227" dirty="0">
                  <a:latin typeface="Calibri"/>
                  <a:cs typeface="Calibri"/>
                </a:rPr>
              </a:br>
              <a:r>
                <a:rPr lang="en-US" sz="1227" dirty="0">
                  <a:latin typeface="Calibri"/>
                  <a:cs typeface="Calibri"/>
                </a:rPr>
                <a:t>Assistive Technology Program Manager</a:t>
              </a:r>
            </a:p>
            <a:p>
              <a:pPr marL="38966">
                <a:spcBef>
                  <a:spcPts val="593"/>
                </a:spcBef>
              </a:pPr>
              <a:r>
                <a:rPr lang="en-US" sz="1227" spc="-11" dirty="0">
                  <a:latin typeface="Calibri"/>
                  <a:cs typeface="Calibri"/>
                </a:rPr>
                <a:t>12:00</a:t>
              </a:r>
              <a:r>
                <a:rPr lang="en-US" sz="1227" spc="-47" dirty="0">
                  <a:latin typeface="Calibri"/>
                  <a:cs typeface="Calibri"/>
                </a:rPr>
                <a:t> </a:t>
              </a:r>
              <a:r>
                <a:rPr lang="en-US" sz="1227" spc="-113" dirty="0">
                  <a:latin typeface="Calibri"/>
                  <a:cs typeface="Calibri"/>
                </a:rPr>
                <a:t>PM</a:t>
              </a:r>
              <a:r>
                <a:rPr lang="en-US" sz="1227" spc="-30" dirty="0">
                  <a:latin typeface="Calibri"/>
                  <a:cs typeface="Calibri"/>
                </a:rPr>
                <a:t> –</a:t>
              </a:r>
              <a:r>
                <a:rPr lang="en-US" sz="1227" spc="-47" dirty="0">
                  <a:latin typeface="Calibri"/>
                  <a:cs typeface="Calibri"/>
                </a:rPr>
                <a:t> </a:t>
              </a:r>
              <a:r>
                <a:rPr lang="en-US" sz="1227" spc="-11" dirty="0">
                  <a:latin typeface="Calibri"/>
                  <a:cs typeface="Calibri"/>
                </a:rPr>
                <a:t>1:00</a:t>
              </a:r>
              <a:r>
                <a:rPr lang="en-US" sz="1227" spc="-36" dirty="0">
                  <a:latin typeface="Calibri"/>
                  <a:cs typeface="Calibri"/>
                </a:rPr>
                <a:t> </a:t>
              </a:r>
              <a:r>
                <a:rPr lang="en-US" sz="1227" spc="-26" dirty="0">
                  <a:latin typeface="Calibri"/>
                  <a:cs typeface="Calibri"/>
                </a:rPr>
                <a:t>PM</a:t>
              </a:r>
              <a:br>
                <a:rPr lang="en-US" sz="1227" spc="-26" dirty="0">
                  <a:latin typeface="Calibri"/>
                  <a:cs typeface="Calibri"/>
                </a:rPr>
              </a:br>
              <a:r>
                <a:rPr lang="en-US" sz="1227" b="1" spc="-26" dirty="0">
                  <a:solidFill>
                    <a:srgbClr val="002C71"/>
                  </a:solidFill>
                  <a:latin typeface="Calibri"/>
                  <a:cs typeface="Calibri"/>
                </a:rPr>
                <a:t>USDA TA</a:t>
              </a:r>
              <a:r>
                <a:rPr lang="en-US" sz="1227" b="1" dirty="0">
                  <a:solidFill>
                    <a:srgbClr val="002C71"/>
                  </a:solidFill>
                  <a:latin typeface="Calibri"/>
                  <a:cs typeface="Calibri"/>
                </a:rPr>
                <a:t>RGET Center </a:t>
              </a:r>
              <a:br>
                <a:rPr lang="en-US" sz="1227" b="1" dirty="0">
                  <a:solidFill>
                    <a:srgbClr val="002C71"/>
                  </a:solidFill>
                  <a:latin typeface="Calibri"/>
                  <a:cs typeface="Calibri"/>
                </a:rPr>
              </a:br>
              <a:r>
                <a:rPr lang="en-US" sz="1227" b="1" dirty="0">
                  <a:solidFill>
                    <a:srgbClr val="002C71"/>
                  </a:solidFill>
                  <a:latin typeface="Calibri"/>
                  <a:cs typeface="Calibri"/>
                </a:rPr>
                <a:t>Ergonomics Program</a:t>
              </a:r>
              <a:br>
                <a:rPr lang="en-US" sz="1227" b="1" dirty="0">
                  <a:solidFill>
                    <a:srgbClr val="002C71"/>
                  </a:solidFill>
                  <a:latin typeface="Calibri"/>
                  <a:cs typeface="Calibri"/>
                </a:rPr>
              </a:br>
              <a:r>
                <a:rPr lang="en-US" sz="1227" dirty="0">
                  <a:latin typeface="Calibri"/>
                  <a:cs typeface="Calibri"/>
                </a:rPr>
                <a:t>Stephanie Bradley</a:t>
              </a:r>
              <a:br>
                <a:rPr lang="en-US" sz="1227" dirty="0">
                  <a:latin typeface="Calibri"/>
                  <a:cs typeface="Calibri"/>
                </a:rPr>
              </a:br>
              <a:r>
                <a:rPr lang="en-US" sz="1227" dirty="0">
                  <a:latin typeface="Calibri"/>
                  <a:cs typeface="Calibri"/>
                </a:rPr>
                <a:t>Ergonomics Program  Manager</a:t>
              </a:r>
            </a:p>
            <a:p>
              <a:pPr marL="38966">
                <a:spcBef>
                  <a:spcPts val="593"/>
                </a:spcBef>
              </a:pPr>
              <a:endParaRPr lang="en-US" sz="1227" dirty="0">
                <a:highlight>
                  <a:srgbClr val="FFFF00"/>
                </a:highlight>
                <a:latin typeface="Calibri"/>
                <a:cs typeface="Calibri"/>
              </a:endParaRPr>
            </a:p>
            <a:p>
              <a:pPr marL="38966">
                <a:spcBef>
                  <a:spcPts val="593"/>
                </a:spcBef>
              </a:pPr>
              <a:endParaRPr lang="en-US" sz="1227" dirty="0">
                <a:highlight>
                  <a:srgbClr val="FFFF00"/>
                </a:highlight>
                <a:latin typeface="Calibri"/>
                <a:cs typeface="Calibri"/>
              </a:endParaRPr>
            </a:p>
            <a:p>
              <a:pPr marL="38966" marR="31172">
                <a:lnSpc>
                  <a:spcPct val="102299"/>
                </a:lnSpc>
                <a:spcBef>
                  <a:spcPts val="36"/>
                </a:spcBef>
              </a:pPr>
              <a:endParaRPr lang="en-US" sz="1227" dirty="0">
                <a:highlight>
                  <a:srgbClr val="FFFF00"/>
                </a:highlight>
                <a:latin typeface="Calibri"/>
                <a:cs typeface="Calibri"/>
              </a:endParaRPr>
            </a:p>
            <a:p>
              <a:pPr marL="38966" marR="36368">
                <a:lnSpc>
                  <a:spcPct val="102099"/>
                </a:lnSpc>
                <a:spcBef>
                  <a:spcPts val="41"/>
                </a:spcBef>
              </a:pPr>
              <a:endParaRPr lang="en-US" sz="1227" b="1" spc="21" dirty="0">
                <a:solidFill>
                  <a:srgbClr val="002C71"/>
                </a:solidFill>
                <a:highlight>
                  <a:srgbClr val="FFFF00"/>
                </a:highlight>
                <a:latin typeface="Calibri"/>
                <a:cs typeface="Calibri"/>
              </a:endParaRPr>
            </a:p>
          </p:txBody>
        </p:sp>
      </p:grpSp>
      <p:sp>
        <p:nvSpPr>
          <p:cNvPr id="4" name="object 7">
            <a:extLst>
              <a:ext uri="{FF2B5EF4-FFF2-40B4-BE49-F238E27FC236}">
                <a16:creationId xmlns:a16="http://schemas.microsoft.com/office/drawing/2014/main" id="{C50C9640-89A1-2F39-1B26-A937305A246E}"/>
              </a:ext>
            </a:extLst>
          </p:cNvPr>
          <p:cNvSpPr/>
          <p:nvPr/>
        </p:nvSpPr>
        <p:spPr>
          <a:xfrm>
            <a:off x="7211132" y="1847943"/>
            <a:ext cx="1685276" cy="276009"/>
          </a:xfrm>
          <a:custGeom>
            <a:avLst/>
            <a:gdLst/>
            <a:ahLst/>
            <a:cxnLst/>
            <a:rect l="l" t="t" r="r" b="b"/>
            <a:pathLst>
              <a:path w="1647825" h="269875">
                <a:moveTo>
                  <a:pt x="1512570" y="0"/>
                </a:moveTo>
                <a:lnTo>
                  <a:pt x="0" y="0"/>
                </a:lnTo>
                <a:lnTo>
                  <a:pt x="0" y="269748"/>
                </a:lnTo>
                <a:lnTo>
                  <a:pt x="1512570" y="269748"/>
                </a:lnTo>
                <a:lnTo>
                  <a:pt x="1647444" y="134874"/>
                </a:lnTo>
                <a:lnTo>
                  <a:pt x="1512570" y="0"/>
                </a:lnTo>
                <a:close/>
              </a:path>
            </a:pathLst>
          </a:custGeom>
          <a:solidFill>
            <a:srgbClr val="005340"/>
          </a:solidFill>
        </p:spPr>
        <p:txBody>
          <a:bodyPr wrap="square" lIns="0" tIns="0" rIns="0" bIns="0" rtlCol="0"/>
          <a:lstStyle/>
          <a:p>
            <a:pPr algn="ctr"/>
            <a:r>
              <a:rPr lang="en-US" sz="1227" b="1" spc="30" dirty="0">
                <a:solidFill>
                  <a:srgbClr val="FFFFFF"/>
                </a:solidFill>
                <a:latin typeface="Calibri"/>
                <a:cs typeface="Calibri"/>
              </a:rPr>
              <a:t>10/3/2023</a:t>
            </a:r>
            <a:endParaRPr sz="1227"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29134"/>
            <a:ext cx="18288000" cy="4499610"/>
          </a:xfrm>
          <a:custGeom>
            <a:avLst/>
            <a:gdLst/>
            <a:ahLst/>
            <a:cxnLst/>
            <a:rect l="l" t="t" r="r" b="b"/>
            <a:pathLst>
              <a:path w="18288000" h="4863465">
                <a:moveTo>
                  <a:pt x="0" y="0"/>
                </a:moveTo>
                <a:lnTo>
                  <a:pt x="18288000" y="0"/>
                </a:lnTo>
                <a:lnTo>
                  <a:pt x="18288000" y="4863465"/>
                </a:lnTo>
                <a:lnTo>
                  <a:pt x="0" y="4863465"/>
                </a:lnTo>
                <a:lnTo>
                  <a:pt x="0" y="0"/>
                </a:lnTo>
                <a:close/>
              </a:path>
            </a:pathLst>
          </a:custGeom>
          <a:blipFill>
            <a:blip r:embed="rId2">
              <a:alphaModFix amt="27000"/>
            </a:blip>
            <a:stretch>
              <a:fillRect l="-14570" t="-11185" r="-20031" b="-12186"/>
            </a:stretch>
          </a:blipFill>
        </p:spPr>
        <p:txBody>
          <a:bodyPr/>
          <a:lstStyle/>
          <a:p>
            <a:endParaRPr lang="en-US"/>
          </a:p>
        </p:txBody>
      </p:sp>
      <p:sp>
        <p:nvSpPr>
          <p:cNvPr id="3" name="TextBox 3"/>
          <p:cNvSpPr txBox="1">
            <a:spLocks noGrp="1"/>
          </p:cNvSpPr>
          <p:nvPr>
            <p:ph type="title" idx="4294967295"/>
          </p:nvPr>
        </p:nvSpPr>
        <p:spPr>
          <a:xfrm>
            <a:off x="4482" y="1485900"/>
            <a:ext cx="18028275" cy="180721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4839"/>
              </a:lnSpc>
              <a:spcBef>
                <a:spcPts val="0"/>
              </a:spcBef>
              <a:spcAft>
                <a:spcPts val="0"/>
              </a:spcAft>
              <a:buClrTx/>
              <a:buSzTx/>
              <a:buFontTx/>
              <a:buNone/>
              <a:tabLst/>
              <a:defRPr/>
            </a:pPr>
            <a:r>
              <a:rPr kumimoji="0" lang="en-US" sz="10599" b="0" i="0" u="none" strike="noStrike" kern="1200" cap="none" spc="0" normalizeH="0" baseline="0" noProof="0" dirty="0">
                <a:ln>
                  <a:noFill/>
                </a:ln>
                <a:solidFill>
                  <a:srgbClr val="000000"/>
                </a:solidFill>
                <a:effectLst/>
                <a:uLnTx/>
                <a:uFillTx/>
                <a:latin typeface="Canva Sans 1 Bold"/>
                <a:ea typeface="+mn-ea"/>
                <a:cs typeface="+mn-cs"/>
              </a:rPr>
              <a:t>About Us</a:t>
            </a:r>
          </a:p>
        </p:txBody>
      </p:sp>
      <p:sp>
        <p:nvSpPr>
          <p:cNvPr id="4" name="TextBox 4"/>
          <p:cNvSpPr txBox="1"/>
          <p:nvPr/>
        </p:nvSpPr>
        <p:spPr>
          <a:xfrm>
            <a:off x="1066800" y="4991100"/>
            <a:ext cx="16625455" cy="4499610"/>
          </a:xfrm>
          <a:prstGeom prst="rect">
            <a:avLst/>
          </a:prstGeom>
        </p:spPr>
        <p:txBody>
          <a:bodyPr lIns="0" tIns="0" rIns="0" bIns="0" rtlCol="0" anchor="t">
            <a:spAutoFit/>
          </a:bodyPr>
          <a:lstStyle/>
          <a:p>
            <a:pPr>
              <a:lnSpc>
                <a:spcPts val="7139"/>
              </a:lnSpc>
            </a:pPr>
            <a:r>
              <a:rPr lang="en-US" sz="5100" dirty="0">
                <a:solidFill>
                  <a:srgbClr val="000000"/>
                </a:solidFill>
                <a:latin typeface="Canva Sans 1"/>
              </a:rPr>
              <a:t>We are an assistive technology solutions provider located in Portland, OR. We provide a wide range of products designed for those with disabilities. We place a specific emphasis on products for those with visual disabilities.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 y="0"/>
            <a:ext cx="18288000" cy="2672071"/>
            <a:chOff x="0" y="0"/>
            <a:chExt cx="4900400" cy="703755"/>
          </a:xfrm>
        </p:grpSpPr>
        <p:sp>
          <p:nvSpPr>
            <p:cNvPr id="3" name="Freeform 3"/>
            <p:cNvSpPr/>
            <p:nvPr/>
          </p:nvSpPr>
          <p:spPr>
            <a:xfrm>
              <a:off x="0" y="0"/>
              <a:ext cx="4900400" cy="703755"/>
            </a:xfrm>
            <a:custGeom>
              <a:avLst/>
              <a:gdLst/>
              <a:ahLst/>
              <a:cxnLst/>
              <a:rect l="l" t="t" r="r" b="b"/>
              <a:pathLst>
                <a:path w="4900400" h="703755">
                  <a:moveTo>
                    <a:pt x="0" y="0"/>
                  </a:moveTo>
                  <a:lnTo>
                    <a:pt x="4900400" y="0"/>
                  </a:lnTo>
                  <a:lnTo>
                    <a:pt x="4900400" y="703755"/>
                  </a:lnTo>
                  <a:lnTo>
                    <a:pt x="0" y="703755"/>
                  </a:lnTo>
                  <a:close/>
                </a:path>
              </a:pathLst>
            </a:custGeom>
            <a:solidFill>
              <a:srgbClr val="FFFFFF"/>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5" name="TextBox 5"/>
          <p:cNvSpPr txBox="1">
            <a:spLocks noGrp="1"/>
          </p:cNvSpPr>
          <p:nvPr>
            <p:ph type="title" idx="4294967295"/>
          </p:nvPr>
        </p:nvSpPr>
        <p:spPr>
          <a:xfrm>
            <a:off x="-636637" y="706572"/>
            <a:ext cx="17895937" cy="1285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901"/>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717E6C"/>
                </a:solidFill>
                <a:effectLst/>
                <a:uLnTx/>
                <a:uFillTx/>
                <a:latin typeface="Canva Sans 1"/>
                <a:ea typeface="+mn-ea"/>
                <a:cs typeface="+mn-cs"/>
              </a:rPr>
              <a:t>Learning Objective #1</a:t>
            </a:r>
          </a:p>
        </p:txBody>
      </p:sp>
      <p:sp>
        <p:nvSpPr>
          <p:cNvPr id="6" name="TextBox 6"/>
          <p:cNvSpPr txBox="1"/>
          <p:nvPr/>
        </p:nvSpPr>
        <p:spPr>
          <a:xfrm>
            <a:off x="1958697" y="3941416"/>
            <a:ext cx="14287500" cy="4406900"/>
          </a:xfrm>
          <a:prstGeom prst="rect">
            <a:avLst/>
          </a:prstGeom>
        </p:spPr>
        <p:txBody>
          <a:bodyPr lIns="0" tIns="0" rIns="0" bIns="0" rtlCol="0" anchor="t">
            <a:spAutoFit/>
          </a:bodyPr>
          <a:lstStyle/>
          <a:p>
            <a:pPr>
              <a:lnSpc>
                <a:spcPts val="7000"/>
              </a:lnSpc>
            </a:pPr>
            <a:r>
              <a:rPr lang="en-US" sz="5000" dirty="0">
                <a:solidFill>
                  <a:srgbClr val="000000"/>
                </a:solidFill>
                <a:latin typeface="Canva Sans 1"/>
              </a:rPr>
              <a:t>Understand the range of assistive technology available to support individuals with vision, learning, hearing, mobility, or communication disabilities.</a:t>
            </a:r>
          </a:p>
          <a:p>
            <a:pPr algn="ctr">
              <a:lnSpc>
                <a:spcPts val="7000"/>
              </a:lnSpc>
            </a:pPr>
            <a:endParaRPr lang="en-US" sz="5000" dirty="0">
              <a:solidFill>
                <a:srgbClr val="000000"/>
              </a:solidFill>
              <a:latin typeface="Canva Sans 1"/>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 y="0"/>
            <a:ext cx="18288000" cy="2672071"/>
            <a:chOff x="0" y="0"/>
            <a:chExt cx="4900400" cy="703755"/>
          </a:xfrm>
        </p:grpSpPr>
        <p:sp>
          <p:nvSpPr>
            <p:cNvPr id="3" name="Freeform 3"/>
            <p:cNvSpPr/>
            <p:nvPr/>
          </p:nvSpPr>
          <p:spPr>
            <a:xfrm>
              <a:off x="0" y="0"/>
              <a:ext cx="4900400" cy="703755"/>
            </a:xfrm>
            <a:custGeom>
              <a:avLst/>
              <a:gdLst/>
              <a:ahLst/>
              <a:cxnLst/>
              <a:rect l="l" t="t" r="r" b="b"/>
              <a:pathLst>
                <a:path w="4900400" h="703755">
                  <a:moveTo>
                    <a:pt x="0" y="0"/>
                  </a:moveTo>
                  <a:lnTo>
                    <a:pt x="4900400" y="0"/>
                  </a:lnTo>
                  <a:lnTo>
                    <a:pt x="4900400" y="703755"/>
                  </a:lnTo>
                  <a:lnTo>
                    <a:pt x="0" y="703755"/>
                  </a:lnTo>
                  <a:close/>
                </a:path>
              </a:pathLst>
            </a:custGeom>
            <a:solidFill>
              <a:srgbClr val="FFFFFF"/>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5" name="TextBox 5"/>
          <p:cNvSpPr txBox="1">
            <a:spLocks noGrp="1"/>
          </p:cNvSpPr>
          <p:nvPr>
            <p:ph type="title" idx="4294967295"/>
          </p:nvPr>
        </p:nvSpPr>
        <p:spPr>
          <a:xfrm>
            <a:off x="-636637" y="706572"/>
            <a:ext cx="17895937" cy="1285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901"/>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717E6C"/>
                </a:solidFill>
                <a:effectLst/>
                <a:uLnTx/>
                <a:uFillTx/>
                <a:latin typeface="Canva Sans 1"/>
                <a:ea typeface="+mn-ea"/>
                <a:cs typeface="+mn-cs"/>
              </a:rPr>
              <a:t>Learning Objective #2</a:t>
            </a:r>
          </a:p>
        </p:txBody>
      </p:sp>
      <p:sp>
        <p:nvSpPr>
          <p:cNvPr id="6" name="TextBox 6"/>
          <p:cNvSpPr txBox="1"/>
          <p:nvPr/>
        </p:nvSpPr>
        <p:spPr>
          <a:xfrm>
            <a:off x="1880755" y="5038725"/>
            <a:ext cx="15378545" cy="2635250"/>
          </a:xfrm>
          <a:prstGeom prst="rect">
            <a:avLst/>
          </a:prstGeom>
        </p:spPr>
        <p:txBody>
          <a:bodyPr lIns="0" tIns="0" rIns="0" bIns="0" rtlCol="0" anchor="t">
            <a:spAutoFit/>
          </a:bodyPr>
          <a:lstStyle/>
          <a:p>
            <a:pPr>
              <a:lnSpc>
                <a:spcPts val="7000"/>
              </a:lnSpc>
            </a:pPr>
            <a:r>
              <a:rPr lang="en-US" sz="5000" dirty="0">
                <a:solidFill>
                  <a:srgbClr val="000000"/>
                </a:solidFill>
                <a:latin typeface="Canva Sans 1"/>
              </a:rPr>
              <a:t>Recognize and name common assistive technology products utilized in various contexts. </a:t>
            </a:r>
          </a:p>
          <a:p>
            <a:pPr>
              <a:lnSpc>
                <a:spcPts val="7000"/>
              </a:lnSpc>
            </a:pPr>
            <a:endParaRPr lang="en-US" sz="5000" dirty="0">
              <a:solidFill>
                <a:srgbClr val="000000"/>
              </a:solidFill>
              <a:latin typeface="Canva Sans 1"/>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13479"/>
            <a:ext cx="18288000" cy="2672071"/>
            <a:chOff x="0" y="0"/>
            <a:chExt cx="4900400" cy="703755"/>
          </a:xfrm>
        </p:grpSpPr>
        <p:sp>
          <p:nvSpPr>
            <p:cNvPr id="3" name="Freeform 3"/>
            <p:cNvSpPr/>
            <p:nvPr/>
          </p:nvSpPr>
          <p:spPr>
            <a:xfrm>
              <a:off x="0" y="0"/>
              <a:ext cx="4900400" cy="703755"/>
            </a:xfrm>
            <a:custGeom>
              <a:avLst/>
              <a:gdLst/>
              <a:ahLst/>
              <a:cxnLst/>
              <a:rect l="l" t="t" r="r" b="b"/>
              <a:pathLst>
                <a:path w="4900400" h="703755">
                  <a:moveTo>
                    <a:pt x="0" y="0"/>
                  </a:moveTo>
                  <a:lnTo>
                    <a:pt x="4900400" y="0"/>
                  </a:lnTo>
                  <a:lnTo>
                    <a:pt x="4900400" y="703755"/>
                  </a:lnTo>
                  <a:lnTo>
                    <a:pt x="0" y="703755"/>
                  </a:lnTo>
                  <a:close/>
                </a:path>
              </a:pathLst>
            </a:custGeom>
            <a:solidFill>
              <a:srgbClr val="FFFFFF"/>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5" name="TextBox 5"/>
          <p:cNvSpPr txBox="1">
            <a:spLocks noGrp="1"/>
          </p:cNvSpPr>
          <p:nvPr>
            <p:ph type="title" idx="4294967295"/>
          </p:nvPr>
        </p:nvSpPr>
        <p:spPr>
          <a:xfrm>
            <a:off x="-636637" y="706572"/>
            <a:ext cx="17895937" cy="1285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901"/>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717E6C"/>
                </a:solidFill>
                <a:effectLst/>
                <a:uLnTx/>
                <a:uFillTx/>
                <a:latin typeface="Canva Sans 1"/>
                <a:ea typeface="+mn-ea"/>
                <a:cs typeface="+mn-cs"/>
              </a:rPr>
              <a:t>Learning Objective #3</a:t>
            </a:r>
          </a:p>
        </p:txBody>
      </p:sp>
      <p:sp>
        <p:nvSpPr>
          <p:cNvPr id="6" name="TextBox 6"/>
          <p:cNvSpPr txBox="1"/>
          <p:nvPr/>
        </p:nvSpPr>
        <p:spPr>
          <a:xfrm>
            <a:off x="1478117" y="4642802"/>
            <a:ext cx="15248659" cy="3521075"/>
          </a:xfrm>
          <a:prstGeom prst="rect">
            <a:avLst/>
          </a:prstGeom>
        </p:spPr>
        <p:txBody>
          <a:bodyPr lIns="0" tIns="0" rIns="0" bIns="0" rtlCol="0" anchor="t">
            <a:spAutoFit/>
          </a:bodyPr>
          <a:lstStyle/>
          <a:p>
            <a:pPr>
              <a:lnSpc>
                <a:spcPts val="7000"/>
              </a:lnSpc>
            </a:pPr>
            <a:r>
              <a:rPr lang="en-US" sz="5000">
                <a:solidFill>
                  <a:srgbClr val="000000"/>
                </a:solidFill>
                <a:latin typeface="Canva Sans 1"/>
              </a:rPr>
              <a:t>Understand the specific use cases and scenarios where assistive technology products may be applicable.</a:t>
            </a:r>
          </a:p>
          <a:p>
            <a:pPr algn="ctr">
              <a:lnSpc>
                <a:spcPts val="7000"/>
              </a:lnSpc>
            </a:pPr>
            <a:endParaRPr lang="en-US" sz="5000">
              <a:solidFill>
                <a:srgbClr val="000000"/>
              </a:solidFill>
              <a:latin typeface="Canva Sans 1"/>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2672071"/>
            <a:chOff x="0" y="0"/>
            <a:chExt cx="4900400" cy="703755"/>
          </a:xfrm>
        </p:grpSpPr>
        <p:sp>
          <p:nvSpPr>
            <p:cNvPr id="3" name="Freeform 3"/>
            <p:cNvSpPr/>
            <p:nvPr/>
          </p:nvSpPr>
          <p:spPr>
            <a:xfrm>
              <a:off x="0" y="0"/>
              <a:ext cx="4900400" cy="703755"/>
            </a:xfrm>
            <a:custGeom>
              <a:avLst/>
              <a:gdLst/>
              <a:ahLst/>
              <a:cxnLst/>
              <a:rect l="l" t="t" r="r" b="b"/>
              <a:pathLst>
                <a:path w="4900400" h="703755">
                  <a:moveTo>
                    <a:pt x="0" y="0"/>
                  </a:moveTo>
                  <a:lnTo>
                    <a:pt x="4900400" y="0"/>
                  </a:lnTo>
                  <a:lnTo>
                    <a:pt x="4900400" y="703755"/>
                  </a:lnTo>
                  <a:lnTo>
                    <a:pt x="0" y="703755"/>
                  </a:lnTo>
                  <a:close/>
                </a:path>
              </a:pathLst>
            </a:custGeom>
            <a:solidFill>
              <a:srgbClr val="FFFFFF"/>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5" name="TextBox 5"/>
          <p:cNvSpPr txBox="1">
            <a:spLocks noGrp="1"/>
          </p:cNvSpPr>
          <p:nvPr>
            <p:ph type="title" idx="4294967295"/>
          </p:nvPr>
        </p:nvSpPr>
        <p:spPr>
          <a:xfrm>
            <a:off x="-304800" y="693091"/>
            <a:ext cx="17895937" cy="1285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901"/>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717E6C"/>
                </a:solidFill>
                <a:effectLst/>
                <a:uLnTx/>
                <a:uFillTx/>
                <a:latin typeface="Canva Sans 1"/>
                <a:ea typeface="+mn-ea"/>
                <a:cs typeface="+mn-cs"/>
              </a:rPr>
              <a:t>Learning Objective #4</a:t>
            </a:r>
          </a:p>
        </p:txBody>
      </p:sp>
      <p:sp>
        <p:nvSpPr>
          <p:cNvPr id="6" name="TextBox 6"/>
          <p:cNvSpPr txBox="1"/>
          <p:nvPr/>
        </p:nvSpPr>
        <p:spPr>
          <a:xfrm>
            <a:off x="1701511" y="5038725"/>
            <a:ext cx="15248659" cy="1749425"/>
          </a:xfrm>
          <a:prstGeom prst="rect">
            <a:avLst/>
          </a:prstGeom>
        </p:spPr>
        <p:txBody>
          <a:bodyPr lIns="0" tIns="0" rIns="0" bIns="0" rtlCol="0" anchor="t">
            <a:spAutoFit/>
          </a:bodyPr>
          <a:lstStyle/>
          <a:p>
            <a:pPr>
              <a:lnSpc>
                <a:spcPts val="7000"/>
              </a:lnSpc>
            </a:pPr>
            <a:r>
              <a:rPr lang="en-US" sz="5000">
                <a:solidFill>
                  <a:srgbClr val="000000"/>
                </a:solidFill>
                <a:latin typeface="Canva Sans 1"/>
              </a:rPr>
              <a:t>Evaluate the effectiveness and benefits of employing different assistive technology tools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0"/>
            <a:ext cx="18288000" cy="4188543"/>
            <a:chOff x="0" y="0"/>
            <a:chExt cx="4900400" cy="1110132"/>
          </a:xfrm>
        </p:grpSpPr>
        <p:sp>
          <p:nvSpPr>
            <p:cNvPr id="3" name="Freeform 3"/>
            <p:cNvSpPr/>
            <p:nvPr/>
          </p:nvSpPr>
          <p:spPr>
            <a:xfrm>
              <a:off x="0" y="0"/>
              <a:ext cx="4900400" cy="1110132"/>
            </a:xfrm>
            <a:custGeom>
              <a:avLst/>
              <a:gdLst/>
              <a:ahLst/>
              <a:cxnLst/>
              <a:rect l="l" t="t" r="r" b="b"/>
              <a:pathLst>
                <a:path w="4900400" h="1110132">
                  <a:moveTo>
                    <a:pt x="0" y="0"/>
                  </a:moveTo>
                  <a:lnTo>
                    <a:pt x="4900400" y="0"/>
                  </a:lnTo>
                  <a:lnTo>
                    <a:pt x="4900400" y="1110132"/>
                  </a:lnTo>
                  <a:lnTo>
                    <a:pt x="0" y="1110132"/>
                  </a:lnTo>
                  <a:close/>
                </a:path>
              </a:pathLst>
            </a:custGeom>
            <a:solidFill>
              <a:srgbClr val="FFFFFF"/>
            </a:solidFill>
          </p:spPr>
          <p:txBody>
            <a:bodyPr/>
            <a:lstStyle/>
            <a:p>
              <a:endParaRPr lang="en-US"/>
            </a:p>
          </p:txBody>
        </p:sp>
        <p:sp>
          <p:nvSpPr>
            <p:cNvPr id="4" name="TextBox 4"/>
            <p:cNvSpPr txBox="1"/>
            <p:nvPr/>
          </p:nvSpPr>
          <p:spPr>
            <a:xfrm>
              <a:off x="0" y="28575"/>
              <a:ext cx="812800" cy="784225"/>
            </a:xfrm>
            <a:prstGeom prst="rect">
              <a:avLst/>
            </a:prstGeom>
          </p:spPr>
          <p:txBody>
            <a:bodyPr lIns="50800" tIns="50800" rIns="50800" bIns="50800" rtlCol="0" anchor="ctr"/>
            <a:lstStyle/>
            <a:p>
              <a:pPr algn="ctr">
                <a:lnSpc>
                  <a:spcPts val="2749"/>
                </a:lnSpc>
              </a:pPr>
              <a:endParaRPr/>
            </a:p>
          </p:txBody>
        </p:sp>
      </p:grpSp>
      <p:sp>
        <p:nvSpPr>
          <p:cNvPr id="5" name="Freeform 5">
            <a:extLst>
              <a:ext uri="{C183D7F6-B498-43B3-948B-1728B52AA6E4}">
                <adec:decorative xmlns:adec="http://schemas.microsoft.com/office/drawing/2017/decorative" val="1"/>
              </a:ext>
            </a:extLst>
          </p:cNvPr>
          <p:cNvSpPr/>
          <p:nvPr/>
        </p:nvSpPr>
        <p:spPr>
          <a:xfrm>
            <a:off x="1238036" y="5399066"/>
            <a:ext cx="3239627" cy="3624757"/>
          </a:xfrm>
          <a:custGeom>
            <a:avLst/>
            <a:gdLst/>
            <a:ahLst/>
            <a:cxnLst/>
            <a:rect l="l" t="t" r="r" b="b"/>
            <a:pathLst>
              <a:path w="3239627" h="3624757">
                <a:moveTo>
                  <a:pt x="0" y="0"/>
                </a:moveTo>
                <a:lnTo>
                  <a:pt x="3239627" y="0"/>
                </a:lnTo>
                <a:lnTo>
                  <a:pt x="3239627" y="3624757"/>
                </a:lnTo>
                <a:lnTo>
                  <a:pt x="0" y="36247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3284182" y="5309795"/>
            <a:ext cx="3714029" cy="3714029"/>
          </a:xfrm>
          <a:custGeom>
            <a:avLst/>
            <a:gdLst/>
            <a:ahLst/>
            <a:cxnLst/>
            <a:rect l="l" t="t" r="r" b="b"/>
            <a:pathLst>
              <a:path w="3714029" h="3714029">
                <a:moveTo>
                  <a:pt x="0" y="0"/>
                </a:moveTo>
                <a:lnTo>
                  <a:pt x="3714029" y="0"/>
                </a:lnTo>
                <a:lnTo>
                  <a:pt x="3714029" y="3714028"/>
                </a:lnTo>
                <a:lnTo>
                  <a:pt x="0" y="37140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a:spLocks noGrp="1"/>
          </p:cNvSpPr>
          <p:nvPr>
            <p:ph type="title" idx="4294967295"/>
          </p:nvPr>
        </p:nvSpPr>
        <p:spPr>
          <a:xfrm>
            <a:off x="509614" y="311407"/>
            <a:ext cx="17895937" cy="25527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901"/>
              </a:lnSpc>
              <a:spcBef>
                <a:spcPts val="0"/>
              </a:spcBef>
              <a:spcAft>
                <a:spcPts val="0"/>
              </a:spcAft>
              <a:buClrTx/>
              <a:buSzTx/>
              <a:buFontTx/>
              <a:buNone/>
              <a:tabLst/>
              <a:defRPr/>
            </a:pPr>
            <a:r>
              <a:rPr kumimoji="0" lang="en-US" sz="9000" b="0" i="0" u="none" strike="noStrike" kern="1200" cap="none" spc="0" normalizeH="0" baseline="0" noProof="0" dirty="0">
                <a:ln>
                  <a:noFill/>
                </a:ln>
                <a:solidFill>
                  <a:srgbClr val="717E6C"/>
                </a:solidFill>
                <a:effectLst/>
                <a:uLnTx/>
                <a:uFillTx/>
                <a:latin typeface="Forum"/>
                <a:ea typeface="+mn-ea"/>
                <a:cs typeface="+mn-cs"/>
              </a:rPr>
              <a:t> Types of Assistive Technology Products</a:t>
            </a:r>
          </a:p>
        </p:txBody>
      </p:sp>
      <p:grpSp>
        <p:nvGrpSpPr>
          <p:cNvPr id="8" name="Group 8">
            <a:extLst>
              <a:ext uri="{C183D7F6-B498-43B3-948B-1728B52AA6E4}">
                <adec:decorative xmlns:adec="http://schemas.microsoft.com/office/drawing/2017/decorative" val="1"/>
              </a:ext>
            </a:extLst>
          </p:cNvPr>
          <p:cNvGrpSpPr/>
          <p:nvPr/>
        </p:nvGrpSpPr>
        <p:grpSpPr>
          <a:xfrm>
            <a:off x="7024308" y="5337361"/>
            <a:ext cx="5124891" cy="4397228"/>
            <a:chOff x="0" y="-82273"/>
            <a:chExt cx="6833189" cy="5862970"/>
          </a:xfrm>
        </p:grpSpPr>
        <p:sp>
          <p:nvSpPr>
            <p:cNvPr id="9" name="Freeform 9"/>
            <p:cNvSpPr/>
            <p:nvPr/>
          </p:nvSpPr>
          <p:spPr>
            <a:xfrm>
              <a:off x="0" y="0"/>
              <a:ext cx="691466" cy="800539"/>
            </a:xfrm>
            <a:custGeom>
              <a:avLst/>
              <a:gdLst/>
              <a:ahLst/>
              <a:cxnLst/>
              <a:rect l="l" t="t" r="r" b="b"/>
              <a:pathLst>
                <a:path w="691466" h="800539">
                  <a:moveTo>
                    <a:pt x="0" y="0"/>
                  </a:moveTo>
                  <a:lnTo>
                    <a:pt x="691466" y="0"/>
                  </a:lnTo>
                  <a:lnTo>
                    <a:pt x="691466" y="800539"/>
                  </a:lnTo>
                  <a:lnTo>
                    <a:pt x="0" y="8005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0" y="1245039"/>
              <a:ext cx="691466" cy="800539"/>
            </a:xfrm>
            <a:custGeom>
              <a:avLst/>
              <a:gdLst/>
              <a:ahLst/>
              <a:cxnLst/>
              <a:rect l="l" t="t" r="r" b="b"/>
              <a:pathLst>
                <a:path w="691466" h="800539">
                  <a:moveTo>
                    <a:pt x="0" y="0"/>
                  </a:moveTo>
                  <a:lnTo>
                    <a:pt x="691466" y="0"/>
                  </a:lnTo>
                  <a:lnTo>
                    <a:pt x="691466" y="800540"/>
                  </a:lnTo>
                  <a:lnTo>
                    <a:pt x="0" y="8005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28435" y="2490079"/>
              <a:ext cx="691466" cy="800539"/>
            </a:xfrm>
            <a:custGeom>
              <a:avLst/>
              <a:gdLst/>
              <a:ahLst/>
              <a:cxnLst/>
              <a:rect l="l" t="t" r="r" b="b"/>
              <a:pathLst>
                <a:path w="691466" h="800539">
                  <a:moveTo>
                    <a:pt x="0" y="0"/>
                  </a:moveTo>
                  <a:lnTo>
                    <a:pt x="691466" y="0"/>
                  </a:lnTo>
                  <a:lnTo>
                    <a:pt x="691466" y="800539"/>
                  </a:lnTo>
                  <a:lnTo>
                    <a:pt x="0" y="8005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0" y="3735118"/>
              <a:ext cx="691466" cy="800539"/>
            </a:xfrm>
            <a:custGeom>
              <a:avLst/>
              <a:gdLst/>
              <a:ahLst/>
              <a:cxnLst/>
              <a:rect l="l" t="t" r="r" b="b"/>
              <a:pathLst>
                <a:path w="691466" h="800539">
                  <a:moveTo>
                    <a:pt x="0" y="0"/>
                  </a:moveTo>
                  <a:lnTo>
                    <a:pt x="691466" y="0"/>
                  </a:lnTo>
                  <a:lnTo>
                    <a:pt x="691466" y="800540"/>
                  </a:lnTo>
                  <a:lnTo>
                    <a:pt x="0" y="8005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28435" y="4980158"/>
              <a:ext cx="691466" cy="800539"/>
            </a:xfrm>
            <a:custGeom>
              <a:avLst/>
              <a:gdLst/>
              <a:ahLst/>
              <a:cxnLst/>
              <a:rect l="l" t="t" r="r" b="b"/>
              <a:pathLst>
                <a:path w="691466" h="800539">
                  <a:moveTo>
                    <a:pt x="0" y="0"/>
                  </a:moveTo>
                  <a:lnTo>
                    <a:pt x="691466" y="0"/>
                  </a:lnTo>
                  <a:lnTo>
                    <a:pt x="691466" y="800539"/>
                  </a:lnTo>
                  <a:lnTo>
                    <a:pt x="0" y="8005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TextBox 14"/>
            <p:cNvSpPr txBox="1"/>
            <p:nvPr/>
          </p:nvSpPr>
          <p:spPr>
            <a:xfrm>
              <a:off x="923765" y="-82273"/>
              <a:ext cx="3353426" cy="1705855"/>
            </a:xfrm>
            <a:prstGeom prst="rect">
              <a:avLst/>
            </a:prstGeom>
          </p:spPr>
          <p:txBody>
            <a:bodyPr wrap="square" lIns="0" tIns="0" rIns="0" bIns="0" rtlCol="0" anchor="t">
              <a:spAutoFit/>
            </a:bodyPr>
            <a:lstStyle/>
            <a:p>
              <a:pPr algn="ctr">
                <a:lnSpc>
                  <a:spcPts val="5095"/>
                </a:lnSpc>
              </a:pPr>
              <a:r>
                <a:rPr lang="en-US" sz="3639" dirty="0">
                  <a:solidFill>
                    <a:srgbClr val="717E6C"/>
                  </a:solidFill>
                  <a:latin typeface="Canva Sans 2"/>
                </a:rPr>
                <a:t>Vision</a:t>
              </a:r>
            </a:p>
            <a:p>
              <a:pPr algn="ctr">
                <a:lnSpc>
                  <a:spcPts val="5095"/>
                </a:lnSpc>
              </a:pPr>
              <a:endParaRPr lang="en-US" sz="3639" dirty="0">
                <a:solidFill>
                  <a:srgbClr val="717E6C"/>
                </a:solidFill>
                <a:latin typeface="Canva Sans 2"/>
              </a:endParaRPr>
            </a:p>
          </p:txBody>
        </p:sp>
        <p:sp>
          <p:nvSpPr>
            <p:cNvPr id="15" name="TextBox 15"/>
            <p:cNvSpPr txBox="1"/>
            <p:nvPr/>
          </p:nvSpPr>
          <p:spPr>
            <a:xfrm>
              <a:off x="1146891" y="1201737"/>
              <a:ext cx="3814159" cy="843689"/>
            </a:xfrm>
            <a:prstGeom prst="rect">
              <a:avLst/>
            </a:prstGeom>
          </p:spPr>
          <p:txBody>
            <a:bodyPr wrap="square" lIns="0" tIns="0" rIns="0" bIns="0" rtlCol="0" anchor="t">
              <a:spAutoFit/>
            </a:bodyPr>
            <a:lstStyle/>
            <a:p>
              <a:pPr algn="ctr">
                <a:lnSpc>
                  <a:spcPts val="5095"/>
                </a:lnSpc>
              </a:pPr>
              <a:r>
                <a:rPr lang="en-US" sz="3639" dirty="0">
                  <a:solidFill>
                    <a:srgbClr val="717E6C"/>
                  </a:solidFill>
                  <a:latin typeface="Canva Sans 2"/>
                </a:rPr>
                <a:t>Learning</a:t>
              </a:r>
            </a:p>
          </p:txBody>
        </p:sp>
        <p:sp>
          <p:nvSpPr>
            <p:cNvPr id="16" name="TextBox 16"/>
            <p:cNvSpPr txBox="1"/>
            <p:nvPr/>
          </p:nvSpPr>
          <p:spPr>
            <a:xfrm>
              <a:off x="1299012" y="2419519"/>
              <a:ext cx="3205752" cy="1587700"/>
            </a:xfrm>
            <a:prstGeom prst="rect">
              <a:avLst/>
            </a:prstGeom>
          </p:spPr>
          <p:txBody>
            <a:bodyPr wrap="square" lIns="0" tIns="0" rIns="0" bIns="0" rtlCol="0" anchor="t">
              <a:spAutoFit/>
            </a:bodyPr>
            <a:lstStyle/>
            <a:p>
              <a:pPr algn="ctr">
                <a:lnSpc>
                  <a:spcPts val="4804"/>
                </a:lnSpc>
              </a:pPr>
              <a:r>
                <a:rPr lang="en-US" sz="3640" dirty="0">
                  <a:solidFill>
                    <a:srgbClr val="717E6C"/>
                  </a:solidFill>
                  <a:latin typeface="Canva Sans 2"/>
                </a:rPr>
                <a:t>Hearing</a:t>
              </a:r>
            </a:p>
            <a:p>
              <a:pPr algn="ctr">
                <a:lnSpc>
                  <a:spcPts val="4804"/>
                </a:lnSpc>
              </a:pPr>
              <a:endParaRPr lang="en-US" sz="3431" dirty="0">
                <a:solidFill>
                  <a:srgbClr val="717E6C"/>
                </a:solidFill>
                <a:latin typeface="Canva Sans 2"/>
              </a:endParaRPr>
            </a:p>
          </p:txBody>
        </p:sp>
        <p:sp>
          <p:nvSpPr>
            <p:cNvPr id="17" name="TextBox 17"/>
            <p:cNvSpPr txBox="1"/>
            <p:nvPr/>
          </p:nvSpPr>
          <p:spPr>
            <a:xfrm>
              <a:off x="1755297" y="3691969"/>
              <a:ext cx="2446365" cy="843689"/>
            </a:xfrm>
            <a:prstGeom prst="rect">
              <a:avLst/>
            </a:prstGeom>
          </p:spPr>
          <p:txBody>
            <a:bodyPr lIns="0" tIns="0" rIns="0" bIns="0" rtlCol="0" anchor="t">
              <a:spAutoFit/>
            </a:bodyPr>
            <a:lstStyle/>
            <a:p>
              <a:pPr algn="ctr">
                <a:lnSpc>
                  <a:spcPts val="5095"/>
                </a:lnSpc>
              </a:pPr>
              <a:r>
                <a:rPr lang="en-US" sz="3639" dirty="0">
                  <a:solidFill>
                    <a:srgbClr val="717E6C"/>
                  </a:solidFill>
                  <a:latin typeface="Canva Sans 2"/>
                </a:rPr>
                <a:t>Mobility</a:t>
              </a:r>
            </a:p>
          </p:txBody>
        </p:sp>
        <p:sp>
          <p:nvSpPr>
            <p:cNvPr id="18" name="TextBox 18"/>
            <p:cNvSpPr txBox="1"/>
            <p:nvPr/>
          </p:nvSpPr>
          <p:spPr>
            <a:xfrm>
              <a:off x="1403856" y="4857824"/>
              <a:ext cx="5429333" cy="843689"/>
            </a:xfrm>
            <a:prstGeom prst="rect">
              <a:avLst/>
            </a:prstGeom>
          </p:spPr>
          <p:txBody>
            <a:bodyPr wrap="square" lIns="0" tIns="0" rIns="0" bIns="0" rtlCol="0" anchor="t">
              <a:spAutoFit/>
            </a:bodyPr>
            <a:lstStyle/>
            <a:p>
              <a:pPr algn="ctr">
                <a:lnSpc>
                  <a:spcPts val="5095"/>
                </a:lnSpc>
              </a:pPr>
              <a:r>
                <a:rPr lang="en-US" sz="3639" dirty="0">
                  <a:solidFill>
                    <a:srgbClr val="717E6C"/>
                  </a:solidFill>
                  <a:latin typeface="Canva Sans 2"/>
                </a:rPr>
                <a:t>Communication</a:t>
              </a:r>
            </a:p>
          </p:txBody>
        </p:sp>
      </p:grpSp>
      <p:grpSp>
        <p:nvGrpSpPr>
          <p:cNvPr id="19" name="Group 19">
            <a:extLst>
              <a:ext uri="{C183D7F6-B498-43B3-948B-1728B52AA6E4}">
                <adec:decorative xmlns:adec="http://schemas.microsoft.com/office/drawing/2017/decorative" val="1"/>
              </a:ext>
            </a:extLst>
          </p:cNvPr>
          <p:cNvGrpSpPr/>
          <p:nvPr/>
        </p:nvGrpSpPr>
        <p:grpSpPr>
          <a:xfrm>
            <a:off x="4025096" y="3191675"/>
            <a:ext cx="10864972" cy="1790565"/>
            <a:chOff x="0" y="0"/>
            <a:chExt cx="14486630" cy="2387420"/>
          </a:xfrm>
        </p:grpSpPr>
        <p:sp>
          <p:nvSpPr>
            <p:cNvPr id="20" name="Freeform 20"/>
            <p:cNvSpPr/>
            <p:nvPr/>
          </p:nvSpPr>
          <p:spPr>
            <a:xfrm>
              <a:off x="0" y="0"/>
              <a:ext cx="14486630" cy="2387420"/>
            </a:xfrm>
            <a:custGeom>
              <a:avLst/>
              <a:gdLst/>
              <a:ahLst/>
              <a:cxnLst/>
              <a:rect l="l" t="t" r="r" b="b"/>
              <a:pathLst>
                <a:path w="14486630" h="2387420">
                  <a:moveTo>
                    <a:pt x="0" y="0"/>
                  </a:moveTo>
                  <a:lnTo>
                    <a:pt x="14486630" y="0"/>
                  </a:lnTo>
                  <a:lnTo>
                    <a:pt x="14486630" y="2387420"/>
                  </a:lnTo>
                  <a:lnTo>
                    <a:pt x="0" y="2387420"/>
                  </a:lnTo>
                  <a:lnTo>
                    <a:pt x="0" y="0"/>
                  </a:lnTo>
                  <a:close/>
                </a:path>
              </a:pathLst>
            </a:custGeom>
            <a:blipFill>
              <a:blip r:embed="rId8">
                <a:extLst>
                  <a:ext uri="{96DAC541-7B7A-43D3-8B79-37D633B846F1}">
                    <asvg:svgBlip xmlns:asvg="http://schemas.microsoft.com/office/drawing/2016/SVG/main" r:embed="rId9"/>
                  </a:ext>
                </a:extLst>
              </a:blip>
              <a:stretch>
                <a:fillRect l="-1101" r="-1101"/>
              </a:stretch>
            </a:blipFill>
          </p:spPr>
          <p:txBody>
            <a:bodyPr/>
            <a:lstStyle/>
            <a:p>
              <a:endParaRPr lang="en-US"/>
            </a:p>
          </p:txBody>
        </p:sp>
        <p:sp>
          <p:nvSpPr>
            <p:cNvPr id="21" name="TextBox 21"/>
            <p:cNvSpPr txBox="1"/>
            <p:nvPr/>
          </p:nvSpPr>
          <p:spPr>
            <a:xfrm>
              <a:off x="1712272" y="344103"/>
              <a:ext cx="11062086" cy="1603965"/>
            </a:xfrm>
            <a:prstGeom prst="rect">
              <a:avLst/>
            </a:prstGeom>
          </p:spPr>
          <p:txBody>
            <a:bodyPr lIns="0" tIns="0" rIns="0" bIns="0" rtlCol="0" anchor="t">
              <a:spAutoFit/>
            </a:bodyPr>
            <a:lstStyle/>
            <a:p>
              <a:pPr algn="ctr">
                <a:lnSpc>
                  <a:spcPts val="4831"/>
                </a:lnSpc>
              </a:pPr>
              <a:r>
                <a:rPr lang="en-US" sz="3451">
                  <a:solidFill>
                    <a:srgbClr val="FFF9EB"/>
                  </a:solidFill>
                  <a:latin typeface="Canva Sans 2"/>
                </a:rPr>
                <a:t>5 Popular Assistive Technology Categories: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1805</Words>
  <Application>Microsoft Office PowerPoint</Application>
  <PresentationFormat>Custom</PresentationFormat>
  <Paragraphs>259</Paragraphs>
  <Slides>36</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Calibri</vt:lpstr>
      <vt:lpstr>Arial</vt:lpstr>
      <vt:lpstr>Assistant Regular</vt:lpstr>
      <vt:lpstr>Forum Bold</vt:lpstr>
      <vt:lpstr>Canva Sans 2</vt:lpstr>
      <vt:lpstr>Canva Sans 1</vt:lpstr>
      <vt:lpstr>Forum</vt:lpstr>
      <vt:lpstr>Canva Sans 2 Bold</vt:lpstr>
      <vt:lpstr>Canva Sans 1 Bold</vt:lpstr>
      <vt:lpstr>Assistant Regular Bold</vt:lpstr>
      <vt:lpstr>Office Theme</vt:lpstr>
      <vt:lpstr>USDA TARGET Center National Disability Employment Awareness Month Symposium </vt:lpstr>
      <vt:lpstr>Advancing Access &amp; Equity </vt:lpstr>
      <vt:lpstr>Presenter: Donny Osborn</vt:lpstr>
      <vt:lpstr>About Us</vt:lpstr>
      <vt:lpstr>Learning Objective #1</vt:lpstr>
      <vt:lpstr>Learning Objective #2</vt:lpstr>
      <vt:lpstr>Learning Objective #3</vt:lpstr>
      <vt:lpstr>Learning Objective #4</vt:lpstr>
      <vt:lpstr> Types of Assistive Technology Products</vt:lpstr>
      <vt:lpstr>Vision Products</vt:lpstr>
      <vt:lpstr>Hardware Vision Products - Example</vt:lpstr>
      <vt:lpstr>Hardware Vision Products – Example #1 </vt:lpstr>
      <vt:lpstr>Hardware Vision Products – Example #2</vt:lpstr>
      <vt:lpstr>Hardware Vision Products – Example #3</vt:lpstr>
      <vt:lpstr>Hardware Vision Products – Example #4</vt:lpstr>
      <vt:lpstr>Video Example:  Pebble HD Handheld Magnifier</vt:lpstr>
      <vt:lpstr>Software Vision Products - Examples</vt:lpstr>
      <vt:lpstr>Video Example  Dolphin Guide Connect All-In-One Software</vt:lpstr>
      <vt:lpstr>Video Example:  ZoomText Magnifier</vt:lpstr>
      <vt:lpstr>Learning Products</vt:lpstr>
      <vt:lpstr>Learning Products - Examples</vt:lpstr>
      <vt:lpstr>Video Example: Livescribe Smart Pen</vt:lpstr>
      <vt:lpstr>Hearing Products</vt:lpstr>
      <vt:lpstr>Hearing Products - Examples</vt:lpstr>
      <vt:lpstr>Video Example: Pocketalker</vt:lpstr>
      <vt:lpstr>Mobility Products</vt:lpstr>
      <vt:lpstr>Mobility Products - Examples</vt:lpstr>
      <vt:lpstr>Mobility Products – Examples #2</vt:lpstr>
      <vt:lpstr>Video Example: Dragon Dictation Software</vt:lpstr>
      <vt:lpstr>Communication Products</vt:lpstr>
      <vt:lpstr>Communication Products - Examples</vt:lpstr>
      <vt:lpstr>Summary</vt:lpstr>
      <vt:lpstr>Thank You!</vt:lpstr>
      <vt:lpstr>Questions &amp; Answers</vt:lpstr>
      <vt:lpstr>Contact Information </vt:lpstr>
      <vt:lpstr>Current and Upcoming Meetings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Boundless AT USDA National Disability Employment Awareness Month</dc:title>
  <dc:creator>Sherbondy, Michelle - OO, DC</dc:creator>
  <cp:lastModifiedBy>Sherbondy, Michelle - OO, Washington, DC</cp:lastModifiedBy>
  <cp:revision>3</cp:revision>
  <dcterms:created xsi:type="dcterms:W3CDTF">2006-08-16T00:00:00Z</dcterms:created>
  <dcterms:modified xsi:type="dcterms:W3CDTF">2023-10-13T16:40:01Z</dcterms:modified>
  <dc:identifier>DAFMJTARiUQ</dc:identifier>
</cp:coreProperties>
</file>